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EDB3B38-B342-46D1-AC1D-22401B914476}">
  <a:tblStyle styleId="{4EDB3B38-B342-46D1-AC1D-22401B91447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slide" Target="slides/slide38.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6c52a2e8d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6c52a2e8d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6c4305b01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6c4305b01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6c4305b01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6c4305b01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6c60e245bf_1_31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6c60e245bf_1_31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6c4305b01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6c4305b01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6c52a2e8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6c52a2e8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6c52a2e8d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6c52a2e8d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6c52a2e8d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6c52a2e8d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6c52a2e8d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 name="Google Shape;838;g6c52a2e8d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6c52a2e8d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6c52a2e8d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6c60e245bf_1_31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6c60e245bf_1_31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6c60e245bf_1_3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c60e245bf_1_3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6c52a2e8d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6c52a2e8d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6c60e245bf_1_31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6c60e245bf_1_31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3" name="Shape 1803"/>
        <p:cNvGrpSpPr/>
        <p:nvPr/>
      </p:nvGrpSpPr>
      <p:grpSpPr>
        <a:xfrm>
          <a:off x="0" y="0"/>
          <a:ext cx="0" cy="0"/>
          <a:chOff x="0" y="0"/>
          <a:chExt cx="0" cy="0"/>
        </a:xfrm>
      </p:grpSpPr>
      <p:sp>
        <p:nvSpPr>
          <p:cNvPr id="1804" name="Google Shape;1804;g6c60e245bf_1_31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5" name="Google Shape;1805;g6c60e245bf_1_31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 name="Shape 1810"/>
        <p:cNvGrpSpPr/>
        <p:nvPr/>
      </p:nvGrpSpPr>
      <p:grpSpPr>
        <a:xfrm>
          <a:off x="0" y="0"/>
          <a:ext cx="0" cy="0"/>
          <a:chOff x="0" y="0"/>
          <a:chExt cx="0" cy="0"/>
        </a:xfrm>
      </p:grpSpPr>
      <p:sp>
        <p:nvSpPr>
          <p:cNvPr id="1811" name="Google Shape;1811;g6c60e245bf_1_15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2" name="Google Shape;1812;g6c60e245bf_1_15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7" name="Shape 1817"/>
        <p:cNvGrpSpPr/>
        <p:nvPr/>
      </p:nvGrpSpPr>
      <p:grpSpPr>
        <a:xfrm>
          <a:off x="0" y="0"/>
          <a:ext cx="0" cy="0"/>
          <a:chOff x="0" y="0"/>
          <a:chExt cx="0" cy="0"/>
        </a:xfrm>
      </p:grpSpPr>
      <p:sp>
        <p:nvSpPr>
          <p:cNvPr id="1818" name="Google Shape;1818;g6c60e245bf_1_15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9" name="Google Shape;1819;g6c60e245bf_1_15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3" name="Shape 1833"/>
        <p:cNvGrpSpPr/>
        <p:nvPr/>
      </p:nvGrpSpPr>
      <p:grpSpPr>
        <a:xfrm>
          <a:off x="0" y="0"/>
          <a:ext cx="0" cy="0"/>
          <a:chOff x="0" y="0"/>
          <a:chExt cx="0" cy="0"/>
        </a:xfrm>
      </p:grpSpPr>
      <p:sp>
        <p:nvSpPr>
          <p:cNvPr id="1834" name="Google Shape;1834;g6c60e245bf_1_15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5" name="Google Shape;1835;g6c60e245bf_1_15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2" name="Shape 2172"/>
        <p:cNvGrpSpPr/>
        <p:nvPr/>
      </p:nvGrpSpPr>
      <p:grpSpPr>
        <a:xfrm>
          <a:off x="0" y="0"/>
          <a:ext cx="0" cy="0"/>
          <a:chOff x="0" y="0"/>
          <a:chExt cx="0" cy="0"/>
        </a:xfrm>
      </p:grpSpPr>
      <p:sp>
        <p:nvSpPr>
          <p:cNvPr id="2173" name="Google Shape;2173;g6c60e245bf_1_16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4" name="Google Shape;2174;g6c60e245bf_1_16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9" name="Shape 4959"/>
        <p:cNvGrpSpPr/>
        <p:nvPr/>
      </p:nvGrpSpPr>
      <p:grpSpPr>
        <a:xfrm>
          <a:off x="0" y="0"/>
          <a:ext cx="0" cy="0"/>
          <a:chOff x="0" y="0"/>
          <a:chExt cx="0" cy="0"/>
        </a:xfrm>
      </p:grpSpPr>
      <p:sp>
        <p:nvSpPr>
          <p:cNvPr id="4960" name="Google Shape;4960;g6c60e245bf_1_19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1" name="Google Shape;4961;g6c60e245bf_1_19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8" name="Shape 5378"/>
        <p:cNvGrpSpPr/>
        <p:nvPr/>
      </p:nvGrpSpPr>
      <p:grpSpPr>
        <a:xfrm>
          <a:off x="0" y="0"/>
          <a:ext cx="0" cy="0"/>
          <a:chOff x="0" y="0"/>
          <a:chExt cx="0" cy="0"/>
        </a:xfrm>
      </p:grpSpPr>
      <p:sp>
        <p:nvSpPr>
          <p:cNvPr id="5379" name="Google Shape;5379;g6c60e245bf_1_19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0" name="Google Shape;5380;g6c60e245bf_1_19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8" name="Shape 5548"/>
        <p:cNvGrpSpPr/>
        <p:nvPr/>
      </p:nvGrpSpPr>
      <p:grpSpPr>
        <a:xfrm>
          <a:off x="0" y="0"/>
          <a:ext cx="0" cy="0"/>
          <a:chOff x="0" y="0"/>
          <a:chExt cx="0" cy="0"/>
        </a:xfrm>
      </p:grpSpPr>
      <p:sp>
        <p:nvSpPr>
          <p:cNvPr id="5549" name="Google Shape;5549;g6c60e245bf_1_19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0" name="Google Shape;5550;g6c60e245bf_1_19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6c4305b0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6c4305b0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3" name="Shape 5953"/>
        <p:cNvGrpSpPr/>
        <p:nvPr/>
      </p:nvGrpSpPr>
      <p:grpSpPr>
        <a:xfrm>
          <a:off x="0" y="0"/>
          <a:ext cx="0" cy="0"/>
          <a:chOff x="0" y="0"/>
          <a:chExt cx="0" cy="0"/>
        </a:xfrm>
      </p:grpSpPr>
      <p:sp>
        <p:nvSpPr>
          <p:cNvPr id="5954" name="Google Shape;5954;g6c60e245bf_1_20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5" name="Google Shape;5955;g6c60e245bf_1_20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3" name="Shape 6333"/>
        <p:cNvGrpSpPr/>
        <p:nvPr/>
      </p:nvGrpSpPr>
      <p:grpSpPr>
        <a:xfrm>
          <a:off x="0" y="0"/>
          <a:ext cx="0" cy="0"/>
          <a:chOff x="0" y="0"/>
          <a:chExt cx="0" cy="0"/>
        </a:xfrm>
      </p:grpSpPr>
      <p:sp>
        <p:nvSpPr>
          <p:cNvPr id="6334" name="Google Shape;6334;g6c60e245bf_1_20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5" name="Google Shape;6335;g6c60e245bf_1_20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1" name="Shape 7101"/>
        <p:cNvGrpSpPr/>
        <p:nvPr/>
      </p:nvGrpSpPr>
      <p:grpSpPr>
        <a:xfrm>
          <a:off x="0" y="0"/>
          <a:ext cx="0" cy="0"/>
          <a:chOff x="0" y="0"/>
          <a:chExt cx="0" cy="0"/>
        </a:xfrm>
      </p:grpSpPr>
      <p:sp>
        <p:nvSpPr>
          <p:cNvPr id="7102" name="Google Shape;7102;g6c60e245bf_1_21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3" name="Google Shape;7103;g6c60e245bf_1_2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8" name="Shape 8508"/>
        <p:cNvGrpSpPr/>
        <p:nvPr/>
      </p:nvGrpSpPr>
      <p:grpSpPr>
        <a:xfrm>
          <a:off x="0" y="0"/>
          <a:ext cx="0" cy="0"/>
          <a:chOff x="0" y="0"/>
          <a:chExt cx="0" cy="0"/>
        </a:xfrm>
      </p:grpSpPr>
      <p:sp>
        <p:nvSpPr>
          <p:cNvPr id="8509" name="Google Shape;8509;g6c60e245bf_1_22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0" name="Google Shape;8510;g6c60e245bf_1_22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2" name="Shape 10902"/>
        <p:cNvGrpSpPr/>
        <p:nvPr/>
      </p:nvGrpSpPr>
      <p:grpSpPr>
        <a:xfrm>
          <a:off x="0" y="0"/>
          <a:ext cx="0" cy="0"/>
          <a:chOff x="0" y="0"/>
          <a:chExt cx="0" cy="0"/>
        </a:xfrm>
      </p:grpSpPr>
      <p:sp>
        <p:nvSpPr>
          <p:cNvPr id="10903" name="Google Shape;10903;g6c60e245bf_1_24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4" name="Google Shape;10904;g6c60e245bf_1_24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6" name="Shape 12916"/>
        <p:cNvGrpSpPr/>
        <p:nvPr/>
      </p:nvGrpSpPr>
      <p:grpSpPr>
        <a:xfrm>
          <a:off x="0" y="0"/>
          <a:ext cx="0" cy="0"/>
          <a:chOff x="0" y="0"/>
          <a:chExt cx="0" cy="0"/>
        </a:xfrm>
      </p:grpSpPr>
      <p:sp>
        <p:nvSpPr>
          <p:cNvPr id="12917" name="Google Shape;12917;g6c60e245bf_1_26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8" name="Google Shape;12918;g6c60e245bf_1_26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52" name="Shape 14552"/>
        <p:cNvGrpSpPr/>
        <p:nvPr/>
      </p:nvGrpSpPr>
      <p:grpSpPr>
        <a:xfrm>
          <a:off x="0" y="0"/>
          <a:ext cx="0" cy="0"/>
          <a:chOff x="0" y="0"/>
          <a:chExt cx="0" cy="0"/>
        </a:xfrm>
      </p:grpSpPr>
      <p:sp>
        <p:nvSpPr>
          <p:cNvPr id="14553" name="Google Shape;14553;g6c60e245bf_1_28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54" name="Google Shape;14554;g6c60e245bf_1_28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4" name="Shape 15594"/>
        <p:cNvGrpSpPr/>
        <p:nvPr/>
      </p:nvGrpSpPr>
      <p:grpSpPr>
        <a:xfrm>
          <a:off x="0" y="0"/>
          <a:ext cx="0" cy="0"/>
          <a:chOff x="0" y="0"/>
          <a:chExt cx="0" cy="0"/>
        </a:xfrm>
      </p:grpSpPr>
      <p:sp>
        <p:nvSpPr>
          <p:cNvPr id="15595" name="Google Shape;15595;g6c60e245bf_1_29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96" name="Google Shape;15596;g6c60e245bf_1_29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29" name="Shape 17129"/>
        <p:cNvGrpSpPr/>
        <p:nvPr/>
      </p:nvGrpSpPr>
      <p:grpSpPr>
        <a:xfrm>
          <a:off x="0" y="0"/>
          <a:ext cx="0" cy="0"/>
          <a:chOff x="0" y="0"/>
          <a:chExt cx="0" cy="0"/>
        </a:xfrm>
      </p:grpSpPr>
      <p:sp>
        <p:nvSpPr>
          <p:cNvPr id="17130" name="Google Shape;17130;g6c60e245bf_1_31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31" name="Google Shape;17131;g6c60e245bf_1_31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6c4305b0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6c4305b0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6c4305b0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6c4305b0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6c4305b01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6c4305b01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6c4305b01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6c4305b01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6c60e245bf_1_31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6c60e245bf_1_31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6c4305b01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6c4305b01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57225" y="887450"/>
            <a:ext cx="4517400" cy="205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solidFill>
                  <a:schemeClr val="lt1"/>
                </a:solidFill>
                <a:latin typeface="Advent Pro SemiBold"/>
                <a:ea typeface="Advent Pro SemiBold"/>
                <a:cs typeface="Advent Pro SemiBold"/>
                <a:sym typeface="Advent Pro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2835275"/>
            <a:ext cx="32955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a:solidFill>
                  <a:srgbClr val="1C4587"/>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0" name="Shape 40"/>
        <p:cNvGrpSpPr/>
        <p:nvPr/>
      </p:nvGrpSpPr>
      <p:grpSpPr>
        <a:xfrm>
          <a:off x="0" y="0"/>
          <a:ext cx="0" cy="0"/>
          <a:chOff x="0" y="0"/>
          <a:chExt cx="0" cy="0"/>
        </a:xfrm>
      </p:grpSpPr>
      <p:sp>
        <p:nvSpPr>
          <p:cNvPr id="41" name="Google Shape;41;p12"/>
          <p:cNvSpPr txBox="1"/>
          <p:nvPr>
            <p:ph type="ctrTitle"/>
          </p:nvPr>
        </p:nvSpPr>
        <p:spPr>
          <a:xfrm>
            <a:off x="1029526" y="1743250"/>
            <a:ext cx="302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42" name="Google Shape;42;p12"/>
          <p:cNvSpPr txBox="1"/>
          <p:nvPr>
            <p:ph idx="1" type="subTitle"/>
          </p:nvPr>
        </p:nvSpPr>
        <p:spPr>
          <a:xfrm>
            <a:off x="1029526" y="2152575"/>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43" name="Google Shape;43;p12"/>
          <p:cNvSpPr txBox="1"/>
          <p:nvPr>
            <p:ph hasCustomPrompt="1" idx="2" type="title"/>
          </p:nvPr>
        </p:nvSpPr>
        <p:spPr>
          <a:xfrm>
            <a:off x="1029532" y="1292393"/>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4" name="Google Shape;44;p12"/>
          <p:cNvSpPr txBox="1"/>
          <p:nvPr>
            <p:ph idx="3" type="ctrTitle"/>
          </p:nvPr>
        </p:nvSpPr>
        <p:spPr>
          <a:xfrm>
            <a:off x="2199427" y="3354287"/>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45" name="Google Shape;45;p12"/>
          <p:cNvSpPr txBox="1"/>
          <p:nvPr>
            <p:ph idx="4" type="subTitle"/>
          </p:nvPr>
        </p:nvSpPr>
        <p:spPr>
          <a:xfrm>
            <a:off x="2023027" y="3766755"/>
            <a:ext cx="24282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46" name="Google Shape;46;p12"/>
          <p:cNvSpPr txBox="1"/>
          <p:nvPr>
            <p:ph hasCustomPrompt="1" idx="5" type="title"/>
          </p:nvPr>
        </p:nvSpPr>
        <p:spPr>
          <a:xfrm>
            <a:off x="2697427" y="2899055"/>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7" name="Google Shape;47;p12"/>
          <p:cNvSpPr txBox="1"/>
          <p:nvPr>
            <p:ph idx="6"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8" name="Google Shape;48;p12"/>
          <p:cNvSpPr txBox="1"/>
          <p:nvPr>
            <p:ph idx="7" type="ctrTitle"/>
          </p:nvPr>
        </p:nvSpPr>
        <p:spPr>
          <a:xfrm>
            <a:off x="4571997" y="174325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49" name="Google Shape;49;p12"/>
          <p:cNvSpPr txBox="1"/>
          <p:nvPr>
            <p:ph idx="8" type="subTitle"/>
          </p:nvPr>
        </p:nvSpPr>
        <p:spPr>
          <a:xfrm>
            <a:off x="4572001" y="2152575"/>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0" name="Google Shape;50;p12"/>
          <p:cNvSpPr txBox="1"/>
          <p:nvPr>
            <p:ph hasCustomPrompt="1" idx="9" type="title"/>
          </p:nvPr>
        </p:nvSpPr>
        <p:spPr>
          <a:xfrm>
            <a:off x="4572007" y="1292393"/>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12"/>
          <p:cNvSpPr txBox="1"/>
          <p:nvPr>
            <p:ph idx="13" type="ctrTitle"/>
          </p:nvPr>
        </p:nvSpPr>
        <p:spPr>
          <a:xfrm>
            <a:off x="5889577" y="3354287"/>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52" name="Google Shape;52;p12"/>
          <p:cNvSpPr txBox="1"/>
          <p:nvPr>
            <p:ph idx="14" type="subTitle"/>
          </p:nvPr>
        </p:nvSpPr>
        <p:spPr>
          <a:xfrm>
            <a:off x="5713177" y="3766755"/>
            <a:ext cx="24282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3" name="Google Shape;53;p12"/>
          <p:cNvSpPr txBox="1"/>
          <p:nvPr>
            <p:ph hasCustomPrompt="1" idx="15" type="title"/>
          </p:nvPr>
        </p:nvSpPr>
        <p:spPr>
          <a:xfrm>
            <a:off x="6387577" y="2899055"/>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54" name="Shape 54"/>
        <p:cNvGrpSpPr/>
        <p:nvPr/>
      </p:nvGrpSpPr>
      <p:grpSpPr>
        <a:xfrm>
          <a:off x="0" y="0"/>
          <a:ext cx="0" cy="0"/>
          <a:chOff x="0" y="0"/>
          <a:chExt cx="0" cy="0"/>
        </a:xfrm>
      </p:grpSpPr>
      <p:sp>
        <p:nvSpPr>
          <p:cNvPr id="55" name="Google Shape;55;p13"/>
          <p:cNvSpPr txBox="1"/>
          <p:nvPr>
            <p:ph type="ctrTitle"/>
          </p:nvPr>
        </p:nvSpPr>
        <p:spPr>
          <a:xfrm>
            <a:off x="5364400" y="2113650"/>
            <a:ext cx="26556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56" name="Google Shape;56;p13"/>
          <p:cNvSpPr txBox="1"/>
          <p:nvPr>
            <p:ph idx="1" type="subTitle"/>
          </p:nvPr>
        </p:nvSpPr>
        <p:spPr>
          <a:xfrm>
            <a:off x="5364400" y="1002325"/>
            <a:ext cx="3039300" cy="117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57" name="Google Shape;57;p13"/>
          <p:cNvSpPr txBox="1"/>
          <p:nvPr>
            <p:ph idx="2" type="ctrTitle"/>
          </p:nvPr>
        </p:nvSpPr>
        <p:spPr>
          <a:xfrm>
            <a:off x="5364400" y="3902795"/>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58" name="Google Shape;58;p13"/>
          <p:cNvSpPr txBox="1"/>
          <p:nvPr>
            <p:ph idx="3" type="subTitle"/>
          </p:nvPr>
        </p:nvSpPr>
        <p:spPr>
          <a:xfrm>
            <a:off x="5364400" y="2798875"/>
            <a:ext cx="3039300" cy="117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59" name="Shape 59"/>
        <p:cNvGrpSpPr/>
        <p:nvPr/>
      </p:nvGrpSpPr>
      <p:grpSpPr>
        <a:xfrm>
          <a:off x="0" y="0"/>
          <a:ext cx="0" cy="0"/>
          <a:chOff x="0" y="0"/>
          <a:chExt cx="0" cy="0"/>
        </a:xfrm>
      </p:grpSpPr>
      <p:sp>
        <p:nvSpPr>
          <p:cNvPr id="60" name="Google Shape;60;p14"/>
          <p:cNvSpPr txBox="1"/>
          <p:nvPr>
            <p:ph type="ctrTitle"/>
          </p:nvPr>
        </p:nvSpPr>
        <p:spPr>
          <a:xfrm>
            <a:off x="1349089" y="292260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61" name="Google Shape;61;p14"/>
          <p:cNvSpPr txBox="1"/>
          <p:nvPr>
            <p:ph idx="1" type="subTitle"/>
          </p:nvPr>
        </p:nvSpPr>
        <p:spPr>
          <a:xfrm>
            <a:off x="1349101"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62" name="Google Shape;62;p14"/>
          <p:cNvSpPr txBox="1"/>
          <p:nvPr>
            <p:ph idx="2" type="ctrTitle"/>
          </p:nvPr>
        </p:nvSpPr>
        <p:spPr>
          <a:xfrm>
            <a:off x="3628222" y="292260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63" name="Google Shape;63;p14"/>
          <p:cNvSpPr txBox="1"/>
          <p:nvPr>
            <p:ph idx="3" type="subTitle"/>
          </p:nvPr>
        </p:nvSpPr>
        <p:spPr>
          <a:xfrm>
            <a:off x="362823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64" name="Google Shape;64;p14"/>
          <p:cNvSpPr txBox="1"/>
          <p:nvPr>
            <p:ph idx="4" type="ctrTitle"/>
          </p:nvPr>
        </p:nvSpPr>
        <p:spPr>
          <a:xfrm>
            <a:off x="5914222" y="292260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65" name="Google Shape;65;p14"/>
          <p:cNvSpPr txBox="1"/>
          <p:nvPr>
            <p:ph idx="5" type="subTitle"/>
          </p:nvPr>
        </p:nvSpPr>
        <p:spPr>
          <a:xfrm>
            <a:off x="591423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66" name="Google Shape;66;p14"/>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67" name="Shape 67"/>
        <p:cNvGrpSpPr/>
        <p:nvPr/>
      </p:nvGrpSpPr>
      <p:grpSpPr>
        <a:xfrm>
          <a:off x="0" y="0"/>
          <a:ext cx="0" cy="0"/>
          <a:chOff x="0" y="0"/>
          <a:chExt cx="0" cy="0"/>
        </a:xfrm>
      </p:grpSpPr>
      <p:sp>
        <p:nvSpPr>
          <p:cNvPr id="68" name="Google Shape;68;p15"/>
          <p:cNvSpPr txBox="1"/>
          <p:nvPr>
            <p:ph type="ctrTitle"/>
          </p:nvPr>
        </p:nvSpPr>
        <p:spPr>
          <a:xfrm>
            <a:off x="1196689" y="15497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69" name="Google Shape;69;p15"/>
          <p:cNvSpPr txBox="1"/>
          <p:nvPr>
            <p:ph idx="1" type="subTitle"/>
          </p:nvPr>
        </p:nvSpPr>
        <p:spPr>
          <a:xfrm>
            <a:off x="1038125" y="2118250"/>
            <a:ext cx="22005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70" name="Google Shape;70;p15"/>
          <p:cNvSpPr txBox="1"/>
          <p:nvPr>
            <p:ph idx="2" type="ctrTitle"/>
          </p:nvPr>
        </p:nvSpPr>
        <p:spPr>
          <a:xfrm>
            <a:off x="3628222" y="15497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71" name="Google Shape;71;p15"/>
          <p:cNvSpPr txBox="1"/>
          <p:nvPr>
            <p:ph idx="3" type="subTitle"/>
          </p:nvPr>
        </p:nvSpPr>
        <p:spPr>
          <a:xfrm>
            <a:off x="3533612" y="2118250"/>
            <a:ext cx="20706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72" name="Google Shape;72;p15"/>
          <p:cNvSpPr txBox="1"/>
          <p:nvPr>
            <p:ph idx="4" type="ctrTitle"/>
          </p:nvPr>
        </p:nvSpPr>
        <p:spPr>
          <a:xfrm>
            <a:off x="6085468" y="15497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73" name="Google Shape;73;p15"/>
          <p:cNvSpPr txBox="1"/>
          <p:nvPr>
            <p:ph idx="5" type="subTitle"/>
          </p:nvPr>
        </p:nvSpPr>
        <p:spPr>
          <a:xfrm>
            <a:off x="5890768" y="2118250"/>
            <a:ext cx="2270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74" name="Google Shape;74;p15"/>
          <p:cNvSpPr txBox="1"/>
          <p:nvPr>
            <p:ph idx="6" type="ctrTitle"/>
          </p:nvPr>
        </p:nvSpPr>
        <p:spPr>
          <a:xfrm>
            <a:off x="1185326" y="33335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75" name="Google Shape;75;p15"/>
          <p:cNvSpPr txBox="1"/>
          <p:nvPr>
            <p:ph idx="7" type="subTitle"/>
          </p:nvPr>
        </p:nvSpPr>
        <p:spPr>
          <a:xfrm>
            <a:off x="1024850" y="3895327"/>
            <a:ext cx="22005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76" name="Google Shape;76;p15"/>
          <p:cNvSpPr txBox="1"/>
          <p:nvPr>
            <p:ph idx="8" type="ctrTitle"/>
          </p:nvPr>
        </p:nvSpPr>
        <p:spPr>
          <a:xfrm>
            <a:off x="3616859" y="33335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77" name="Google Shape;77;p15"/>
          <p:cNvSpPr txBox="1"/>
          <p:nvPr>
            <p:ph idx="9" type="subTitle"/>
          </p:nvPr>
        </p:nvSpPr>
        <p:spPr>
          <a:xfrm>
            <a:off x="3522224" y="3895327"/>
            <a:ext cx="20706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78" name="Google Shape;78;p15"/>
          <p:cNvSpPr txBox="1"/>
          <p:nvPr>
            <p:ph idx="13" type="ctrTitle"/>
          </p:nvPr>
        </p:nvSpPr>
        <p:spPr>
          <a:xfrm>
            <a:off x="6085468" y="33335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79" name="Google Shape;79;p15"/>
          <p:cNvSpPr txBox="1"/>
          <p:nvPr>
            <p:ph idx="14" type="subTitle"/>
          </p:nvPr>
        </p:nvSpPr>
        <p:spPr>
          <a:xfrm>
            <a:off x="5890768" y="3895327"/>
            <a:ext cx="2270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0" name="Google Shape;80;p15"/>
          <p:cNvSpPr txBox="1"/>
          <p:nvPr>
            <p:ph idx="15"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81" name="Shape 81"/>
        <p:cNvGrpSpPr/>
        <p:nvPr/>
      </p:nvGrpSpPr>
      <p:grpSpPr>
        <a:xfrm>
          <a:off x="0" y="0"/>
          <a:ext cx="0" cy="0"/>
          <a:chOff x="0" y="0"/>
          <a:chExt cx="0" cy="0"/>
        </a:xfrm>
      </p:grpSpPr>
      <p:sp>
        <p:nvSpPr>
          <p:cNvPr id="82" name="Google Shape;82;p16"/>
          <p:cNvSpPr txBox="1"/>
          <p:nvPr>
            <p:ph type="ctrTitle"/>
          </p:nvPr>
        </p:nvSpPr>
        <p:spPr>
          <a:xfrm>
            <a:off x="691835" y="95930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3" name="Google Shape;83;p16"/>
          <p:cNvSpPr txBox="1"/>
          <p:nvPr>
            <p:ph idx="1" type="subTitle"/>
          </p:nvPr>
        </p:nvSpPr>
        <p:spPr>
          <a:xfrm>
            <a:off x="691835" y="1451600"/>
            <a:ext cx="1881300" cy="84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4" name="Google Shape;84;p16"/>
          <p:cNvSpPr txBox="1"/>
          <p:nvPr>
            <p:ph idx="2" type="ctrTitle"/>
          </p:nvPr>
        </p:nvSpPr>
        <p:spPr>
          <a:xfrm>
            <a:off x="2970962" y="95930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5" name="Google Shape;85;p16"/>
          <p:cNvSpPr txBox="1"/>
          <p:nvPr>
            <p:ph idx="3" type="subTitle"/>
          </p:nvPr>
        </p:nvSpPr>
        <p:spPr>
          <a:xfrm>
            <a:off x="2970970" y="1451600"/>
            <a:ext cx="1881300" cy="84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6" name="Google Shape;86;p16"/>
          <p:cNvSpPr txBox="1"/>
          <p:nvPr>
            <p:ph idx="4" type="ctrTitle"/>
          </p:nvPr>
        </p:nvSpPr>
        <p:spPr>
          <a:xfrm>
            <a:off x="4284862" y="3513999"/>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7" name="Google Shape;87;p16"/>
          <p:cNvSpPr txBox="1"/>
          <p:nvPr>
            <p:ph idx="5" type="subTitle"/>
          </p:nvPr>
        </p:nvSpPr>
        <p:spPr>
          <a:xfrm>
            <a:off x="4183125" y="4006299"/>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8" name="Google Shape;88;p16"/>
          <p:cNvSpPr txBox="1"/>
          <p:nvPr>
            <p:ph idx="6" type="ctrTitle"/>
          </p:nvPr>
        </p:nvSpPr>
        <p:spPr>
          <a:xfrm>
            <a:off x="6570862" y="3513999"/>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9" name="Google Shape;89;p16"/>
          <p:cNvSpPr txBox="1"/>
          <p:nvPr>
            <p:ph idx="7" type="subTitle"/>
          </p:nvPr>
        </p:nvSpPr>
        <p:spPr>
          <a:xfrm>
            <a:off x="6570875" y="4006299"/>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0" name="Google Shape;90;p16"/>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91" name="Shape 91"/>
        <p:cNvGrpSpPr/>
        <p:nvPr/>
      </p:nvGrpSpPr>
      <p:grpSpPr>
        <a:xfrm>
          <a:off x="0" y="0"/>
          <a:ext cx="0" cy="0"/>
          <a:chOff x="0" y="0"/>
          <a:chExt cx="0" cy="0"/>
        </a:xfrm>
      </p:grpSpPr>
      <p:sp>
        <p:nvSpPr>
          <p:cNvPr id="92" name="Google Shape;92;p17"/>
          <p:cNvSpPr txBox="1"/>
          <p:nvPr>
            <p:ph type="ctrTitle"/>
          </p:nvPr>
        </p:nvSpPr>
        <p:spPr>
          <a:xfrm>
            <a:off x="719990" y="133440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93" name="Google Shape;93;p17"/>
          <p:cNvSpPr txBox="1"/>
          <p:nvPr>
            <p:ph idx="1" type="subTitle"/>
          </p:nvPr>
        </p:nvSpPr>
        <p:spPr>
          <a:xfrm>
            <a:off x="791025" y="2019400"/>
            <a:ext cx="16566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idx="2" type="ctrTitle"/>
          </p:nvPr>
        </p:nvSpPr>
        <p:spPr>
          <a:xfrm>
            <a:off x="2682548" y="133440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95" name="Google Shape;95;p17"/>
          <p:cNvSpPr txBox="1"/>
          <p:nvPr>
            <p:ph idx="3" type="subTitle"/>
          </p:nvPr>
        </p:nvSpPr>
        <p:spPr>
          <a:xfrm>
            <a:off x="2957729" y="2019400"/>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6" name="Google Shape;96;p17"/>
          <p:cNvSpPr txBox="1"/>
          <p:nvPr>
            <p:ph idx="4" type="ctrTitle"/>
          </p:nvPr>
        </p:nvSpPr>
        <p:spPr>
          <a:xfrm>
            <a:off x="719998" y="286152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97" name="Google Shape;97;p17"/>
          <p:cNvSpPr txBox="1"/>
          <p:nvPr>
            <p:ph idx="5" type="subTitle"/>
          </p:nvPr>
        </p:nvSpPr>
        <p:spPr>
          <a:xfrm>
            <a:off x="678600" y="354652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8" name="Google Shape;98;p17"/>
          <p:cNvSpPr txBox="1"/>
          <p:nvPr>
            <p:ph idx="6" type="ctrTitle"/>
          </p:nvPr>
        </p:nvSpPr>
        <p:spPr>
          <a:xfrm>
            <a:off x="2689423" y="286152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99" name="Google Shape;99;p17"/>
          <p:cNvSpPr txBox="1"/>
          <p:nvPr>
            <p:ph idx="7" type="subTitle"/>
          </p:nvPr>
        </p:nvSpPr>
        <p:spPr>
          <a:xfrm>
            <a:off x="3076950" y="3546525"/>
            <a:ext cx="16566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0" name="Google Shape;100;p17"/>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01" name="Shape 101"/>
        <p:cNvGrpSpPr/>
        <p:nvPr/>
      </p:nvGrpSpPr>
      <p:grpSpPr>
        <a:xfrm>
          <a:off x="0" y="0"/>
          <a:ext cx="0" cy="0"/>
          <a:chOff x="0" y="0"/>
          <a:chExt cx="0" cy="0"/>
        </a:xfrm>
      </p:grpSpPr>
      <p:sp>
        <p:nvSpPr>
          <p:cNvPr id="102" name="Google Shape;102;p18"/>
          <p:cNvSpPr txBox="1"/>
          <p:nvPr>
            <p:ph type="title"/>
          </p:nvPr>
        </p:nvSpPr>
        <p:spPr>
          <a:xfrm>
            <a:off x="630950" y="1042004"/>
            <a:ext cx="2749800" cy="11214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60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3" name="Google Shape;103;p18"/>
          <p:cNvSpPr txBox="1"/>
          <p:nvPr>
            <p:ph idx="1" type="subTitle"/>
          </p:nvPr>
        </p:nvSpPr>
        <p:spPr>
          <a:xfrm>
            <a:off x="630950" y="2001550"/>
            <a:ext cx="2960400" cy="135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4" name="Google Shape;104;p18"/>
          <p:cNvSpPr txBox="1"/>
          <p:nvPr/>
        </p:nvSpPr>
        <p:spPr>
          <a:xfrm>
            <a:off x="621200" y="3592806"/>
            <a:ext cx="4186500" cy="931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300"/>
              </a:spcBef>
              <a:spcAft>
                <a:spcPts val="0"/>
              </a:spcAft>
              <a:buNone/>
            </a:pPr>
            <a:r>
              <a:rPr lang="en" sz="1000">
                <a:solidFill>
                  <a:schemeClr val="accent1"/>
                </a:solidFill>
                <a:latin typeface="Muli"/>
                <a:ea typeface="Muli"/>
                <a:cs typeface="Muli"/>
                <a:sym typeface="Muli"/>
              </a:rPr>
              <a:t>CREDITS: This presentation template was created by </a:t>
            </a:r>
            <a:r>
              <a:rPr lang="en" sz="1000">
                <a:solidFill>
                  <a:schemeClr val="lt1"/>
                </a:solidFill>
                <a:uFill>
                  <a:noFill/>
                </a:uFill>
                <a:latin typeface="Muli"/>
                <a:ea typeface="Muli"/>
                <a:cs typeface="Muli"/>
                <a:sym typeface="Muli"/>
                <a:hlinkClick r:id="rId2">
                  <a:extLst>
                    <a:ext uri="{A12FA001-AC4F-418D-AE19-62706E023703}">
                      <ahyp:hlinkClr val="tx"/>
                    </a:ext>
                  </a:extLst>
                </a:hlinkClick>
              </a:rPr>
              <a:t>Slidesgo</a:t>
            </a:r>
            <a:r>
              <a:rPr lang="en" sz="1000">
                <a:solidFill>
                  <a:schemeClr val="accent1"/>
                </a:solidFill>
                <a:latin typeface="Muli"/>
                <a:ea typeface="Muli"/>
                <a:cs typeface="Muli"/>
                <a:sym typeface="Muli"/>
              </a:rPr>
              <a:t>, including icons by </a:t>
            </a:r>
            <a:r>
              <a:rPr lang="en" sz="1000">
                <a:solidFill>
                  <a:schemeClr val="lt1"/>
                </a:solidFill>
                <a:uFill>
                  <a:noFill/>
                </a:uFill>
                <a:latin typeface="Muli"/>
                <a:ea typeface="Muli"/>
                <a:cs typeface="Muli"/>
                <a:sym typeface="Muli"/>
                <a:hlinkClick r:id="rId3">
                  <a:extLst>
                    <a:ext uri="{A12FA001-AC4F-418D-AE19-62706E023703}">
                      <ahyp:hlinkClr val="tx"/>
                    </a:ext>
                  </a:extLst>
                </a:hlinkClick>
              </a:rPr>
              <a:t>Flaticon</a:t>
            </a:r>
            <a:r>
              <a:rPr lang="en" sz="1000">
                <a:solidFill>
                  <a:schemeClr val="accent1"/>
                </a:solidFill>
                <a:latin typeface="Muli"/>
                <a:ea typeface="Muli"/>
                <a:cs typeface="Muli"/>
                <a:sym typeface="Muli"/>
              </a:rPr>
              <a:t>, and infographics &amp; images by </a:t>
            </a:r>
            <a:r>
              <a:rPr lang="en" sz="1000">
                <a:solidFill>
                  <a:schemeClr val="lt1"/>
                </a:solidFill>
                <a:uFill>
                  <a:noFill/>
                </a:uFill>
                <a:latin typeface="Muli"/>
                <a:ea typeface="Muli"/>
                <a:cs typeface="Muli"/>
                <a:sym typeface="Muli"/>
                <a:hlinkClick r:id="rId4">
                  <a:extLst>
                    <a:ext uri="{A12FA001-AC4F-418D-AE19-62706E023703}">
                      <ahyp:hlinkClr val="tx"/>
                    </a:ext>
                  </a:extLst>
                </a:hlinkClick>
              </a:rPr>
              <a:t>Freepik</a:t>
            </a:r>
            <a:endParaRPr sz="1000">
              <a:solidFill>
                <a:schemeClr val="lt1"/>
              </a:solidFill>
              <a:latin typeface="Muli"/>
              <a:ea typeface="Muli"/>
              <a:cs typeface="Muli"/>
              <a:sym typeface="Mul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105" name="Shape 105"/>
        <p:cNvGrpSpPr/>
        <p:nvPr/>
      </p:nvGrpSpPr>
      <p:grpSpPr>
        <a:xfrm>
          <a:off x="0" y="0"/>
          <a:ext cx="0" cy="0"/>
          <a:chOff x="0" y="0"/>
          <a:chExt cx="0" cy="0"/>
        </a:xfrm>
      </p:grpSpPr>
      <p:sp>
        <p:nvSpPr>
          <p:cNvPr id="106" name="Google Shape;106;p19"/>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107" name="Google Shape;107;p19"/>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8" name="Google Shape;108;p19"/>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109" name="Shape 10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ctrTitle"/>
          </p:nvPr>
        </p:nvSpPr>
        <p:spPr>
          <a:xfrm>
            <a:off x="605842" y="2880025"/>
            <a:ext cx="2622000" cy="8373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3" name="Google Shape;13;p3"/>
          <p:cNvSpPr txBox="1"/>
          <p:nvPr>
            <p:ph idx="1" type="subTitle"/>
          </p:nvPr>
        </p:nvSpPr>
        <p:spPr>
          <a:xfrm>
            <a:off x="605842" y="3554700"/>
            <a:ext cx="2357100" cy="104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4" name="Google Shape;14;p3"/>
          <p:cNvSpPr txBox="1"/>
          <p:nvPr>
            <p:ph hasCustomPrompt="1" idx="2" type="title"/>
          </p:nvPr>
        </p:nvSpPr>
        <p:spPr>
          <a:xfrm>
            <a:off x="896550" y="990225"/>
            <a:ext cx="1092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0" name="Shape 110"/>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4" name="Shape 11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idx="1" type="body"/>
          </p:nvPr>
        </p:nvSpPr>
        <p:spPr>
          <a:xfrm>
            <a:off x="4562475" y="1679175"/>
            <a:ext cx="3724200" cy="20901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7" name="Google Shape;17;p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type="ctrTitle"/>
          </p:nvPr>
        </p:nvSpPr>
        <p:spPr>
          <a:xfrm>
            <a:off x="1400175" y="2262605"/>
            <a:ext cx="982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0" name="Google Shape;20;p5"/>
          <p:cNvSpPr txBox="1"/>
          <p:nvPr>
            <p:ph idx="1" type="subTitle"/>
          </p:nvPr>
        </p:nvSpPr>
        <p:spPr>
          <a:xfrm>
            <a:off x="1400175" y="2810800"/>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1" name="Google Shape;21;p5"/>
          <p:cNvSpPr txBox="1"/>
          <p:nvPr>
            <p:ph idx="2" type="ctrTitle"/>
          </p:nvPr>
        </p:nvSpPr>
        <p:spPr>
          <a:xfrm>
            <a:off x="5038725" y="2262605"/>
            <a:ext cx="1137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2" name="Google Shape;22;p5"/>
          <p:cNvSpPr txBox="1"/>
          <p:nvPr>
            <p:ph idx="3" type="subTitle"/>
          </p:nvPr>
        </p:nvSpPr>
        <p:spPr>
          <a:xfrm>
            <a:off x="5038725" y="2810800"/>
            <a:ext cx="2737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3" name="Google Shape;23;p5"/>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 name="Shape 26"/>
        <p:cNvGrpSpPr/>
        <p:nvPr/>
      </p:nvGrpSpPr>
      <p:grpSpPr>
        <a:xfrm>
          <a:off x="0" y="0"/>
          <a:ext cx="0" cy="0"/>
          <a:chOff x="0" y="0"/>
          <a:chExt cx="0" cy="0"/>
        </a:xfrm>
      </p:grpSpPr>
      <p:sp>
        <p:nvSpPr>
          <p:cNvPr id="27" name="Google Shape;27;p7"/>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 name="Shape 29"/>
        <p:cNvGrpSpPr/>
        <p:nvPr/>
      </p:nvGrpSpPr>
      <p:grpSpPr>
        <a:xfrm>
          <a:off x="0" y="0"/>
          <a:ext cx="0" cy="0"/>
          <a:chOff x="0" y="0"/>
          <a:chExt cx="0" cy="0"/>
        </a:xfrm>
      </p:grpSpPr>
      <p:sp>
        <p:nvSpPr>
          <p:cNvPr id="30" name="Google Shape;30;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1" name="Shape 31"/>
        <p:cNvGrpSpPr/>
        <p:nvPr/>
      </p:nvGrpSpPr>
      <p:grpSpPr>
        <a:xfrm>
          <a:off x="0" y="0"/>
          <a:ext cx="0" cy="0"/>
          <a:chOff x="0" y="0"/>
          <a:chExt cx="0" cy="0"/>
        </a:xfrm>
      </p:grpSpPr>
      <p:sp>
        <p:nvSpPr>
          <p:cNvPr id="32" name="Google Shape;32;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 name="Google Shape;33;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 name="Google Shape;34;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 name="Shape 35"/>
        <p:cNvGrpSpPr/>
        <p:nvPr/>
      </p:nvGrpSpPr>
      <p:grpSpPr>
        <a:xfrm>
          <a:off x="0" y="0"/>
          <a:ext cx="0" cy="0"/>
          <a:chOff x="0" y="0"/>
          <a:chExt cx="0" cy="0"/>
        </a:xfrm>
      </p:grpSpPr>
      <p:sp>
        <p:nvSpPr>
          <p:cNvPr id="36" name="Google Shape;36;p10"/>
          <p:cNvSpPr txBox="1"/>
          <p:nvPr>
            <p:ph idx="1" type="body"/>
          </p:nvPr>
        </p:nvSpPr>
        <p:spPr>
          <a:xfrm>
            <a:off x="3562550" y="4184544"/>
            <a:ext cx="4945200" cy="6051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800"/>
              <a:buNone/>
              <a:defRPr sz="2400">
                <a:solidFill>
                  <a:schemeClr val="lt1"/>
                </a:solidFill>
                <a:latin typeface="Advent Pro Medium"/>
                <a:ea typeface="Advent Pro Medium"/>
                <a:cs typeface="Advent Pro Medium"/>
                <a:sym typeface="Advent Pro Medium"/>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C1E0FB"/>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Advent Pro Medium"/>
              <a:buNone/>
              <a:defRPr sz="2800">
                <a:solidFill>
                  <a:schemeClr val="dk1"/>
                </a:solidFill>
                <a:latin typeface="Advent Pro Medium"/>
                <a:ea typeface="Advent Pro Medium"/>
                <a:cs typeface="Advent Pro Medium"/>
                <a:sym typeface="Advent Pro Medium"/>
              </a:defRPr>
            </a:lvl1pPr>
            <a:lvl2pPr lvl="1">
              <a:spcBef>
                <a:spcPts val="0"/>
              </a:spcBef>
              <a:spcAft>
                <a:spcPts val="0"/>
              </a:spcAft>
              <a:buClr>
                <a:schemeClr val="dk1"/>
              </a:buClr>
              <a:buSzPts val="2800"/>
              <a:buFont typeface="Advent Pro Medium"/>
              <a:buNone/>
              <a:defRPr sz="2800">
                <a:solidFill>
                  <a:schemeClr val="dk1"/>
                </a:solidFill>
                <a:latin typeface="Advent Pro Medium"/>
                <a:ea typeface="Advent Pro Medium"/>
                <a:cs typeface="Advent Pro Medium"/>
                <a:sym typeface="Advent Pro Medium"/>
              </a:defRPr>
            </a:lvl2pPr>
            <a:lvl3pPr lvl="2">
              <a:spcBef>
                <a:spcPts val="0"/>
              </a:spcBef>
              <a:spcAft>
                <a:spcPts val="0"/>
              </a:spcAft>
              <a:buClr>
                <a:schemeClr val="dk1"/>
              </a:buClr>
              <a:buSzPts val="2800"/>
              <a:buFont typeface="Advent Pro Medium"/>
              <a:buNone/>
              <a:defRPr sz="2800">
                <a:solidFill>
                  <a:schemeClr val="dk1"/>
                </a:solidFill>
                <a:latin typeface="Advent Pro Medium"/>
                <a:ea typeface="Advent Pro Medium"/>
                <a:cs typeface="Advent Pro Medium"/>
                <a:sym typeface="Advent Pro Medium"/>
              </a:defRPr>
            </a:lvl3pPr>
            <a:lvl4pPr lvl="3">
              <a:spcBef>
                <a:spcPts val="0"/>
              </a:spcBef>
              <a:spcAft>
                <a:spcPts val="0"/>
              </a:spcAft>
              <a:buClr>
                <a:schemeClr val="dk1"/>
              </a:buClr>
              <a:buSzPts val="2800"/>
              <a:buFont typeface="Advent Pro Medium"/>
              <a:buNone/>
              <a:defRPr sz="2800">
                <a:solidFill>
                  <a:schemeClr val="dk1"/>
                </a:solidFill>
                <a:latin typeface="Advent Pro Medium"/>
                <a:ea typeface="Advent Pro Medium"/>
                <a:cs typeface="Advent Pro Medium"/>
                <a:sym typeface="Advent Pro Medium"/>
              </a:defRPr>
            </a:lvl4pPr>
            <a:lvl5pPr lvl="4">
              <a:spcBef>
                <a:spcPts val="0"/>
              </a:spcBef>
              <a:spcAft>
                <a:spcPts val="0"/>
              </a:spcAft>
              <a:buClr>
                <a:schemeClr val="dk1"/>
              </a:buClr>
              <a:buSzPts val="2800"/>
              <a:buFont typeface="Advent Pro Medium"/>
              <a:buNone/>
              <a:defRPr sz="2800">
                <a:solidFill>
                  <a:schemeClr val="dk1"/>
                </a:solidFill>
                <a:latin typeface="Advent Pro Medium"/>
                <a:ea typeface="Advent Pro Medium"/>
                <a:cs typeface="Advent Pro Medium"/>
                <a:sym typeface="Advent Pro Medium"/>
              </a:defRPr>
            </a:lvl5pPr>
            <a:lvl6pPr lvl="5">
              <a:spcBef>
                <a:spcPts val="0"/>
              </a:spcBef>
              <a:spcAft>
                <a:spcPts val="0"/>
              </a:spcAft>
              <a:buClr>
                <a:schemeClr val="dk1"/>
              </a:buClr>
              <a:buSzPts val="2800"/>
              <a:buFont typeface="Advent Pro Medium"/>
              <a:buNone/>
              <a:defRPr sz="2800">
                <a:solidFill>
                  <a:schemeClr val="dk1"/>
                </a:solidFill>
                <a:latin typeface="Advent Pro Medium"/>
                <a:ea typeface="Advent Pro Medium"/>
                <a:cs typeface="Advent Pro Medium"/>
                <a:sym typeface="Advent Pro Medium"/>
              </a:defRPr>
            </a:lvl6pPr>
            <a:lvl7pPr lvl="6">
              <a:spcBef>
                <a:spcPts val="0"/>
              </a:spcBef>
              <a:spcAft>
                <a:spcPts val="0"/>
              </a:spcAft>
              <a:buClr>
                <a:schemeClr val="dk1"/>
              </a:buClr>
              <a:buSzPts val="2800"/>
              <a:buFont typeface="Advent Pro Medium"/>
              <a:buNone/>
              <a:defRPr sz="2800">
                <a:solidFill>
                  <a:schemeClr val="dk1"/>
                </a:solidFill>
                <a:latin typeface="Advent Pro Medium"/>
                <a:ea typeface="Advent Pro Medium"/>
                <a:cs typeface="Advent Pro Medium"/>
                <a:sym typeface="Advent Pro Medium"/>
              </a:defRPr>
            </a:lvl7pPr>
            <a:lvl8pPr lvl="7">
              <a:spcBef>
                <a:spcPts val="0"/>
              </a:spcBef>
              <a:spcAft>
                <a:spcPts val="0"/>
              </a:spcAft>
              <a:buClr>
                <a:schemeClr val="dk1"/>
              </a:buClr>
              <a:buSzPts val="2800"/>
              <a:buFont typeface="Advent Pro Medium"/>
              <a:buNone/>
              <a:defRPr sz="2800">
                <a:solidFill>
                  <a:schemeClr val="dk1"/>
                </a:solidFill>
                <a:latin typeface="Advent Pro Medium"/>
                <a:ea typeface="Advent Pro Medium"/>
                <a:cs typeface="Advent Pro Medium"/>
                <a:sym typeface="Advent Pro Medium"/>
              </a:defRPr>
            </a:lvl8pPr>
            <a:lvl9pPr lvl="8">
              <a:spcBef>
                <a:spcPts val="0"/>
              </a:spcBef>
              <a:spcAft>
                <a:spcPts val="0"/>
              </a:spcAft>
              <a:buClr>
                <a:schemeClr val="dk1"/>
              </a:buClr>
              <a:buSzPts val="2800"/>
              <a:buFont typeface="Advent Pro Medium"/>
              <a:buNone/>
              <a:defRPr sz="2800">
                <a:solidFill>
                  <a:schemeClr val="dk1"/>
                </a:solidFill>
                <a:latin typeface="Advent Pro Medium"/>
                <a:ea typeface="Advent Pro Medium"/>
                <a:cs typeface="Advent Pro Medium"/>
                <a:sym typeface="Advent Pro Medium"/>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Muli"/>
              <a:buChar char="●"/>
              <a:defRPr sz="1800">
                <a:solidFill>
                  <a:schemeClr val="dk1"/>
                </a:solidFill>
                <a:latin typeface="Muli"/>
                <a:ea typeface="Muli"/>
                <a:cs typeface="Muli"/>
                <a:sym typeface="Muli"/>
              </a:defRPr>
            </a:lvl1pPr>
            <a:lvl2pPr indent="-317500" lvl="1" marL="9144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2pPr>
            <a:lvl3pPr indent="-317500" lvl="2" marL="13716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3pPr>
            <a:lvl4pPr indent="-317500" lvl="3" marL="18288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4pPr>
            <a:lvl5pPr indent="-317500" lvl="4" marL="22860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5pPr>
            <a:lvl6pPr indent="-317500" lvl="5" marL="27432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6pPr>
            <a:lvl7pPr indent="-317500" lvl="6" marL="32004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7pPr>
            <a:lvl8pPr indent="-317500" lvl="7" marL="36576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8pPr>
            <a:lvl9pPr indent="-317500" lvl="8" marL="4114800">
              <a:lnSpc>
                <a:spcPct val="115000"/>
              </a:lnSpc>
              <a:spcBef>
                <a:spcPts val="1600"/>
              </a:spcBef>
              <a:spcAft>
                <a:spcPts val="1600"/>
              </a:spcAft>
              <a:buClr>
                <a:schemeClr val="dk1"/>
              </a:buClr>
              <a:buSzPts val="1400"/>
              <a:buFont typeface="Muli"/>
              <a:buChar char="■"/>
              <a:defRPr>
                <a:solidFill>
                  <a:schemeClr val="dk1"/>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11" name="Shape 111"/>
        <p:cNvGrpSpPr/>
        <p:nvPr/>
      </p:nvGrpSpPr>
      <p:grpSpPr>
        <a:xfrm>
          <a:off x="0" y="0"/>
          <a:ext cx="0" cy="0"/>
          <a:chOff x="0" y="0"/>
          <a:chExt cx="0" cy="0"/>
        </a:xfrm>
      </p:grpSpPr>
      <p:sp>
        <p:nvSpPr>
          <p:cNvPr id="112" name="Google Shape;112;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13" name="Google Shape;113;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docs.google.com/spreadsheets/d/18wCRVTuzDplZN8aYc47JVjxUL7Kkz1ggWG-ZFiA4Eec/copy" TargetMode="Externa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1" Type="http://schemas.openxmlformats.org/officeDocument/2006/relationships/slide" Target="/ppt/slides/slide25.xml"/><Relationship Id="rId10" Type="http://schemas.openxmlformats.org/officeDocument/2006/relationships/slide" Target="/ppt/slides/slide24.xml"/><Relationship Id="rId12" Type="http://schemas.openxmlformats.org/officeDocument/2006/relationships/slide" Target="/ppt/slides/slide31.xml"/><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3.xml"/><Relationship Id="rId5" Type="http://schemas.openxmlformats.org/officeDocument/2006/relationships/hyperlink" Target="http://bit.ly/33VAFh3" TargetMode="External"/><Relationship Id="rId6" Type="http://schemas.openxmlformats.org/officeDocument/2006/relationships/slide" Target="/ppt/slides/slide21.xml"/><Relationship Id="rId7" Type="http://schemas.openxmlformats.org/officeDocument/2006/relationships/slide" Target="/ppt/slides/slide20.xml"/><Relationship Id="rId8" Type="http://schemas.openxmlformats.org/officeDocument/2006/relationships/slide" Target="/ppt/slides/slide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1" Type="http://schemas.openxmlformats.org/officeDocument/2006/relationships/hyperlink" Target="https://www.freepik.com/free-vector/travel-landing-page-with-airplane_5513419.htm/?utm_source=slidesgo_template&amp;utm_medium=referral-link&amp;utm_campaign=sg_resources&amp;utm_content=freepik" TargetMode="External"/><Relationship Id="rId10" Type="http://schemas.openxmlformats.org/officeDocument/2006/relationships/hyperlink" Target="https://www.freepik.com/free-vector/map_3980051.htm/?utm_source=slidesgo_template&amp;utm_medium=referral-link&amp;utm_campaign=sg_resources&amp;utm_content=freepik" TargetMode="External"/><Relationship Id="rId13" Type="http://schemas.openxmlformats.org/officeDocument/2006/relationships/hyperlink" Target="https://www.freepik.com/free-vector/call-center-concept-flat-design_4933564.htm/?utm_source=slidesgo_template&amp;utm_medium=referral-link&amp;utm_campaign=sg_resources&amp;utm_content=freepik" TargetMode="External"/><Relationship Id="rId12" Type="http://schemas.openxmlformats.org/officeDocument/2006/relationships/hyperlink" Target="https://www.freepik.com/free-vector/plane-window-background_3715249.htm/?utm_source=slidesgo_template&amp;utm_medium=referral-link&amp;utm_campaign=sg_resources&amp;utm_content=freepik" TargetMode="External"/><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www.freepik.com/free-vector/airplanes-with-colored-banners_1049047.htm/?utm_source=slidesgo_template&amp;utm_medium=referral-link&amp;utm_campaign=sg_resources&amp;utm_content=freepik" TargetMode="External"/><Relationship Id="rId4" Type="http://schemas.openxmlformats.org/officeDocument/2006/relationships/hyperlink" Target="https://www.freepik.com/free-vector/travel-time-background_795808.htm/?utm_source=slidesgo_template&amp;utm_medium=referral-link&amp;utm_campaign=sg_resources&amp;utm_content=freepik" TargetMode="External"/><Relationship Id="rId9" Type="http://schemas.openxmlformats.org/officeDocument/2006/relationships/hyperlink" Target="https://www.freepik.com/free-vector/travel-landing-page_4648833.htm/?utm_source=slidesgo_template&amp;utm_medium=referral-link&amp;utm_campaign=sg_resources&amp;utm_content=freepik" TargetMode="External"/><Relationship Id="rId15" Type="http://schemas.openxmlformats.org/officeDocument/2006/relationships/hyperlink" Target="https://www.freepik.com/free-photo/woman-holding-toy-plane_3253232.htm/?utm_source=slidesgo_template&amp;utm_medium=referral-link&amp;utm_campaign=sg_resources&amp;utm_content=freepik" TargetMode="External"/><Relationship Id="rId14" Type="http://schemas.openxmlformats.org/officeDocument/2006/relationships/hyperlink" Target="https://www.freepik.com/free-vector/flat-design-tourism-day-with-landmarks_5404117.htm/?utm_source=slidesgo_template&amp;utm_medium=referral-link&amp;utm_campaign=sg_resources&amp;utm_content=freepik" TargetMode="External"/><Relationship Id="rId16" Type="http://schemas.openxmlformats.org/officeDocument/2006/relationships/hyperlink" Target="https://www.freepik.com/free-photo/toy-plane-hands_2338179.htm/?utm_source=slidesgo_template&amp;utm_medium=referral-link&amp;utm_campaign=sg_resources&amp;utm_content=freepik" TargetMode="External"/><Relationship Id="rId5" Type="http://schemas.openxmlformats.org/officeDocument/2006/relationships/hyperlink" Target="https://www.freepik.com/free-vector/travel-landing-page_4620259.htm/?utm_source=slidesgo_template&amp;utm_medium=referral-link&amp;utm_campaign=sg_resources&amp;utm_content=freepik" TargetMode="External"/><Relationship Id="rId6" Type="http://schemas.openxmlformats.org/officeDocument/2006/relationships/hyperlink" Target="https://www.freepik.com/free-vector/travel-landing-page_4620258.htm/?utm_source=slidesgo_template&amp;utm_medium=referral-link&amp;utm_campaign=sg_resources&amp;utm_content=freepik" TargetMode="External"/><Relationship Id="rId7" Type="http://schemas.openxmlformats.org/officeDocument/2006/relationships/hyperlink" Target="https://www.freepik.com/free-vector/travel-landing-page_4173289.htm/?utm_source=slidesgo_template&amp;utm_medium=referral-link&amp;utm_campaign=sg_resources&amp;utm_content=freepik" TargetMode="External"/><Relationship Id="rId8" Type="http://schemas.openxmlformats.org/officeDocument/2006/relationships/hyperlink" Target="https://www.freepik.com/free-vector/travel-landing-page_4536425.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hyperlink" Target="https://fonts.google.com/specimen/Advent+Pro" TargetMode="External"/><Relationship Id="rId4" Type="http://schemas.openxmlformats.org/officeDocument/2006/relationships/hyperlink" Target="https://fonts.google.com/specimen/Muli"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 Id="rId3" Type="http://schemas.openxmlformats.org/officeDocument/2006/relationships/hyperlink" Target="https://chrome.google.com/webstore/detail/flaticon-for-gsuit-gslide/haekgjfnhhdkgfgmldhfokhmfkgmciba"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docs.google.com/spreadsheets/d/18wCRVTuzDplZN8aYc47JVjxUL7Kkz1ggWG-ZFiA4Eec/copy" TargetMode="Externa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4"/>
          <p:cNvSpPr/>
          <p:nvPr/>
        </p:nvSpPr>
        <p:spPr>
          <a:xfrm>
            <a:off x="0" y="415410"/>
            <a:ext cx="6432154" cy="4728080"/>
          </a:xfrm>
          <a:custGeom>
            <a:rect b="b" l="l" r="r" t="t"/>
            <a:pathLst>
              <a:path extrusionOk="0" h="138959" w="189042">
                <a:moveTo>
                  <a:pt x="35789" y="0"/>
                </a:moveTo>
                <a:cubicBezTo>
                  <a:pt x="34514" y="0"/>
                  <a:pt x="33226" y="110"/>
                  <a:pt x="31938" y="335"/>
                </a:cubicBezTo>
                <a:cubicBezTo>
                  <a:pt x="22509" y="1976"/>
                  <a:pt x="15166" y="9453"/>
                  <a:pt x="13704" y="18927"/>
                </a:cubicBezTo>
                <a:cubicBezTo>
                  <a:pt x="13615" y="18916"/>
                  <a:pt x="13536" y="18916"/>
                  <a:pt x="13447" y="18916"/>
                </a:cubicBezTo>
                <a:cubicBezTo>
                  <a:pt x="6015" y="18916"/>
                  <a:pt x="0" y="24942"/>
                  <a:pt x="0" y="32363"/>
                </a:cubicBezTo>
                <a:lnTo>
                  <a:pt x="0" y="138958"/>
                </a:lnTo>
                <a:lnTo>
                  <a:pt x="189042" y="138958"/>
                </a:lnTo>
                <a:lnTo>
                  <a:pt x="189042" y="99074"/>
                </a:lnTo>
                <a:cubicBezTo>
                  <a:pt x="189042" y="91642"/>
                  <a:pt x="183027" y="85627"/>
                  <a:pt x="175595" y="85627"/>
                </a:cubicBezTo>
                <a:cubicBezTo>
                  <a:pt x="175438" y="85627"/>
                  <a:pt x="175282" y="85638"/>
                  <a:pt x="175115" y="85638"/>
                </a:cubicBezTo>
                <a:cubicBezTo>
                  <a:pt x="176766" y="78251"/>
                  <a:pt x="174099" y="70562"/>
                  <a:pt x="168229" y="65786"/>
                </a:cubicBezTo>
                <a:cubicBezTo>
                  <a:pt x="167917" y="65529"/>
                  <a:pt x="167604" y="65283"/>
                  <a:pt x="167281" y="65060"/>
                </a:cubicBezTo>
                <a:cubicBezTo>
                  <a:pt x="167136" y="64949"/>
                  <a:pt x="166980" y="64837"/>
                  <a:pt x="166823" y="64737"/>
                </a:cubicBezTo>
                <a:cubicBezTo>
                  <a:pt x="164312" y="63029"/>
                  <a:pt x="161444" y="61924"/>
                  <a:pt x="158431" y="61511"/>
                </a:cubicBezTo>
                <a:cubicBezTo>
                  <a:pt x="158052" y="61456"/>
                  <a:pt x="157661" y="61411"/>
                  <a:pt x="157271" y="61378"/>
                </a:cubicBezTo>
                <a:cubicBezTo>
                  <a:pt x="156735" y="61333"/>
                  <a:pt x="156188" y="61311"/>
                  <a:pt x="155641" y="61311"/>
                </a:cubicBezTo>
                <a:cubicBezTo>
                  <a:pt x="154816" y="61311"/>
                  <a:pt x="154001" y="61355"/>
                  <a:pt x="153198" y="61467"/>
                </a:cubicBezTo>
                <a:cubicBezTo>
                  <a:pt x="153097" y="61467"/>
                  <a:pt x="153008" y="61478"/>
                  <a:pt x="152907" y="61500"/>
                </a:cubicBezTo>
                <a:cubicBezTo>
                  <a:pt x="152494" y="58967"/>
                  <a:pt x="151658" y="56534"/>
                  <a:pt x="150408" y="54302"/>
                </a:cubicBezTo>
                <a:cubicBezTo>
                  <a:pt x="150318" y="54124"/>
                  <a:pt x="150229" y="53956"/>
                  <a:pt x="150129" y="53789"/>
                </a:cubicBezTo>
                <a:cubicBezTo>
                  <a:pt x="150073" y="53689"/>
                  <a:pt x="150017" y="53599"/>
                  <a:pt x="149961" y="53510"/>
                </a:cubicBezTo>
                <a:cubicBezTo>
                  <a:pt x="149861" y="53365"/>
                  <a:pt x="149772" y="53209"/>
                  <a:pt x="149682" y="53075"/>
                </a:cubicBezTo>
                <a:cubicBezTo>
                  <a:pt x="149649" y="53019"/>
                  <a:pt x="149615" y="52974"/>
                  <a:pt x="149582" y="52919"/>
                </a:cubicBezTo>
                <a:cubicBezTo>
                  <a:pt x="148845" y="51780"/>
                  <a:pt x="148008" y="50720"/>
                  <a:pt x="147071" y="49738"/>
                </a:cubicBezTo>
                <a:cubicBezTo>
                  <a:pt x="147049" y="49705"/>
                  <a:pt x="147015" y="49671"/>
                  <a:pt x="146982" y="49638"/>
                </a:cubicBezTo>
                <a:cubicBezTo>
                  <a:pt x="142602" y="45071"/>
                  <a:pt x="136737" y="42763"/>
                  <a:pt x="130859" y="42763"/>
                </a:cubicBezTo>
                <a:cubicBezTo>
                  <a:pt x="125489" y="42763"/>
                  <a:pt x="120108" y="44689"/>
                  <a:pt x="115836" y="48578"/>
                </a:cubicBezTo>
                <a:cubicBezTo>
                  <a:pt x="115110" y="45475"/>
                  <a:pt x="113302" y="42730"/>
                  <a:pt x="110747" y="40844"/>
                </a:cubicBezTo>
                <a:cubicBezTo>
                  <a:pt x="113012" y="30176"/>
                  <a:pt x="108348" y="19239"/>
                  <a:pt x="99096" y="13492"/>
                </a:cubicBezTo>
                <a:cubicBezTo>
                  <a:pt x="94896" y="10878"/>
                  <a:pt x="90156" y="9586"/>
                  <a:pt x="85432" y="9586"/>
                </a:cubicBezTo>
                <a:cubicBezTo>
                  <a:pt x="79751" y="9586"/>
                  <a:pt x="74091" y="11453"/>
                  <a:pt x="69412" y="15133"/>
                </a:cubicBezTo>
                <a:cubicBezTo>
                  <a:pt x="66171" y="12720"/>
                  <a:pt x="62254" y="11440"/>
                  <a:pt x="58265" y="11440"/>
                </a:cubicBezTo>
                <a:cubicBezTo>
                  <a:pt x="57310" y="11440"/>
                  <a:pt x="56351" y="11513"/>
                  <a:pt x="55396" y="11662"/>
                </a:cubicBezTo>
                <a:cubicBezTo>
                  <a:pt x="51444" y="4395"/>
                  <a:pt x="43864" y="0"/>
                  <a:pt x="35789"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4"/>
          <p:cNvSpPr/>
          <p:nvPr/>
        </p:nvSpPr>
        <p:spPr>
          <a:xfrm>
            <a:off x="1785650" y="863625"/>
            <a:ext cx="8146992" cy="4279926"/>
          </a:xfrm>
          <a:custGeom>
            <a:rect b="b" l="l" r="r" t="t"/>
            <a:pathLst>
              <a:path extrusionOk="0" h="124761" w="237487">
                <a:moveTo>
                  <a:pt x="212801" y="0"/>
                </a:moveTo>
                <a:cubicBezTo>
                  <a:pt x="201689" y="0"/>
                  <a:pt x="191769" y="7504"/>
                  <a:pt x="188920" y="18511"/>
                </a:cubicBezTo>
                <a:cubicBezTo>
                  <a:pt x="188663" y="18489"/>
                  <a:pt x="188407" y="18489"/>
                  <a:pt x="188150" y="18489"/>
                </a:cubicBezTo>
                <a:cubicBezTo>
                  <a:pt x="183463" y="18489"/>
                  <a:pt x="179211" y="21178"/>
                  <a:pt x="177203" y="25407"/>
                </a:cubicBezTo>
                <a:cubicBezTo>
                  <a:pt x="175194" y="29626"/>
                  <a:pt x="175785" y="34636"/>
                  <a:pt x="178743" y="38263"/>
                </a:cubicBezTo>
                <a:cubicBezTo>
                  <a:pt x="176165" y="38297"/>
                  <a:pt x="173609" y="38743"/>
                  <a:pt x="171176" y="39602"/>
                </a:cubicBezTo>
                <a:cubicBezTo>
                  <a:pt x="166242" y="34340"/>
                  <a:pt x="159557" y="31666"/>
                  <a:pt x="152849" y="31666"/>
                </a:cubicBezTo>
                <a:cubicBezTo>
                  <a:pt x="146982" y="31666"/>
                  <a:pt x="141096" y="33712"/>
                  <a:pt x="136348" y="37861"/>
                </a:cubicBezTo>
                <a:cubicBezTo>
                  <a:pt x="133894" y="36745"/>
                  <a:pt x="131310" y="36212"/>
                  <a:pt x="128760" y="36212"/>
                </a:cubicBezTo>
                <a:cubicBezTo>
                  <a:pt x="122542" y="36212"/>
                  <a:pt x="116526" y="39381"/>
                  <a:pt x="113091" y="44992"/>
                </a:cubicBezTo>
                <a:cubicBezTo>
                  <a:pt x="108921" y="39724"/>
                  <a:pt x="102676" y="36864"/>
                  <a:pt x="96283" y="36864"/>
                </a:cubicBezTo>
                <a:cubicBezTo>
                  <a:pt x="93251" y="36864"/>
                  <a:pt x="90185" y="37508"/>
                  <a:pt x="87291" y="38843"/>
                </a:cubicBezTo>
                <a:cubicBezTo>
                  <a:pt x="78307" y="42995"/>
                  <a:pt x="73330" y="52759"/>
                  <a:pt x="75261" y="62468"/>
                </a:cubicBezTo>
                <a:cubicBezTo>
                  <a:pt x="69915" y="62825"/>
                  <a:pt x="64916" y="65202"/>
                  <a:pt x="61289" y="69130"/>
                </a:cubicBezTo>
                <a:cubicBezTo>
                  <a:pt x="60340" y="69610"/>
                  <a:pt x="59425" y="70146"/>
                  <a:pt x="58544" y="70737"/>
                </a:cubicBezTo>
                <a:cubicBezTo>
                  <a:pt x="55743" y="68629"/>
                  <a:pt x="52371" y="67531"/>
                  <a:pt x="48958" y="67531"/>
                </a:cubicBezTo>
                <a:cubicBezTo>
                  <a:pt x="47257" y="67531"/>
                  <a:pt x="45547" y="67804"/>
                  <a:pt x="43891" y="68360"/>
                </a:cubicBezTo>
                <a:cubicBezTo>
                  <a:pt x="38914" y="70045"/>
                  <a:pt x="35086" y="74074"/>
                  <a:pt x="33669" y="79129"/>
                </a:cubicBezTo>
                <a:cubicBezTo>
                  <a:pt x="25355" y="80513"/>
                  <a:pt x="18570" y="86517"/>
                  <a:pt x="16160" y="94585"/>
                </a:cubicBezTo>
                <a:cubicBezTo>
                  <a:pt x="15859" y="94574"/>
                  <a:pt x="15557" y="94563"/>
                  <a:pt x="15256" y="94563"/>
                </a:cubicBezTo>
                <a:cubicBezTo>
                  <a:pt x="15208" y="94562"/>
                  <a:pt x="15160" y="94562"/>
                  <a:pt x="15112" y="94562"/>
                </a:cubicBezTo>
                <a:cubicBezTo>
                  <a:pt x="6775" y="94562"/>
                  <a:pt x="1" y="101306"/>
                  <a:pt x="1" y="109661"/>
                </a:cubicBezTo>
                <a:cubicBezTo>
                  <a:pt x="1" y="118006"/>
                  <a:pt x="6775" y="124761"/>
                  <a:pt x="15112" y="124761"/>
                </a:cubicBezTo>
                <a:cubicBezTo>
                  <a:pt x="15160" y="124761"/>
                  <a:pt x="15208" y="124761"/>
                  <a:pt x="15256" y="124760"/>
                </a:cubicBezTo>
                <a:lnTo>
                  <a:pt x="237486" y="124760"/>
                </a:lnTo>
                <a:lnTo>
                  <a:pt x="237486" y="24671"/>
                </a:lnTo>
                <a:cubicBezTo>
                  <a:pt x="237486" y="12250"/>
                  <a:pt x="228246" y="1760"/>
                  <a:pt x="215926" y="198"/>
                </a:cubicBezTo>
                <a:cubicBezTo>
                  <a:pt x="214877" y="65"/>
                  <a:pt x="213834" y="0"/>
                  <a:pt x="212801" y="0"/>
                </a:cubicBezTo>
                <a:close/>
              </a:path>
            </a:pathLst>
          </a:custGeom>
          <a:solidFill>
            <a:srgbClr val="F5C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4"/>
          <p:cNvSpPr/>
          <p:nvPr/>
        </p:nvSpPr>
        <p:spPr>
          <a:xfrm>
            <a:off x="-381000" y="3133864"/>
            <a:ext cx="4546557" cy="2390631"/>
          </a:xfrm>
          <a:custGeom>
            <a:rect b="b" l="l" r="r" t="t"/>
            <a:pathLst>
              <a:path extrusionOk="0" h="70261" w="133624">
                <a:moveTo>
                  <a:pt x="13892" y="0"/>
                </a:moveTo>
                <a:cubicBezTo>
                  <a:pt x="13630" y="0"/>
                  <a:pt x="13366" y="8"/>
                  <a:pt x="13101" y="22"/>
                </a:cubicBezTo>
                <a:cubicBezTo>
                  <a:pt x="5747" y="447"/>
                  <a:pt x="0" y="6540"/>
                  <a:pt x="0" y="13905"/>
                </a:cubicBezTo>
                <a:lnTo>
                  <a:pt x="0" y="70260"/>
                </a:lnTo>
                <a:lnTo>
                  <a:pt x="125120" y="70260"/>
                </a:lnTo>
                <a:cubicBezTo>
                  <a:pt x="129818" y="70260"/>
                  <a:pt x="133624" y="66455"/>
                  <a:pt x="133624" y="61757"/>
                </a:cubicBezTo>
                <a:cubicBezTo>
                  <a:pt x="133624" y="57059"/>
                  <a:pt x="129818" y="53253"/>
                  <a:pt x="125120" y="53253"/>
                </a:cubicBezTo>
                <a:cubicBezTo>
                  <a:pt x="124953" y="53253"/>
                  <a:pt x="124785" y="53253"/>
                  <a:pt x="124607" y="53276"/>
                </a:cubicBezTo>
                <a:cubicBezTo>
                  <a:pt x="123257" y="48734"/>
                  <a:pt x="119440" y="45352"/>
                  <a:pt x="114764" y="44571"/>
                </a:cubicBezTo>
                <a:cubicBezTo>
                  <a:pt x="113614" y="40487"/>
                  <a:pt x="109939" y="38041"/>
                  <a:pt x="106124" y="38041"/>
                </a:cubicBezTo>
                <a:cubicBezTo>
                  <a:pt x="104279" y="38041"/>
                  <a:pt x="102400" y="38613"/>
                  <a:pt x="100759" y="39851"/>
                </a:cubicBezTo>
                <a:cubicBezTo>
                  <a:pt x="100268" y="39516"/>
                  <a:pt x="99755" y="39215"/>
                  <a:pt x="99219" y="38947"/>
                </a:cubicBezTo>
                <a:cubicBezTo>
                  <a:pt x="97177" y="36737"/>
                  <a:pt x="94365" y="35398"/>
                  <a:pt x="91352" y="35197"/>
                </a:cubicBezTo>
                <a:cubicBezTo>
                  <a:pt x="91452" y="34684"/>
                  <a:pt x="91519" y="34170"/>
                  <a:pt x="91552" y="33646"/>
                </a:cubicBezTo>
                <a:cubicBezTo>
                  <a:pt x="91575" y="33389"/>
                  <a:pt x="91586" y="33121"/>
                  <a:pt x="91586" y="32843"/>
                </a:cubicBezTo>
                <a:cubicBezTo>
                  <a:pt x="91586" y="28022"/>
                  <a:pt x="88707" y="23658"/>
                  <a:pt x="84277" y="21750"/>
                </a:cubicBezTo>
                <a:cubicBezTo>
                  <a:pt x="82740" y="21094"/>
                  <a:pt x="81122" y="20774"/>
                  <a:pt x="79516" y="20774"/>
                </a:cubicBezTo>
                <a:cubicBezTo>
                  <a:pt x="76479" y="20774"/>
                  <a:pt x="73490" y="21918"/>
                  <a:pt x="71198" y="24093"/>
                </a:cubicBezTo>
                <a:cubicBezTo>
                  <a:pt x="70785" y="24484"/>
                  <a:pt x="70405" y="24897"/>
                  <a:pt x="70048" y="25343"/>
                </a:cubicBezTo>
                <a:cubicBezTo>
                  <a:pt x="69870" y="25053"/>
                  <a:pt x="69669" y="24763"/>
                  <a:pt x="69468" y="24495"/>
                </a:cubicBezTo>
                <a:cubicBezTo>
                  <a:pt x="68955" y="23826"/>
                  <a:pt x="68374" y="23223"/>
                  <a:pt x="67727" y="22699"/>
                </a:cubicBezTo>
                <a:cubicBezTo>
                  <a:pt x="66957" y="22074"/>
                  <a:pt x="66098" y="21571"/>
                  <a:pt x="65183" y="21192"/>
                </a:cubicBezTo>
                <a:cubicBezTo>
                  <a:pt x="64346" y="20835"/>
                  <a:pt x="63475" y="20601"/>
                  <a:pt x="62582" y="20489"/>
                </a:cubicBezTo>
                <a:cubicBezTo>
                  <a:pt x="62136" y="20433"/>
                  <a:pt x="61690" y="20400"/>
                  <a:pt x="61243" y="20400"/>
                </a:cubicBezTo>
                <a:cubicBezTo>
                  <a:pt x="59759" y="20400"/>
                  <a:pt x="58297" y="20712"/>
                  <a:pt x="56947" y="21326"/>
                </a:cubicBezTo>
                <a:cubicBezTo>
                  <a:pt x="54305" y="19010"/>
                  <a:pt x="50982" y="17830"/>
                  <a:pt x="47644" y="17830"/>
                </a:cubicBezTo>
                <a:cubicBezTo>
                  <a:pt x="44935" y="17830"/>
                  <a:pt x="42215" y="18608"/>
                  <a:pt x="39839" y="20188"/>
                </a:cubicBezTo>
                <a:cubicBezTo>
                  <a:pt x="39786" y="15231"/>
                  <a:pt x="35701" y="11591"/>
                  <a:pt x="31158" y="11591"/>
                </a:cubicBezTo>
                <a:cubicBezTo>
                  <a:pt x="30015" y="11591"/>
                  <a:pt x="28842" y="11822"/>
                  <a:pt x="27698" y="12320"/>
                </a:cubicBezTo>
                <a:cubicBezTo>
                  <a:pt x="26891" y="5263"/>
                  <a:pt x="20909" y="0"/>
                  <a:pt x="13892" y="0"/>
                </a:cubicBezTo>
                <a:close/>
              </a:path>
            </a:pathLst>
          </a:custGeom>
          <a:solidFill>
            <a:srgbClr val="F5C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4"/>
          <p:cNvSpPr/>
          <p:nvPr/>
        </p:nvSpPr>
        <p:spPr>
          <a:xfrm>
            <a:off x="2291578" y="2673297"/>
            <a:ext cx="6919216" cy="2470234"/>
          </a:xfrm>
          <a:custGeom>
            <a:rect b="b" l="l" r="r" t="t"/>
            <a:pathLst>
              <a:path extrusionOk="0" h="72008" w="201697">
                <a:moveTo>
                  <a:pt x="188752" y="1"/>
                </a:moveTo>
                <a:cubicBezTo>
                  <a:pt x="182343" y="1"/>
                  <a:pt x="177002" y="5213"/>
                  <a:pt x="177012" y="11780"/>
                </a:cubicBezTo>
                <a:cubicBezTo>
                  <a:pt x="177012" y="12427"/>
                  <a:pt x="177068" y="13074"/>
                  <a:pt x="177168" y="13721"/>
                </a:cubicBezTo>
                <a:cubicBezTo>
                  <a:pt x="176169" y="13584"/>
                  <a:pt x="175172" y="13517"/>
                  <a:pt x="174184" y="13517"/>
                </a:cubicBezTo>
                <a:cubicBezTo>
                  <a:pt x="165710" y="13517"/>
                  <a:pt x="157882" y="18458"/>
                  <a:pt x="154314" y="26354"/>
                </a:cubicBezTo>
                <a:cubicBezTo>
                  <a:pt x="152909" y="25938"/>
                  <a:pt x="151462" y="25731"/>
                  <a:pt x="150015" y="25731"/>
                </a:cubicBezTo>
                <a:cubicBezTo>
                  <a:pt x="148669" y="25731"/>
                  <a:pt x="147323" y="25910"/>
                  <a:pt x="146011" y="26265"/>
                </a:cubicBezTo>
                <a:lnTo>
                  <a:pt x="146011" y="26231"/>
                </a:lnTo>
                <a:cubicBezTo>
                  <a:pt x="146000" y="18843"/>
                  <a:pt x="140509" y="12605"/>
                  <a:pt x="133178" y="11668"/>
                </a:cubicBezTo>
                <a:cubicBezTo>
                  <a:pt x="132549" y="11588"/>
                  <a:pt x="131924" y="11548"/>
                  <a:pt x="131305" y="11548"/>
                </a:cubicBezTo>
                <a:cubicBezTo>
                  <a:pt x="124702" y="11548"/>
                  <a:pt x="118801" y="16008"/>
                  <a:pt x="117097" y="22548"/>
                </a:cubicBezTo>
                <a:cubicBezTo>
                  <a:pt x="111484" y="23151"/>
                  <a:pt x="107087" y="27648"/>
                  <a:pt x="106629" y="33273"/>
                </a:cubicBezTo>
                <a:cubicBezTo>
                  <a:pt x="102452" y="27926"/>
                  <a:pt x="96085" y="24875"/>
                  <a:pt x="89431" y="24875"/>
                </a:cubicBezTo>
                <a:cubicBezTo>
                  <a:pt x="88335" y="24875"/>
                  <a:pt x="87232" y="24957"/>
                  <a:pt x="86129" y="25126"/>
                </a:cubicBezTo>
                <a:cubicBezTo>
                  <a:pt x="78329" y="26320"/>
                  <a:pt x="71778" y="31632"/>
                  <a:pt x="68999" y="39020"/>
                </a:cubicBezTo>
                <a:cubicBezTo>
                  <a:pt x="66728" y="37730"/>
                  <a:pt x="64209" y="37091"/>
                  <a:pt x="61698" y="37091"/>
                </a:cubicBezTo>
                <a:cubicBezTo>
                  <a:pt x="58670" y="37091"/>
                  <a:pt x="55653" y="38020"/>
                  <a:pt x="53097" y="39857"/>
                </a:cubicBezTo>
                <a:cubicBezTo>
                  <a:pt x="50542" y="33354"/>
                  <a:pt x="44287" y="29226"/>
                  <a:pt x="37504" y="29226"/>
                </a:cubicBezTo>
                <a:cubicBezTo>
                  <a:pt x="36465" y="29226"/>
                  <a:pt x="35413" y="29323"/>
                  <a:pt x="34360" y="29523"/>
                </a:cubicBezTo>
                <a:cubicBezTo>
                  <a:pt x="26448" y="31018"/>
                  <a:pt x="20712" y="37937"/>
                  <a:pt x="20712" y="45994"/>
                </a:cubicBezTo>
                <a:cubicBezTo>
                  <a:pt x="20712" y="47189"/>
                  <a:pt x="20835" y="48371"/>
                  <a:pt x="21081" y="49532"/>
                </a:cubicBezTo>
                <a:cubicBezTo>
                  <a:pt x="20492" y="49439"/>
                  <a:pt x="19902" y="49393"/>
                  <a:pt x="19317" y="49393"/>
                </a:cubicBezTo>
                <a:cubicBezTo>
                  <a:pt x="15765" y="49393"/>
                  <a:pt x="12367" y="51072"/>
                  <a:pt x="10211" y="53985"/>
                </a:cubicBezTo>
                <a:cubicBezTo>
                  <a:pt x="9932" y="53962"/>
                  <a:pt x="9653" y="53940"/>
                  <a:pt x="9363" y="53940"/>
                </a:cubicBezTo>
                <a:cubicBezTo>
                  <a:pt x="4643" y="53940"/>
                  <a:pt x="714" y="57578"/>
                  <a:pt x="357" y="62287"/>
                </a:cubicBezTo>
                <a:cubicBezTo>
                  <a:pt x="0" y="66997"/>
                  <a:pt x="3337" y="71181"/>
                  <a:pt x="8002" y="71896"/>
                </a:cubicBezTo>
                <a:lnTo>
                  <a:pt x="8002" y="72007"/>
                </a:lnTo>
                <a:lnTo>
                  <a:pt x="200525" y="72007"/>
                </a:lnTo>
                <a:lnTo>
                  <a:pt x="200525" y="14145"/>
                </a:lnTo>
                <a:lnTo>
                  <a:pt x="200291" y="14145"/>
                </a:lnTo>
                <a:cubicBezTo>
                  <a:pt x="201697" y="7316"/>
                  <a:pt x="196898" y="765"/>
                  <a:pt x="189957" y="62"/>
                </a:cubicBezTo>
                <a:cubicBezTo>
                  <a:pt x="189552" y="21"/>
                  <a:pt x="189150" y="1"/>
                  <a:pt x="188752" y="1"/>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24"/>
          <p:cNvGrpSpPr/>
          <p:nvPr/>
        </p:nvGrpSpPr>
        <p:grpSpPr>
          <a:xfrm>
            <a:off x="-713138" y="1192251"/>
            <a:ext cx="9883779" cy="3379583"/>
            <a:chOff x="238125" y="2053400"/>
            <a:chExt cx="6403900" cy="2189700"/>
          </a:xfrm>
        </p:grpSpPr>
        <p:sp>
          <p:nvSpPr>
            <p:cNvPr id="124" name="Google Shape;124;p24"/>
            <p:cNvSpPr/>
            <p:nvPr/>
          </p:nvSpPr>
          <p:spPr>
            <a:xfrm>
              <a:off x="238400" y="2953025"/>
              <a:ext cx="4551700" cy="1221150"/>
            </a:xfrm>
            <a:custGeom>
              <a:rect b="b" l="l" r="r" t="t"/>
              <a:pathLst>
                <a:path extrusionOk="0" h="48846" w="182068">
                  <a:moveTo>
                    <a:pt x="179802" y="1"/>
                  </a:moveTo>
                  <a:cubicBezTo>
                    <a:pt x="173910" y="2043"/>
                    <a:pt x="167984" y="4063"/>
                    <a:pt x="162047" y="6038"/>
                  </a:cubicBezTo>
                  <a:cubicBezTo>
                    <a:pt x="160853" y="6428"/>
                    <a:pt x="159659" y="6830"/>
                    <a:pt x="158465" y="7221"/>
                  </a:cubicBezTo>
                  <a:cubicBezTo>
                    <a:pt x="158063" y="7355"/>
                    <a:pt x="157661" y="7489"/>
                    <a:pt x="157249" y="7611"/>
                  </a:cubicBezTo>
                  <a:cubicBezTo>
                    <a:pt x="155854" y="8080"/>
                    <a:pt x="154448" y="8538"/>
                    <a:pt x="153053" y="8995"/>
                  </a:cubicBezTo>
                  <a:cubicBezTo>
                    <a:pt x="144092" y="11919"/>
                    <a:pt x="135119" y="14765"/>
                    <a:pt x="126114" y="17532"/>
                  </a:cubicBezTo>
                  <a:cubicBezTo>
                    <a:pt x="115557" y="20791"/>
                    <a:pt x="104955" y="23927"/>
                    <a:pt x="94309" y="26940"/>
                  </a:cubicBezTo>
                  <a:cubicBezTo>
                    <a:pt x="91408" y="27765"/>
                    <a:pt x="88495" y="28580"/>
                    <a:pt x="85571" y="29372"/>
                  </a:cubicBezTo>
                  <a:cubicBezTo>
                    <a:pt x="80996" y="30633"/>
                    <a:pt x="76398" y="31872"/>
                    <a:pt x="71800" y="33066"/>
                  </a:cubicBezTo>
                  <a:cubicBezTo>
                    <a:pt x="69937" y="33557"/>
                    <a:pt x="68073" y="34037"/>
                    <a:pt x="66198" y="34517"/>
                  </a:cubicBezTo>
                  <a:cubicBezTo>
                    <a:pt x="64993" y="34818"/>
                    <a:pt x="63777" y="35131"/>
                    <a:pt x="62560" y="35432"/>
                  </a:cubicBezTo>
                  <a:cubicBezTo>
                    <a:pt x="56512" y="36950"/>
                    <a:pt x="50452" y="38400"/>
                    <a:pt x="44370" y="39762"/>
                  </a:cubicBezTo>
                  <a:cubicBezTo>
                    <a:pt x="35186" y="41826"/>
                    <a:pt x="25957" y="43712"/>
                    <a:pt x="16672" y="45263"/>
                  </a:cubicBezTo>
                  <a:cubicBezTo>
                    <a:pt x="12030" y="46033"/>
                    <a:pt x="7377" y="46725"/>
                    <a:pt x="2701" y="47283"/>
                  </a:cubicBezTo>
                  <a:cubicBezTo>
                    <a:pt x="1797" y="47384"/>
                    <a:pt x="904" y="47495"/>
                    <a:pt x="0" y="47585"/>
                  </a:cubicBezTo>
                  <a:lnTo>
                    <a:pt x="0" y="48846"/>
                  </a:lnTo>
                  <a:cubicBezTo>
                    <a:pt x="949" y="48768"/>
                    <a:pt x="1897" y="48689"/>
                    <a:pt x="2846" y="48611"/>
                  </a:cubicBezTo>
                  <a:cubicBezTo>
                    <a:pt x="7544" y="48198"/>
                    <a:pt x="12242" y="47663"/>
                    <a:pt x="16929" y="47027"/>
                  </a:cubicBezTo>
                  <a:cubicBezTo>
                    <a:pt x="26303" y="45766"/>
                    <a:pt x="35621" y="44170"/>
                    <a:pt x="44906" y="42384"/>
                  </a:cubicBezTo>
                  <a:cubicBezTo>
                    <a:pt x="51323" y="41146"/>
                    <a:pt x="57728" y="39829"/>
                    <a:pt x="64111" y="38434"/>
                  </a:cubicBezTo>
                  <a:cubicBezTo>
                    <a:pt x="65317" y="38166"/>
                    <a:pt x="66522" y="37909"/>
                    <a:pt x="67727" y="37630"/>
                  </a:cubicBezTo>
                  <a:cubicBezTo>
                    <a:pt x="69368" y="37273"/>
                    <a:pt x="71008" y="36905"/>
                    <a:pt x="72660" y="36526"/>
                  </a:cubicBezTo>
                  <a:cubicBezTo>
                    <a:pt x="91073" y="32330"/>
                    <a:pt x="109386" y="27643"/>
                    <a:pt x="127620" y="22666"/>
                  </a:cubicBezTo>
                  <a:cubicBezTo>
                    <a:pt x="136726" y="20166"/>
                    <a:pt x="145821" y="17599"/>
                    <a:pt x="154894" y="14954"/>
                  </a:cubicBezTo>
                  <a:cubicBezTo>
                    <a:pt x="159023" y="13749"/>
                    <a:pt x="163152" y="12533"/>
                    <a:pt x="167270" y="11294"/>
                  </a:cubicBezTo>
                  <a:cubicBezTo>
                    <a:pt x="167538" y="11216"/>
                    <a:pt x="167805" y="11138"/>
                    <a:pt x="168084" y="11049"/>
                  </a:cubicBezTo>
                  <a:cubicBezTo>
                    <a:pt x="169479" y="10636"/>
                    <a:pt x="170874" y="10223"/>
                    <a:pt x="172269" y="9799"/>
                  </a:cubicBezTo>
                  <a:cubicBezTo>
                    <a:pt x="172303" y="9787"/>
                    <a:pt x="172325" y="9776"/>
                    <a:pt x="172347" y="9765"/>
                  </a:cubicBezTo>
                  <a:cubicBezTo>
                    <a:pt x="173720" y="9352"/>
                    <a:pt x="175081" y="8939"/>
                    <a:pt x="176454" y="8515"/>
                  </a:cubicBezTo>
                  <a:cubicBezTo>
                    <a:pt x="178318" y="7935"/>
                    <a:pt x="180193" y="7355"/>
                    <a:pt x="182067" y="6774"/>
                  </a:cubicBezTo>
                  <a:lnTo>
                    <a:pt x="182034" y="6663"/>
                  </a:lnTo>
                  <a:lnTo>
                    <a:pt x="179802" y="1"/>
                  </a:lnTo>
                  <a:close/>
                </a:path>
              </a:pathLst>
            </a:custGeom>
            <a:solidFill>
              <a:srgbClr val="F2F4F8">
                <a:alpha val="52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4"/>
            <p:cNvSpPr/>
            <p:nvPr/>
          </p:nvSpPr>
          <p:spPr>
            <a:xfrm>
              <a:off x="238125" y="2949675"/>
              <a:ext cx="4184275" cy="1139700"/>
            </a:xfrm>
            <a:custGeom>
              <a:rect b="b" l="l" r="r" t="t"/>
              <a:pathLst>
                <a:path extrusionOk="0" h="45588" w="167371">
                  <a:moveTo>
                    <a:pt x="166243" y="1"/>
                  </a:moveTo>
                  <a:cubicBezTo>
                    <a:pt x="165015" y="414"/>
                    <a:pt x="163788" y="827"/>
                    <a:pt x="162560" y="1228"/>
                  </a:cubicBezTo>
                  <a:cubicBezTo>
                    <a:pt x="161935" y="1440"/>
                    <a:pt x="161310" y="1652"/>
                    <a:pt x="160686" y="1864"/>
                  </a:cubicBezTo>
                  <a:cubicBezTo>
                    <a:pt x="159179" y="2367"/>
                    <a:pt x="157672" y="2869"/>
                    <a:pt x="156155" y="3371"/>
                  </a:cubicBezTo>
                  <a:cubicBezTo>
                    <a:pt x="154827" y="3817"/>
                    <a:pt x="153488" y="4252"/>
                    <a:pt x="152149" y="4688"/>
                  </a:cubicBezTo>
                  <a:cubicBezTo>
                    <a:pt x="140900" y="8381"/>
                    <a:pt x="129618" y="11953"/>
                    <a:pt x="118313" y="15434"/>
                  </a:cubicBezTo>
                  <a:cubicBezTo>
                    <a:pt x="113860" y="16796"/>
                    <a:pt x="109408" y="18146"/>
                    <a:pt x="104944" y="19474"/>
                  </a:cubicBezTo>
                  <a:cubicBezTo>
                    <a:pt x="93316" y="22967"/>
                    <a:pt x="81654" y="26292"/>
                    <a:pt x="69948" y="29462"/>
                  </a:cubicBezTo>
                  <a:cubicBezTo>
                    <a:pt x="64290" y="31002"/>
                    <a:pt x="58610" y="32486"/>
                    <a:pt x="52918" y="33926"/>
                  </a:cubicBezTo>
                  <a:cubicBezTo>
                    <a:pt x="42339" y="36626"/>
                    <a:pt x="31715" y="39126"/>
                    <a:pt x="21013" y="41324"/>
                  </a:cubicBezTo>
                  <a:cubicBezTo>
                    <a:pt x="14039" y="42742"/>
                    <a:pt x="7042" y="44047"/>
                    <a:pt x="0" y="45074"/>
                  </a:cubicBezTo>
                  <a:lnTo>
                    <a:pt x="0" y="45587"/>
                  </a:lnTo>
                  <a:cubicBezTo>
                    <a:pt x="7097" y="44683"/>
                    <a:pt x="14150" y="43500"/>
                    <a:pt x="21181" y="42195"/>
                  </a:cubicBezTo>
                  <a:cubicBezTo>
                    <a:pt x="32508" y="40074"/>
                    <a:pt x="43768" y="37608"/>
                    <a:pt x="54983" y="34963"/>
                  </a:cubicBezTo>
                  <a:cubicBezTo>
                    <a:pt x="59759" y="33825"/>
                    <a:pt x="64513" y="32664"/>
                    <a:pt x="69278" y="31470"/>
                  </a:cubicBezTo>
                  <a:lnTo>
                    <a:pt x="70405" y="31191"/>
                  </a:lnTo>
                  <a:cubicBezTo>
                    <a:pt x="74144" y="30254"/>
                    <a:pt x="77882" y="29294"/>
                    <a:pt x="81621" y="28312"/>
                  </a:cubicBezTo>
                  <a:cubicBezTo>
                    <a:pt x="89477" y="26259"/>
                    <a:pt x="97322" y="24128"/>
                    <a:pt x="105156" y="21940"/>
                  </a:cubicBezTo>
                  <a:cubicBezTo>
                    <a:pt x="109798" y="20646"/>
                    <a:pt x="114441" y="19340"/>
                    <a:pt x="119083" y="18001"/>
                  </a:cubicBezTo>
                  <a:cubicBezTo>
                    <a:pt x="130477" y="14731"/>
                    <a:pt x="141848" y="11339"/>
                    <a:pt x="153198" y="7835"/>
                  </a:cubicBezTo>
                  <a:cubicBezTo>
                    <a:pt x="155195" y="7221"/>
                    <a:pt x="157181" y="6607"/>
                    <a:pt x="159179" y="5971"/>
                  </a:cubicBezTo>
                  <a:cubicBezTo>
                    <a:pt x="159681" y="5826"/>
                    <a:pt x="160195" y="5659"/>
                    <a:pt x="160697" y="5502"/>
                  </a:cubicBezTo>
                  <a:lnTo>
                    <a:pt x="161165" y="5357"/>
                  </a:lnTo>
                  <a:cubicBezTo>
                    <a:pt x="162627" y="4900"/>
                    <a:pt x="164089" y="4431"/>
                    <a:pt x="165540" y="3973"/>
                  </a:cubicBezTo>
                  <a:cubicBezTo>
                    <a:pt x="166154" y="3784"/>
                    <a:pt x="166756" y="3583"/>
                    <a:pt x="167370" y="3393"/>
                  </a:cubicBezTo>
                  <a:lnTo>
                    <a:pt x="167169" y="2791"/>
                  </a:lnTo>
                  <a:lnTo>
                    <a:pt x="167069" y="2478"/>
                  </a:lnTo>
                  <a:lnTo>
                    <a:pt x="166656" y="1251"/>
                  </a:lnTo>
                  <a:lnTo>
                    <a:pt x="166355" y="358"/>
                  </a:lnTo>
                  <a:lnTo>
                    <a:pt x="166243" y="1"/>
                  </a:lnTo>
                  <a:close/>
                </a:path>
              </a:pathLst>
            </a:custGeom>
            <a:solidFill>
              <a:srgbClr val="F2F4F8">
                <a:alpha val="52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4"/>
            <p:cNvSpPr/>
            <p:nvPr/>
          </p:nvSpPr>
          <p:spPr>
            <a:xfrm>
              <a:off x="238125" y="3145800"/>
              <a:ext cx="4568425" cy="1097300"/>
            </a:xfrm>
            <a:custGeom>
              <a:rect b="b" l="l" r="r" t="t"/>
              <a:pathLst>
                <a:path extrusionOk="0" h="43892" w="182737">
                  <a:moveTo>
                    <a:pt x="181632" y="1"/>
                  </a:moveTo>
                  <a:lnTo>
                    <a:pt x="178563" y="1005"/>
                  </a:lnTo>
                  <a:lnTo>
                    <a:pt x="177603" y="1318"/>
                  </a:lnTo>
                  <a:cubicBezTo>
                    <a:pt x="176331" y="1731"/>
                    <a:pt x="175048" y="2143"/>
                    <a:pt x="173776" y="2556"/>
                  </a:cubicBezTo>
                  <a:cubicBezTo>
                    <a:pt x="173664" y="2590"/>
                    <a:pt x="173552" y="2623"/>
                    <a:pt x="173452" y="2657"/>
                  </a:cubicBezTo>
                  <a:lnTo>
                    <a:pt x="173419" y="2657"/>
                  </a:lnTo>
                  <a:cubicBezTo>
                    <a:pt x="172593" y="2925"/>
                    <a:pt x="171767" y="3192"/>
                    <a:pt x="170941" y="3449"/>
                  </a:cubicBezTo>
                  <a:cubicBezTo>
                    <a:pt x="170037" y="3739"/>
                    <a:pt x="169122" y="4029"/>
                    <a:pt x="168218" y="4320"/>
                  </a:cubicBezTo>
                  <a:cubicBezTo>
                    <a:pt x="164045" y="5625"/>
                    <a:pt x="159882" y="6931"/>
                    <a:pt x="155708" y="8214"/>
                  </a:cubicBezTo>
                  <a:cubicBezTo>
                    <a:pt x="147037" y="10870"/>
                    <a:pt x="138333" y="13448"/>
                    <a:pt x="129618" y="15959"/>
                  </a:cubicBezTo>
                  <a:cubicBezTo>
                    <a:pt x="114128" y="20412"/>
                    <a:pt x="98583" y="24641"/>
                    <a:pt x="82937" y="28491"/>
                  </a:cubicBezTo>
                  <a:cubicBezTo>
                    <a:pt x="80962" y="28982"/>
                    <a:pt x="78987" y="29462"/>
                    <a:pt x="77012" y="29942"/>
                  </a:cubicBezTo>
                  <a:cubicBezTo>
                    <a:pt x="75070" y="30410"/>
                    <a:pt x="73128" y="30868"/>
                    <a:pt x="71186" y="31314"/>
                  </a:cubicBezTo>
                  <a:cubicBezTo>
                    <a:pt x="70606" y="31459"/>
                    <a:pt x="70037" y="31593"/>
                    <a:pt x="69457" y="31716"/>
                  </a:cubicBezTo>
                  <a:cubicBezTo>
                    <a:pt x="64982" y="32765"/>
                    <a:pt x="60507" y="33758"/>
                    <a:pt x="56021" y="34718"/>
                  </a:cubicBezTo>
                  <a:cubicBezTo>
                    <a:pt x="54168" y="35120"/>
                    <a:pt x="52305" y="35510"/>
                    <a:pt x="50452" y="35890"/>
                  </a:cubicBezTo>
                  <a:cubicBezTo>
                    <a:pt x="41569" y="37709"/>
                    <a:pt x="32642" y="39360"/>
                    <a:pt x="23669" y="40711"/>
                  </a:cubicBezTo>
                  <a:cubicBezTo>
                    <a:pt x="15824" y="41905"/>
                    <a:pt x="7923" y="42864"/>
                    <a:pt x="0" y="43378"/>
                  </a:cubicBezTo>
                  <a:lnTo>
                    <a:pt x="0" y="43891"/>
                  </a:lnTo>
                  <a:cubicBezTo>
                    <a:pt x="7957" y="43500"/>
                    <a:pt x="15902" y="42664"/>
                    <a:pt x="23803" y="41592"/>
                  </a:cubicBezTo>
                  <a:cubicBezTo>
                    <a:pt x="32809" y="40387"/>
                    <a:pt x="41792" y="38869"/>
                    <a:pt x="50720" y="37195"/>
                  </a:cubicBezTo>
                  <a:cubicBezTo>
                    <a:pt x="51546" y="37039"/>
                    <a:pt x="52383" y="36883"/>
                    <a:pt x="53220" y="36727"/>
                  </a:cubicBezTo>
                  <a:cubicBezTo>
                    <a:pt x="61310" y="35153"/>
                    <a:pt x="69379" y="33479"/>
                    <a:pt x="77425" y="31683"/>
                  </a:cubicBezTo>
                  <a:cubicBezTo>
                    <a:pt x="80214" y="31058"/>
                    <a:pt x="83004" y="30422"/>
                    <a:pt x="85794" y="29774"/>
                  </a:cubicBezTo>
                  <a:cubicBezTo>
                    <a:pt x="100714" y="26304"/>
                    <a:pt x="115557" y="22532"/>
                    <a:pt x="130343" y="18537"/>
                  </a:cubicBezTo>
                  <a:cubicBezTo>
                    <a:pt x="139114" y="16171"/>
                    <a:pt x="147874" y="13727"/>
                    <a:pt x="156601" y="11205"/>
                  </a:cubicBezTo>
                  <a:cubicBezTo>
                    <a:pt x="161389" y="9821"/>
                    <a:pt x="166165" y="8415"/>
                    <a:pt x="170941" y="6987"/>
                  </a:cubicBezTo>
                  <a:cubicBezTo>
                    <a:pt x="173262" y="6284"/>
                    <a:pt x="175572" y="5592"/>
                    <a:pt x="177893" y="4878"/>
                  </a:cubicBezTo>
                  <a:cubicBezTo>
                    <a:pt x="178083" y="4822"/>
                    <a:pt x="178284" y="4766"/>
                    <a:pt x="178485" y="4699"/>
                  </a:cubicBezTo>
                  <a:cubicBezTo>
                    <a:pt x="178708" y="4632"/>
                    <a:pt x="178931" y="4565"/>
                    <a:pt x="179166" y="4487"/>
                  </a:cubicBezTo>
                  <a:cubicBezTo>
                    <a:pt x="179378" y="4420"/>
                    <a:pt x="179601" y="4353"/>
                    <a:pt x="179813" y="4286"/>
                  </a:cubicBezTo>
                  <a:cubicBezTo>
                    <a:pt x="180270" y="4152"/>
                    <a:pt x="180739" y="3996"/>
                    <a:pt x="181208" y="3851"/>
                  </a:cubicBezTo>
                  <a:cubicBezTo>
                    <a:pt x="181375" y="3806"/>
                    <a:pt x="181554" y="3750"/>
                    <a:pt x="181721" y="3695"/>
                  </a:cubicBezTo>
                  <a:cubicBezTo>
                    <a:pt x="182056" y="3594"/>
                    <a:pt x="182402" y="3483"/>
                    <a:pt x="182737" y="3382"/>
                  </a:cubicBezTo>
                  <a:lnTo>
                    <a:pt x="182580" y="2925"/>
                  </a:lnTo>
                  <a:lnTo>
                    <a:pt x="181632" y="1"/>
                  </a:lnTo>
                  <a:close/>
                </a:path>
              </a:pathLst>
            </a:custGeom>
            <a:solidFill>
              <a:srgbClr val="F2F4F8">
                <a:alpha val="52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4"/>
            <p:cNvSpPr/>
            <p:nvPr/>
          </p:nvSpPr>
          <p:spPr>
            <a:xfrm>
              <a:off x="4658100" y="3159200"/>
              <a:ext cx="207050" cy="155425"/>
            </a:xfrm>
            <a:custGeom>
              <a:rect b="b" l="l" r="r" t="t"/>
              <a:pathLst>
                <a:path extrusionOk="0" h="6217" w="8282">
                  <a:moveTo>
                    <a:pt x="1240" y="0"/>
                  </a:moveTo>
                  <a:lnTo>
                    <a:pt x="1" y="213"/>
                  </a:lnTo>
                  <a:cubicBezTo>
                    <a:pt x="548" y="581"/>
                    <a:pt x="7757" y="5625"/>
                    <a:pt x="8281" y="6216"/>
                  </a:cubicBezTo>
                  <a:cubicBezTo>
                    <a:pt x="7835" y="5591"/>
                    <a:pt x="1240" y="0"/>
                    <a:pt x="1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4"/>
            <p:cNvSpPr/>
            <p:nvPr/>
          </p:nvSpPr>
          <p:spPr>
            <a:xfrm>
              <a:off x="4524475" y="3164225"/>
              <a:ext cx="341225" cy="162100"/>
            </a:xfrm>
            <a:custGeom>
              <a:rect b="b" l="l" r="r" t="t"/>
              <a:pathLst>
                <a:path extrusionOk="0" h="6484" w="13649">
                  <a:moveTo>
                    <a:pt x="5357" y="0"/>
                  </a:moveTo>
                  <a:lnTo>
                    <a:pt x="0" y="927"/>
                  </a:lnTo>
                  <a:cubicBezTo>
                    <a:pt x="0" y="927"/>
                    <a:pt x="190" y="1016"/>
                    <a:pt x="514" y="1183"/>
                  </a:cubicBezTo>
                  <a:lnTo>
                    <a:pt x="1831" y="1831"/>
                  </a:lnTo>
                  <a:cubicBezTo>
                    <a:pt x="1976" y="1909"/>
                    <a:pt x="2121" y="1976"/>
                    <a:pt x="2277" y="2054"/>
                  </a:cubicBezTo>
                  <a:cubicBezTo>
                    <a:pt x="2288" y="2065"/>
                    <a:pt x="2299" y="2065"/>
                    <a:pt x="2299" y="2065"/>
                  </a:cubicBezTo>
                  <a:lnTo>
                    <a:pt x="2433" y="2132"/>
                  </a:lnTo>
                  <a:cubicBezTo>
                    <a:pt x="5614" y="3716"/>
                    <a:pt x="10825" y="6328"/>
                    <a:pt x="10970" y="6439"/>
                  </a:cubicBezTo>
                  <a:cubicBezTo>
                    <a:pt x="11019" y="6470"/>
                    <a:pt x="11168" y="6484"/>
                    <a:pt x="11372" y="6484"/>
                  </a:cubicBezTo>
                  <a:cubicBezTo>
                    <a:pt x="11682" y="6484"/>
                    <a:pt x="12118" y="6453"/>
                    <a:pt x="12521" y="6406"/>
                  </a:cubicBezTo>
                  <a:lnTo>
                    <a:pt x="12544" y="6406"/>
                  </a:lnTo>
                  <a:cubicBezTo>
                    <a:pt x="13091" y="6328"/>
                    <a:pt x="13593" y="6216"/>
                    <a:pt x="13649" y="6093"/>
                  </a:cubicBezTo>
                  <a:cubicBezTo>
                    <a:pt x="13649" y="6082"/>
                    <a:pt x="13649" y="6071"/>
                    <a:pt x="13649" y="6071"/>
                  </a:cubicBezTo>
                  <a:lnTo>
                    <a:pt x="13649" y="6060"/>
                  </a:lnTo>
                  <a:cubicBezTo>
                    <a:pt x="13649" y="6049"/>
                    <a:pt x="13649" y="6049"/>
                    <a:pt x="13649" y="6038"/>
                  </a:cubicBezTo>
                  <a:lnTo>
                    <a:pt x="13626" y="6015"/>
                  </a:lnTo>
                  <a:cubicBezTo>
                    <a:pt x="13437" y="5792"/>
                    <a:pt x="12376" y="4989"/>
                    <a:pt x="11071" y="4040"/>
                  </a:cubicBezTo>
                  <a:cubicBezTo>
                    <a:pt x="10870" y="3906"/>
                    <a:pt x="10680" y="3761"/>
                    <a:pt x="10479" y="3627"/>
                  </a:cubicBezTo>
                  <a:cubicBezTo>
                    <a:pt x="10401" y="3571"/>
                    <a:pt x="10323" y="3516"/>
                    <a:pt x="10256" y="3471"/>
                  </a:cubicBezTo>
                  <a:cubicBezTo>
                    <a:pt x="8102" y="1920"/>
                    <a:pt x="5669" y="212"/>
                    <a:pt x="5357" y="0"/>
                  </a:cubicBezTo>
                  <a:close/>
                </a:path>
              </a:pathLst>
            </a:custGeom>
            <a:solidFill>
              <a:srgbClr val="87B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4"/>
            <p:cNvSpPr/>
            <p:nvPr/>
          </p:nvSpPr>
          <p:spPr>
            <a:xfrm>
              <a:off x="4581950" y="3216125"/>
              <a:ext cx="283750" cy="110200"/>
            </a:xfrm>
            <a:custGeom>
              <a:rect b="b" l="l" r="r" t="t"/>
              <a:pathLst>
                <a:path extrusionOk="0" h="4408" w="11350">
                  <a:moveTo>
                    <a:pt x="0" y="0"/>
                  </a:moveTo>
                  <a:lnTo>
                    <a:pt x="0" y="0"/>
                  </a:lnTo>
                  <a:cubicBezTo>
                    <a:pt x="3181" y="1585"/>
                    <a:pt x="8515" y="4252"/>
                    <a:pt x="8671" y="4363"/>
                  </a:cubicBezTo>
                  <a:cubicBezTo>
                    <a:pt x="8720" y="4394"/>
                    <a:pt x="8869" y="4408"/>
                    <a:pt x="9073" y="4408"/>
                  </a:cubicBezTo>
                  <a:cubicBezTo>
                    <a:pt x="9383" y="4408"/>
                    <a:pt x="9819" y="4377"/>
                    <a:pt x="10222" y="4330"/>
                  </a:cubicBezTo>
                  <a:lnTo>
                    <a:pt x="10245" y="4330"/>
                  </a:lnTo>
                  <a:cubicBezTo>
                    <a:pt x="10792" y="4252"/>
                    <a:pt x="11294" y="4140"/>
                    <a:pt x="11350" y="4017"/>
                  </a:cubicBezTo>
                  <a:cubicBezTo>
                    <a:pt x="11350" y="4006"/>
                    <a:pt x="11350" y="3995"/>
                    <a:pt x="11350" y="3995"/>
                  </a:cubicBezTo>
                  <a:lnTo>
                    <a:pt x="11350" y="3984"/>
                  </a:lnTo>
                  <a:cubicBezTo>
                    <a:pt x="11350" y="3973"/>
                    <a:pt x="11350" y="3973"/>
                    <a:pt x="11350" y="3962"/>
                  </a:cubicBezTo>
                  <a:lnTo>
                    <a:pt x="11327" y="3939"/>
                  </a:lnTo>
                  <a:cubicBezTo>
                    <a:pt x="11138" y="3716"/>
                    <a:pt x="10077" y="2924"/>
                    <a:pt x="8761" y="1975"/>
                  </a:cubicBezTo>
                  <a:cubicBezTo>
                    <a:pt x="8497" y="2273"/>
                    <a:pt x="8035" y="2394"/>
                    <a:pt x="7457" y="2394"/>
                  </a:cubicBezTo>
                  <a:cubicBezTo>
                    <a:pt x="4997" y="2394"/>
                    <a:pt x="425" y="199"/>
                    <a:pt x="0" y="0"/>
                  </a:cubicBez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4"/>
            <p:cNvSpPr/>
            <p:nvPr/>
          </p:nvSpPr>
          <p:spPr>
            <a:xfrm>
              <a:off x="4537025" y="3194075"/>
              <a:ext cx="249175" cy="68450"/>
            </a:xfrm>
            <a:custGeom>
              <a:rect b="b" l="l" r="r" t="t"/>
              <a:pathLst>
                <a:path extrusionOk="0" h="2738" w="9967">
                  <a:moveTo>
                    <a:pt x="1" y="0"/>
                  </a:moveTo>
                  <a:lnTo>
                    <a:pt x="1317" y="648"/>
                  </a:lnTo>
                  <a:cubicBezTo>
                    <a:pt x="1697" y="804"/>
                    <a:pt x="2087" y="960"/>
                    <a:pt x="2478" y="1105"/>
                  </a:cubicBezTo>
                  <a:cubicBezTo>
                    <a:pt x="3561" y="1529"/>
                    <a:pt x="4676" y="1898"/>
                    <a:pt x="5804" y="2221"/>
                  </a:cubicBezTo>
                  <a:cubicBezTo>
                    <a:pt x="6373" y="2377"/>
                    <a:pt x="6942" y="2522"/>
                    <a:pt x="7533" y="2623"/>
                  </a:cubicBezTo>
                  <a:cubicBezTo>
                    <a:pt x="7678" y="2645"/>
                    <a:pt x="7823" y="2668"/>
                    <a:pt x="7969" y="2690"/>
                  </a:cubicBezTo>
                  <a:lnTo>
                    <a:pt x="8415" y="2734"/>
                  </a:lnTo>
                  <a:cubicBezTo>
                    <a:pt x="8464" y="2737"/>
                    <a:pt x="8512" y="2738"/>
                    <a:pt x="8561" y="2738"/>
                  </a:cubicBezTo>
                  <a:cubicBezTo>
                    <a:pt x="9046" y="2738"/>
                    <a:pt x="9520" y="2636"/>
                    <a:pt x="9966" y="2433"/>
                  </a:cubicBezTo>
                  <a:cubicBezTo>
                    <a:pt x="9888" y="2377"/>
                    <a:pt x="9821" y="2322"/>
                    <a:pt x="9743" y="2288"/>
                  </a:cubicBezTo>
                  <a:cubicBezTo>
                    <a:pt x="9587" y="2333"/>
                    <a:pt x="9430" y="2377"/>
                    <a:pt x="9274" y="2400"/>
                  </a:cubicBezTo>
                  <a:cubicBezTo>
                    <a:pt x="9091" y="2433"/>
                    <a:pt x="8906" y="2446"/>
                    <a:pt x="8722" y="2446"/>
                  </a:cubicBezTo>
                  <a:cubicBezTo>
                    <a:pt x="8344" y="2446"/>
                    <a:pt x="7964" y="2389"/>
                    <a:pt x="7589" y="2322"/>
                  </a:cubicBezTo>
                  <a:cubicBezTo>
                    <a:pt x="7020" y="2210"/>
                    <a:pt x="6451" y="2065"/>
                    <a:pt x="5893" y="1909"/>
                  </a:cubicBezTo>
                  <a:cubicBezTo>
                    <a:pt x="4777" y="1596"/>
                    <a:pt x="3672" y="1228"/>
                    <a:pt x="2556" y="871"/>
                  </a:cubicBezTo>
                  <a:lnTo>
                    <a:pt x="1" y="0"/>
                  </a:ln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4"/>
            <p:cNvSpPr/>
            <p:nvPr/>
          </p:nvSpPr>
          <p:spPr>
            <a:xfrm>
              <a:off x="5428675" y="2899475"/>
              <a:ext cx="1200775" cy="584250"/>
            </a:xfrm>
            <a:custGeom>
              <a:rect b="b" l="l" r="r" t="t"/>
              <a:pathLst>
                <a:path extrusionOk="0" h="23370" w="48031">
                  <a:moveTo>
                    <a:pt x="15802" y="0"/>
                  </a:moveTo>
                  <a:lnTo>
                    <a:pt x="0" y="6249"/>
                  </a:lnTo>
                  <a:cubicBezTo>
                    <a:pt x="0" y="6249"/>
                    <a:pt x="42953" y="23156"/>
                    <a:pt x="43545" y="23323"/>
                  </a:cubicBezTo>
                  <a:cubicBezTo>
                    <a:pt x="43650" y="23354"/>
                    <a:pt x="43885" y="23369"/>
                    <a:pt x="44196" y="23369"/>
                  </a:cubicBezTo>
                  <a:cubicBezTo>
                    <a:pt x="45475" y="23369"/>
                    <a:pt x="48031" y="23105"/>
                    <a:pt x="48031" y="22531"/>
                  </a:cubicBezTo>
                  <a:cubicBezTo>
                    <a:pt x="46558" y="21437"/>
                    <a:pt x="41982" y="18223"/>
                    <a:pt x="36715" y="14541"/>
                  </a:cubicBezTo>
                  <a:cubicBezTo>
                    <a:pt x="36514" y="14396"/>
                    <a:pt x="36325" y="14262"/>
                    <a:pt x="36124" y="14117"/>
                  </a:cubicBezTo>
                  <a:cubicBezTo>
                    <a:pt x="35967" y="14016"/>
                    <a:pt x="35822" y="13916"/>
                    <a:pt x="35677" y="13804"/>
                  </a:cubicBezTo>
                  <a:cubicBezTo>
                    <a:pt x="28078" y="8504"/>
                    <a:pt x="19373" y="2466"/>
                    <a:pt x="16461" y="446"/>
                  </a:cubicBezTo>
                  <a:lnTo>
                    <a:pt x="16260" y="312"/>
                  </a:lnTo>
                  <a:cubicBezTo>
                    <a:pt x="16081" y="190"/>
                    <a:pt x="15925" y="78"/>
                    <a:pt x="15802" y="0"/>
                  </a:cubicBezTo>
                  <a:close/>
                </a:path>
              </a:pathLst>
            </a:custGeom>
            <a:solidFill>
              <a:srgbClr val="87B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4"/>
            <p:cNvSpPr/>
            <p:nvPr/>
          </p:nvSpPr>
          <p:spPr>
            <a:xfrm>
              <a:off x="5823725" y="2879650"/>
              <a:ext cx="805725" cy="583100"/>
            </a:xfrm>
            <a:custGeom>
              <a:rect b="b" l="l" r="r" t="t"/>
              <a:pathLst>
                <a:path extrusionOk="0" h="23324" w="32229">
                  <a:moveTo>
                    <a:pt x="1998" y="1"/>
                  </a:moveTo>
                  <a:lnTo>
                    <a:pt x="0" y="793"/>
                  </a:lnTo>
                  <a:cubicBezTo>
                    <a:pt x="3281" y="3070"/>
                    <a:pt x="28379" y="20445"/>
                    <a:pt x="32229" y="23324"/>
                  </a:cubicBezTo>
                  <a:cubicBezTo>
                    <a:pt x="32218" y="23235"/>
                    <a:pt x="32173" y="23168"/>
                    <a:pt x="32106" y="23112"/>
                  </a:cubicBezTo>
                  <a:cubicBezTo>
                    <a:pt x="31225" y="22230"/>
                    <a:pt x="1998" y="1"/>
                    <a:pt x="19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4"/>
            <p:cNvSpPr/>
            <p:nvPr/>
          </p:nvSpPr>
          <p:spPr>
            <a:xfrm>
              <a:off x="5428675" y="2899475"/>
              <a:ext cx="1200775" cy="584250"/>
            </a:xfrm>
            <a:custGeom>
              <a:rect b="b" l="l" r="r" t="t"/>
              <a:pathLst>
                <a:path extrusionOk="0" h="23370" w="48031">
                  <a:moveTo>
                    <a:pt x="15802" y="0"/>
                  </a:moveTo>
                  <a:lnTo>
                    <a:pt x="0" y="6249"/>
                  </a:lnTo>
                  <a:cubicBezTo>
                    <a:pt x="0" y="6249"/>
                    <a:pt x="42953" y="23156"/>
                    <a:pt x="43545" y="23323"/>
                  </a:cubicBezTo>
                  <a:cubicBezTo>
                    <a:pt x="43650" y="23354"/>
                    <a:pt x="43885" y="23369"/>
                    <a:pt x="44196" y="23369"/>
                  </a:cubicBezTo>
                  <a:cubicBezTo>
                    <a:pt x="45475" y="23369"/>
                    <a:pt x="48031" y="23105"/>
                    <a:pt x="48031" y="22531"/>
                  </a:cubicBezTo>
                  <a:cubicBezTo>
                    <a:pt x="46558" y="21437"/>
                    <a:pt x="41982" y="18223"/>
                    <a:pt x="36715" y="14541"/>
                  </a:cubicBezTo>
                  <a:cubicBezTo>
                    <a:pt x="35833" y="15408"/>
                    <a:pt x="34423" y="15847"/>
                    <a:pt x="32691" y="15847"/>
                  </a:cubicBezTo>
                  <a:cubicBezTo>
                    <a:pt x="29516" y="15847"/>
                    <a:pt x="25256" y="14370"/>
                    <a:pt x="21170" y="11338"/>
                  </a:cubicBezTo>
                  <a:cubicBezTo>
                    <a:pt x="11897" y="4464"/>
                    <a:pt x="15802" y="0"/>
                    <a:pt x="15802" y="0"/>
                  </a:cubicBez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4"/>
            <p:cNvSpPr/>
            <p:nvPr/>
          </p:nvSpPr>
          <p:spPr>
            <a:xfrm>
              <a:off x="5828175" y="2907275"/>
              <a:ext cx="503600" cy="367325"/>
            </a:xfrm>
            <a:custGeom>
              <a:rect b="b" l="l" r="r" t="t"/>
              <a:pathLst>
                <a:path extrusionOk="0" h="14693" w="20144">
                  <a:moveTo>
                    <a:pt x="280" y="0"/>
                  </a:moveTo>
                  <a:cubicBezTo>
                    <a:pt x="34" y="949"/>
                    <a:pt x="1" y="1942"/>
                    <a:pt x="179" y="2902"/>
                  </a:cubicBezTo>
                  <a:cubicBezTo>
                    <a:pt x="313" y="3549"/>
                    <a:pt x="514" y="4185"/>
                    <a:pt x="771" y="4799"/>
                  </a:cubicBezTo>
                  <a:cubicBezTo>
                    <a:pt x="1050" y="5402"/>
                    <a:pt x="1373" y="5971"/>
                    <a:pt x="1753" y="6518"/>
                  </a:cubicBezTo>
                  <a:cubicBezTo>
                    <a:pt x="2512" y="7600"/>
                    <a:pt x="3404" y="8571"/>
                    <a:pt x="4420" y="9419"/>
                  </a:cubicBezTo>
                  <a:cubicBezTo>
                    <a:pt x="5413" y="10256"/>
                    <a:pt x="6484" y="11004"/>
                    <a:pt x="7600" y="11673"/>
                  </a:cubicBezTo>
                  <a:cubicBezTo>
                    <a:pt x="9821" y="12979"/>
                    <a:pt x="12209" y="14128"/>
                    <a:pt x="14821" y="14541"/>
                  </a:cubicBezTo>
                  <a:cubicBezTo>
                    <a:pt x="15365" y="14643"/>
                    <a:pt x="15916" y="14693"/>
                    <a:pt x="16465" y="14693"/>
                  </a:cubicBezTo>
                  <a:cubicBezTo>
                    <a:pt x="17243" y="14693"/>
                    <a:pt x="18019" y="14592"/>
                    <a:pt x="18771" y="14396"/>
                  </a:cubicBezTo>
                  <a:cubicBezTo>
                    <a:pt x="19251" y="14251"/>
                    <a:pt x="19708" y="14061"/>
                    <a:pt x="20144" y="13816"/>
                  </a:cubicBezTo>
                  <a:cubicBezTo>
                    <a:pt x="19987" y="13704"/>
                    <a:pt x="19842" y="13604"/>
                    <a:pt x="19708" y="13503"/>
                  </a:cubicBezTo>
                  <a:cubicBezTo>
                    <a:pt x="19363" y="13626"/>
                    <a:pt x="19005" y="13704"/>
                    <a:pt x="18648" y="13760"/>
                  </a:cubicBezTo>
                  <a:cubicBezTo>
                    <a:pt x="18267" y="13817"/>
                    <a:pt x="17881" y="13846"/>
                    <a:pt x="17496" y="13846"/>
                  </a:cubicBezTo>
                  <a:cubicBezTo>
                    <a:pt x="17273" y="13846"/>
                    <a:pt x="17050" y="13836"/>
                    <a:pt x="16829" y="13816"/>
                  </a:cubicBezTo>
                  <a:cubicBezTo>
                    <a:pt x="16227" y="13771"/>
                    <a:pt x="15624" y="13671"/>
                    <a:pt x="15033" y="13526"/>
                  </a:cubicBezTo>
                  <a:cubicBezTo>
                    <a:pt x="13839" y="13224"/>
                    <a:pt x="12689" y="12812"/>
                    <a:pt x="11573" y="12287"/>
                  </a:cubicBezTo>
                  <a:cubicBezTo>
                    <a:pt x="10446" y="11763"/>
                    <a:pt x="9352" y="11182"/>
                    <a:pt x="8292" y="10535"/>
                  </a:cubicBezTo>
                  <a:cubicBezTo>
                    <a:pt x="7221" y="9899"/>
                    <a:pt x="6205" y="9207"/>
                    <a:pt x="5235" y="8437"/>
                  </a:cubicBezTo>
                  <a:cubicBezTo>
                    <a:pt x="4744" y="8058"/>
                    <a:pt x="4286" y="7656"/>
                    <a:pt x="3840" y="7232"/>
                  </a:cubicBezTo>
                  <a:cubicBezTo>
                    <a:pt x="3628" y="7020"/>
                    <a:pt x="3416" y="6797"/>
                    <a:pt x="3204" y="6585"/>
                  </a:cubicBezTo>
                  <a:cubicBezTo>
                    <a:pt x="2992" y="6361"/>
                    <a:pt x="2791" y="6127"/>
                    <a:pt x="2601" y="5893"/>
                  </a:cubicBezTo>
                  <a:cubicBezTo>
                    <a:pt x="1820" y="4955"/>
                    <a:pt x="1217" y="3895"/>
                    <a:pt x="827" y="2735"/>
                  </a:cubicBezTo>
                  <a:cubicBezTo>
                    <a:pt x="548" y="1898"/>
                    <a:pt x="436" y="1016"/>
                    <a:pt x="481" y="146"/>
                  </a:cubicBezTo>
                  <a:lnTo>
                    <a:pt x="280" y="0"/>
                  </a:ln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4"/>
            <p:cNvSpPr/>
            <p:nvPr/>
          </p:nvSpPr>
          <p:spPr>
            <a:xfrm>
              <a:off x="5666650" y="3132725"/>
              <a:ext cx="114675" cy="76825"/>
            </a:xfrm>
            <a:custGeom>
              <a:rect b="b" l="l" r="r" t="t"/>
              <a:pathLst>
                <a:path extrusionOk="0" h="3073" w="4587">
                  <a:moveTo>
                    <a:pt x="3442" y="1"/>
                  </a:moveTo>
                  <a:cubicBezTo>
                    <a:pt x="3039" y="1"/>
                    <a:pt x="2600" y="198"/>
                    <a:pt x="2355" y="312"/>
                  </a:cubicBezTo>
                  <a:cubicBezTo>
                    <a:pt x="391" y="1260"/>
                    <a:pt x="0" y="1796"/>
                    <a:pt x="34" y="2298"/>
                  </a:cubicBezTo>
                  <a:cubicBezTo>
                    <a:pt x="80" y="2865"/>
                    <a:pt x="388" y="3072"/>
                    <a:pt x="827" y="3072"/>
                  </a:cubicBezTo>
                  <a:cubicBezTo>
                    <a:pt x="1339" y="3072"/>
                    <a:pt x="2029" y="2790"/>
                    <a:pt x="2690" y="2466"/>
                  </a:cubicBezTo>
                  <a:cubicBezTo>
                    <a:pt x="3147" y="2242"/>
                    <a:pt x="4587" y="1606"/>
                    <a:pt x="4263" y="624"/>
                  </a:cubicBezTo>
                  <a:cubicBezTo>
                    <a:pt x="4113" y="148"/>
                    <a:pt x="3791" y="1"/>
                    <a:pt x="3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4"/>
            <p:cNvSpPr/>
            <p:nvPr/>
          </p:nvSpPr>
          <p:spPr>
            <a:xfrm>
              <a:off x="5915775" y="3234700"/>
              <a:ext cx="114975" cy="76850"/>
            </a:xfrm>
            <a:custGeom>
              <a:rect b="b" l="l" r="r" t="t"/>
              <a:pathLst>
                <a:path extrusionOk="0" h="3074" w="4599">
                  <a:moveTo>
                    <a:pt x="3442" y="1"/>
                  </a:moveTo>
                  <a:cubicBezTo>
                    <a:pt x="3039" y="1"/>
                    <a:pt x="2601" y="197"/>
                    <a:pt x="2356" y="317"/>
                  </a:cubicBezTo>
                  <a:cubicBezTo>
                    <a:pt x="391" y="1266"/>
                    <a:pt x="1" y="1801"/>
                    <a:pt x="34" y="2304"/>
                  </a:cubicBezTo>
                  <a:cubicBezTo>
                    <a:pt x="81" y="2868"/>
                    <a:pt x="386" y="3074"/>
                    <a:pt x="823" y="3074"/>
                  </a:cubicBezTo>
                  <a:cubicBezTo>
                    <a:pt x="1335" y="3074"/>
                    <a:pt x="2027" y="2790"/>
                    <a:pt x="2690" y="2471"/>
                  </a:cubicBezTo>
                  <a:cubicBezTo>
                    <a:pt x="3148" y="2248"/>
                    <a:pt x="4599" y="1600"/>
                    <a:pt x="4264" y="618"/>
                  </a:cubicBezTo>
                  <a:cubicBezTo>
                    <a:pt x="4114" y="148"/>
                    <a:pt x="3791" y="1"/>
                    <a:pt x="3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4"/>
            <p:cNvSpPr/>
            <p:nvPr/>
          </p:nvSpPr>
          <p:spPr>
            <a:xfrm>
              <a:off x="6164925" y="3336675"/>
              <a:ext cx="114950" cy="76800"/>
            </a:xfrm>
            <a:custGeom>
              <a:rect b="b" l="l" r="r" t="t"/>
              <a:pathLst>
                <a:path extrusionOk="0" h="3072" w="4598">
                  <a:moveTo>
                    <a:pt x="3442" y="0"/>
                  </a:moveTo>
                  <a:cubicBezTo>
                    <a:pt x="3038" y="0"/>
                    <a:pt x="2600" y="198"/>
                    <a:pt x="2355" y="311"/>
                  </a:cubicBezTo>
                  <a:cubicBezTo>
                    <a:pt x="391" y="1260"/>
                    <a:pt x="0" y="1796"/>
                    <a:pt x="34" y="2298"/>
                  </a:cubicBezTo>
                  <a:cubicBezTo>
                    <a:pt x="80" y="2864"/>
                    <a:pt x="388" y="3072"/>
                    <a:pt x="827" y="3072"/>
                  </a:cubicBezTo>
                  <a:cubicBezTo>
                    <a:pt x="1339" y="3072"/>
                    <a:pt x="2029" y="2790"/>
                    <a:pt x="2690" y="2465"/>
                  </a:cubicBezTo>
                  <a:cubicBezTo>
                    <a:pt x="3147" y="2242"/>
                    <a:pt x="4598" y="1606"/>
                    <a:pt x="4263" y="624"/>
                  </a:cubicBezTo>
                  <a:cubicBezTo>
                    <a:pt x="4113" y="148"/>
                    <a:pt x="3790" y="0"/>
                    <a:pt x="34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4"/>
            <p:cNvSpPr/>
            <p:nvPr/>
          </p:nvSpPr>
          <p:spPr>
            <a:xfrm>
              <a:off x="5754800" y="2935425"/>
              <a:ext cx="415450" cy="324925"/>
            </a:xfrm>
            <a:custGeom>
              <a:rect b="b" l="l" r="r" t="t"/>
              <a:pathLst>
                <a:path extrusionOk="0" h="12997" w="16618">
                  <a:moveTo>
                    <a:pt x="12728" y="0"/>
                  </a:moveTo>
                  <a:cubicBezTo>
                    <a:pt x="12691" y="0"/>
                    <a:pt x="12656" y="1"/>
                    <a:pt x="12622" y="2"/>
                  </a:cubicBezTo>
                  <a:cubicBezTo>
                    <a:pt x="11830" y="24"/>
                    <a:pt x="11071" y="113"/>
                    <a:pt x="9352" y="839"/>
                  </a:cubicBezTo>
                  <a:cubicBezTo>
                    <a:pt x="8304" y="1285"/>
                    <a:pt x="6897" y="1966"/>
                    <a:pt x="4900" y="3015"/>
                  </a:cubicBezTo>
                  <a:cubicBezTo>
                    <a:pt x="3248" y="3885"/>
                    <a:pt x="1" y="5447"/>
                    <a:pt x="269" y="8594"/>
                  </a:cubicBezTo>
                  <a:cubicBezTo>
                    <a:pt x="324" y="9108"/>
                    <a:pt x="447" y="9621"/>
                    <a:pt x="637" y="10101"/>
                  </a:cubicBezTo>
                  <a:cubicBezTo>
                    <a:pt x="1475" y="12227"/>
                    <a:pt x="2752" y="12996"/>
                    <a:pt x="4412" y="12996"/>
                  </a:cubicBezTo>
                  <a:cubicBezTo>
                    <a:pt x="6001" y="12996"/>
                    <a:pt x="7940" y="12291"/>
                    <a:pt x="10178" y="11395"/>
                  </a:cubicBezTo>
                  <a:cubicBezTo>
                    <a:pt x="11908" y="10715"/>
                    <a:pt x="14631" y="9945"/>
                    <a:pt x="15836" y="7802"/>
                  </a:cubicBezTo>
                  <a:cubicBezTo>
                    <a:pt x="16372" y="6853"/>
                    <a:pt x="16617" y="5637"/>
                    <a:pt x="16327" y="4052"/>
                  </a:cubicBezTo>
                  <a:cubicBezTo>
                    <a:pt x="15660" y="342"/>
                    <a:pt x="13698" y="0"/>
                    <a:pt x="12728" y="0"/>
                  </a:cubicBezTo>
                  <a:close/>
                </a:path>
              </a:pathLst>
            </a:custGeom>
            <a:solidFill>
              <a:srgbClr val="FFB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4"/>
            <p:cNvSpPr/>
            <p:nvPr/>
          </p:nvSpPr>
          <p:spPr>
            <a:xfrm>
              <a:off x="5761500" y="2935425"/>
              <a:ext cx="408750" cy="324925"/>
            </a:xfrm>
            <a:custGeom>
              <a:rect b="b" l="l" r="r" t="t"/>
              <a:pathLst>
                <a:path extrusionOk="0" h="12997" w="16350">
                  <a:moveTo>
                    <a:pt x="12457" y="0"/>
                  </a:moveTo>
                  <a:cubicBezTo>
                    <a:pt x="12421" y="0"/>
                    <a:pt x="12387" y="1"/>
                    <a:pt x="12354" y="2"/>
                  </a:cubicBezTo>
                  <a:cubicBezTo>
                    <a:pt x="11562" y="24"/>
                    <a:pt x="10803" y="124"/>
                    <a:pt x="9084" y="839"/>
                  </a:cubicBezTo>
                  <a:cubicBezTo>
                    <a:pt x="15423" y="4186"/>
                    <a:pt x="10212" y="9889"/>
                    <a:pt x="5837" y="10570"/>
                  </a:cubicBezTo>
                  <a:cubicBezTo>
                    <a:pt x="5353" y="10643"/>
                    <a:pt x="4905" y="10676"/>
                    <a:pt x="4490" y="10676"/>
                  </a:cubicBezTo>
                  <a:cubicBezTo>
                    <a:pt x="1384" y="10676"/>
                    <a:pt x="158" y="8840"/>
                    <a:pt x="1" y="8594"/>
                  </a:cubicBezTo>
                  <a:lnTo>
                    <a:pt x="1" y="8594"/>
                  </a:lnTo>
                  <a:cubicBezTo>
                    <a:pt x="56" y="9108"/>
                    <a:pt x="179" y="9621"/>
                    <a:pt x="369" y="10101"/>
                  </a:cubicBezTo>
                  <a:cubicBezTo>
                    <a:pt x="1207" y="12227"/>
                    <a:pt x="2484" y="12996"/>
                    <a:pt x="4144" y="12996"/>
                  </a:cubicBezTo>
                  <a:cubicBezTo>
                    <a:pt x="5733" y="12996"/>
                    <a:pt x="7672" y="12291"/>
                    <a:pt x="9910" y="11395"/>
                  </a:cubicBezTo>
                  <a:cubicBezTo>
                    <a:pt x="11640" y="10715"/>
                    <a:pt x="14363" y="9945"/>
                    <a:pt x="15568" y="7802"/>
                  </a:cubicBezTo>
                  <a:cubicBezTo>
                    <a:pt x="16104" y="6853"/>
                    <a:pt x="16349" y="5637"/>
                    <a:pt x="16059" y="4052"/>
                  </a:cubicBezTo>
                  <a:cubicBezTo>
                    <a:pt x="15392" y="349"/>
                    <a:pt x="13426" y="0"/>
                    <a:pt x="12457" y="0"/>
                  </a:cubicBezTo>
                  <a:close/>
                </a:path>
              </a:pathLst>
            </a:custGeom>
            <a:solidFill>
              <a:srgbClr val="F5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4"/>
            <p:cNvSpPr/>
            <p:nvPr/>
          </p:nvSpPr>
          <p:spPr>
            <a:xfrm>
              <a:off x="5988875" y="2949950"/>
              <a:ext cx="163225" cy="211775"/>
            </a:xfrm>
            <a:custGeom>
              <a:rect b="b" l="l" r="r" t="t"/>
              <a:pathLst>
                <a:path extrusionOk="0" h="8471" w="6529">
                  <a:moveTo>
                    <a:pt x="3259" y="1"/>
                  </a:moveTo>
                  <a:cubicBezTo>
                    <a:pt x="1463" y="1"/>
                    <a:pt x="1" y="1898"/>
                    <a:pt x="1" y="4241"/>
                  </a:cubicBezTo>
                  <a:cubicBezTo>
                    <a:pt x="1" y="6574"/>
                    <a:pt x="1463" y="8471"/>
                    <a:pt x="3259" y="8471"/>
                  </a:cubicBezTo>
                  <a:cubicBezTo>
                    <a:pt x="5067" y="8471"/>
                    <a:pt x="6529" y="6574"/>
                    <a:pt x="6529" y="4241"/>
                  </a:cubicBezTo>
                  <a:cubicBezTo>
                    <a:pt x="6529" y="1898"/>
                    <a:pt x="5067" y="1"/>
                    <a:pt x="3259" y="1"/>
                  </a:cubicBez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4"/>
            <p:cNvSpPr/>
            <p:nvPr/>
          </p:nvSpPr>
          <p:spPr>
            <a:xfrm>
              <a:off x="5998375" y="2962525"/>
              <a:ext cx="144250" cy="186925"/>
            </a:xfrm>
            <a:custGeom>
              <a:rect b="b" l="l" r="r" t="t"/>
              <a:pathLst>
                <a:path extrusionOk="0" h="7477" w="5770">
                  <a:moveTo>
                    <a:pt x="2879" y="0"/>
                  </a:moveTo>
                  <a:cubicBezTo>
                    <a:pt x="1283" y="0"/>
                    <a:pt x="0" y="1674"/>
                    <a:pt x="0" y="3738"/>
                  </a:cubicBezTo>
                  <a:cubicBezTo>
                    <a:pt x="0" y="5803"/>
                    <a:pt x="1283" y="7477"/>
                    <a:pt x="2879" y="7477"/>
                  </a:cubicBezTo>
                  <a:cubicBezTo>
                    <a:pt x="4475" y="7477"/>
                    <a:pt x="5770" y="5803"/>
                    <a:pt x="5770" y="3738"/>
                  </a:cubicBezTo>
                  <a:cubicBezTo>
                    <a:pt x="5770" y="1674"/>
                    <a:pt x="4475" y="0"/>
                    <a:pt x="2879" y="0"/>
                  </a:cubicBezTo>
                  <a:close/>
                </a:path>
              </a:pathLst>
            </a:cu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4"/>
            <p:cNvSpPr/>
            <p:nvPr/>
          </p:nvSpPr>
          <p:spPr>
            <a:xfrm>
              <a:off x="3888100" y="2842550"/>
              <a:ext cx="553250" cy="207875"/>
            </a:xfrm>
            <a:custGeom>
              <a:rect b="b" l="l" r="r" t="t"/>
              <a:pathLst>
                <a:path extrusionOk="0" h="8315" w="22130">
                  <a:moveTo>
                    <a:pt x="1" y="0"/>
                  </a:moveTo>
                  <a:lnTo>
                    <a:pt x="1" y="0"/>
                  </a:lnTo>
                  <a:cubicBezTo>
                    <a:pt x="1306" y="436"/>
                    <a:pt x="8058" y="3315"/>
                    <a:pt x="13771" y="5770"/>
                  </a:cubicBezTo>
                  <a:cubicBezTo>
                    <a:pt x="16037" y="6741"/>
                    <a:pt x="18135" y="7645"/>
                    <a:pt x="19664" y="8314"/>
                  </a:cubicBezTo>
                  <a:lnTo>
                    <a:pt x="21371" y="7689"/>
                  </a:lnTo>
                  <a:lnTo>
                    <a:pt x="22130" y="7410"/>
                  </a:lnTo>
                  <a:cubicBezTo>
                    <a:pt x="22130" y="7410"/>
                    <a:pt x="21661" y="7265"/>
                    <a:pt x="20869" y="6986"/>
                  </a:cubicBezTo>
                  <a:cubicBezTo>
                    <a:pt x="20835" y="6975"/>
                    <a:pt x="20802" y="6964"/>
                    <a:pt x="20768" y="6953"/>
                  </a:cubicBezTo>
                  <a:cubicBezTo>
                    <a:pt x="20702" y="6931"/>
                    <a:pt x="20635" y="6908"/>
                    <a:pt x="20568" y="6886"/>
                  </a:cubicBezTo>
                  <a:cubicBezTo>
                    <a:pt x="20423" y="6841"/>
                    <a:pt x="20277" y="6785"/>
                    <a:pt x="20132" y="6741"/>
                  </a:cubicBezTo>
                  <a:lnTo>
                    <a:pt x="18436" y="6161"/>
                  </a:lnTo>
                  <a:lnTo>
                    <a:pt x="17889" y="5982"/>
                  </a:lnTo>
                  <a:cubicBezTo>
                    <a:pt x="16718" y="5580"/>
                    <a:pt x="15378" y="5134"/>
                    <a:pt x="13984" y="4665"/>
                  </a:cubicBezTo>
                  <a:cubicBezTo>
                    <a:pt x="13247" y="4408"/>
                    <a:pt x="12488" y="4163"/>
                    <a:pt x="11729" y="3895"/>
                  </a:cubicBezTo>
                  <a:lnTo>
                    <a:pt x="11160" y="3705"/>
                  </a:lnTo>
                  <a:cubicBezTo>
                    <a:pt x="9040" y="2991"/>
                    <a:pt x="6920" y="2277"/>
                    <a:pt x="5089" y="1663"/>
                  </a:cubicBezTo>
                  <a:lnTo>
                    <a:pt x="4632" y="1507"/>
                  </a:lnTo>
                  <a:lnTo>
                    <a:pt x="3929" y="1273"/>
                  </a:lnTo>
                  <a:cubicBezTo>
                    <a:pt x="3851" y="1250"/>
                    <a:pt x="3773" y="1228"/>
                    <a:pt x="3706" y="1206"/>
                  </a:cubicBezTo>
                  <a:cubicBezTo>
                    <a:pt x="3561" y="1150"/>
                    <a:pt x="3438" y="1116"/>
                    <a:pt x="3282" y="1061"/>
                  </a:cubicBezTo>
                  <a:cubicBezTo>
                    <a:pt x="3136" y="1016"/>
                    <a:pt x="2980" y="960"/>
                    <a:pt x="2835" y="916"/>
                  </a:cubicBezTo>
                  <a:lnTo>
                    <a:pt x="1541" y="480"/>
                  </a:lnTo>
                  <a:lnTo>
                    <a:pt x="1083" y="335"/>
                  </a:lnTo>
                  <a:cubicBezTo>
                    <a:pt x="916" y="291"/>
                    <a:pt x="771" y="235"/>
                    <a:pt x="637" y="190"/>
                  </a:cubicBezTo>
                  <a:lnTo>
                    <a:pt x="514" y="157"/>
                  </a:lnTo>
                  <a:lnTo>
                    <a:pt x="324" y="90"/>
                  </a:lnTo>
                  <a:lnTo>
                    <a:pt x="168" y="4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4"/>
            <p:cNvSpPr/>
            <p:nvPr/>
          </p:nvSpPr>
          <p:spPr>
            <a:xfrm>
              <a:off x="3747225" y="2834300"/>
              <a:ext cx="632475" cy="257700"/>
            </a:xfrm>
            <a:custGeom>
              <a:rect b="b" l="l" r="r" t="t"/>
              <a:pathLst>
                <a:path extrusionOk="0" h="10308" w="25299">
                  <a:moveTo>
                    <a:pt x="2465" y="0"/>
                  </a:moveTo>
                  <a:cubicBezTo>
                    <a:pt x="1223" y="0"/>
                    <a:pt x="122" y="109"/>
                    <a:pt x="34" y="286"/>
                  </a:cubicBezTo>
                  <a:cubicBezTo>
                    <a:pt x="0" y="353"/>
                    <a:pt x="993" y="888"/>
                    <a:pt x="2567" y="1681"/>
                  </a:cubicBezTo>
                  <a:cubicBezTo>
                    <a:pt x="3091" y="1937"/>
                    <a:pt x="3683" y="2228"/>
                    <a:pt x="4319" y="2540"/>
                  </a:cubicBezTo>
                  <a:lnTo>
                    <a:pt x="4397" y="2574"/>
                  </a:lnTo>
                  <a:lnTo>
                    <a:pt x="4464" y="2607"/>
                  </a:lnTo>
                  <a:cubicBezTo>
                    <a:pt x="10546" y="5575"/>
                    <a:pt x="20734" y="10307"/>
                    <a:pt x="20734" y="10307"/>
                  </a:cubicBezTo>
                  <a:lnTo>
                    <a:pt x="25299" y="8644"/>
                  </a:lnTo>
                  <a:cubicBezTo>
                    <a:pt x="23770" y="7975"/>
                    <a:pt x="21672" y="7071"/>
                    <a:pt x="19406" y="6100"/>
                  </a:cubicBezTo>
                  <a:cubicBezTo>
                    <a:pt x="19261" y="6033"/>
                    <a:pt x="19105" y="5966"/>
                    <a:pt x="18960" y="5899"/>
                  </a:cubicBezTo>
                  <a:cubicBezTo>
                    <a:pt x="18915" y="5888"/>
                    <a:pt x="18871" y="5866"/>
                    <a:pt x="18826" y="5854"/>
                  </a:cubicBezTo>
                  <a:cubicBezTo>
                    <a:pt x="13246" y="3455"/>
                    <a:pt x="6897" y="755"/>
                    <a:pt x="5636" y="330"/>
                  </a:cubicBezTo>
                  <a:cubicBezTo>
                    <a:pt x="5613" y="308"/>
                    <a:pt x="5580" y="297"/>
                    <a:pt x="5546" y="297"/>
                  </a:cubicBezTo>
                  <a:lnTo>
                    <a:pt x="5502" y="286"/>
                  </a:lnTo>
                  <a:cubicBezTo>
                    <a:pt x="4787" y="86"/>
                    <a:pt x="3570" y="0"/>
                    <a:pt x="2465" y="0"/>
                  </a:cubicBezTo>
                  <a:close/>
                </a:path>
              </a:pathLst>
            </a:custGeom>
            <a:solidFill>
              <a:srgbClr val="87B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4"/>
            <p:cNvSpPr/>
            <p:nvPr/>
          </p:nvSpPr>
          <p:spPr>
            <a:xfrm>
              <a:off x="3858800" y="2899475"/>
              <a:ext cx="520900" cy="192525"/>
            </a:xfrm>
            <a:custGeom>
              <a:rect b="b" l="l" r="r" t="t"/>
              <a:pathLst>
                <a:path extrusionOk="0" h="7701" w="20836">
                  <a:moveTo>
                    <a:pt x="1" y="0"/>
                  </a:moveTo>
                  <a:cubicBezTo>
                    <a:pt x="6083" y="2968"/>
                    <a:pt x="16271" y="7700"/>
                    <a:pt x="16271" y="7700"/>
                  </a:cubicBezTo>
                  <a:lnTo>
                    <a:pt x="20836" y="6037"/>
                  </a:lnTo>
                  <a:cubicBezTo>
                    <a:pt x="19307" y="5368"/>
                    <a:pt x="17209" y="4464"/>
                    <a:pt x="14943" y="3493"/>
                  </a:cubicBezTo>
                  <a:cubicBezTo>
                    <a:pt x="14810" y="3850"/>
                    <a:pt x="14464" y="4196"/>
                    <a:pt x="13861" y="4341"/>
                  </a:cubicBezTo>
                  <a:cubicBezTo>
                    <a:pt x="13695" y="4382"/>
                    <a:pt x="13497" y="4402"/>
                    <a:pt x="13270" y="4402"/>
                  </a:cubicBezTo>
                  <a:cubicBezTo>
                    <a:pt x="10014" y="4402"/>
                    <a:pt x="940" y="396"/>
                    <a:pt x="1" y="0"/>
                  </a:cubicBez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4"/>
            <p:cNvSpPr/>
            <p:nvPr/>
          </p:nvSpPr>
          <p:spPr>
            <a:xfrm>
              <a:off x="3811375" y="2876300"/>
              <a:ext cx="409875" cy="121675"/>
            </a:xfrm>
            <a:custGeom>
              <a:rect b="b" l="l" r="r" t="t"/>
              <a:pathLst>
                <a:path extrusionOk="0" h="4867" w="16395">
                  <a:moveTo>
                    <a:pt x="1" y="1"/>
                  </a:moveTo>
                  <a:lnTo>
                    <a:pt x="1" y="1"/>
                  </a:lnTo>
                  <a:cubicBezTo>
                    <a:pt x="525" y="257"/>
                    <a:pt x="1106" y="548"/>
                    <a:pt x="1742" y="860"/>
                  </a:cubicBezTo>
                  <a:cubicBezTo>
                    <a:pt x="2043" y="983"/>
                    <a:pt x="2333" y="1094"/>
                    <a:pt x="2634" y="1206"/>
                  </a:cubicBezTo>
                  <a:cubicBezTo>
                    <a:pt x="4331" y="1876"/>
                    <a:pt x="6038" y="2478"/>
                    <a:pt x="7757" y="3070"/>
                  </a:cubicBezTo>
                  <a:cubicBezTo>
                    <a:pt x="9475" y="3639"/>
                    <a:pt x="11216" y="4197"/>
                    <a:pt x="12990" y="4598"/>
                  </a:cubicBezTo>
                  <a:cubicBezTo>
                    <a:pt x="13437" y="4699"/>
                    <a:pt x="13894" y="4777"/>
                    <a:pt x="14352" y="4833"/>
                  </a:cubicBezTo>
                  <a:cubicBezTo>
                    <a:pt x="14575" y="4855"/>
                    <a:pt x="14809" y="4866"/>
                    <a:pt x="15044" y="4866"/>
                  </a:cubicBezTo>
                  <a:cubicBezTo>
                    <a:pt x="15289" y="4866"/>
                    <a:pt x="15524" y="4811"/>
                    <a:pt x="15747" y="4710"/>
                  </a:cubicBezTo>
                  <a:cubicBezTo>
                    <a:pt x="15992" y="4610"/>
                    <a:pt x="16216" y="4442"/>
                    <a:pt x="16394" y="4219"/>
                  </a:cubicBezTo>
                  <a:cubicBezTo>
                    <a:pt x="16349" y="4208"/>
                    <a:pt x="16305" y="4186"/>
                    <a:pt x="16260" y="4174"/>
                  </a:cubicBezTo>
                  <a:cubicBezTo>
                    <a:pt x="16093" y="4342"/>
                    <a:pt x="15892" y="4476"/>
                    <a:pt x="15669" y="4554"/>
                  </a:cubicBezTo>
                  <a:cubicBezTo>
                    <a:pt x="15459" y="4647"/>
                    <a:pt x="15236" y="4680"/>
                    <a:pt x="15008" y="4680"/>
                  </a:cubicBezTo>
                  <a:cubicBezTo>
                    <a:pt x="14800" y="4680"/>
                    <a:pt x="14587" y="4653"/>
                    <a:pt x="14374" y="4621"/>
                  </a:cubicBezTo>
                  <a:cubicBezTo>
                    <a:pt x="13928" y="4543"/>
                    <a:pt x="13493" y="4442"/>
                    <a:pt x="13057" y="4342"/>
                  </a:cubicBezTo>
                  <a:cubicBezTo>
                    <a:pt x="11305" y="3907"/>
                    <a:pt x="9587" y="3326"/>
                    <a:pt x="7857" y="2757"/>
                  </a:cubicBezTo>
                  <a:cubicBezTo>
                    <a:pt x="6139" y="2199"/>
                    <a:pt x="4431" y="1574"/>
                    <a:pt x="2724" y="972"/>
                  </a:cubicBezTo>
                  <a:lnTo>
                    <a:pt x="1" y="1"/>
                  </a:ln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4"/>
            <p:cNvSpPr/>
            <p:nvPr/>
          </p:nvSpPr>
          <p:spPr>
            <a:xfrm>
              <a:off x="4396425" y="2379600"/>
              <a:ext cx="276775" cy="641250"/>
            </a:xfrm>
            <a:custGeom>
              <a:rect b="b" l="l" r="r" t="t"/>
              <a:pathLst>
                <a:path extrusionOk="0" h="25650" w="11071">
                  <a:moveTo>
                    <a:pt x="956" y="1"/>
                  </a:moveTo>
                  <a:cubicBezTo>
                    <a:pt x="505" y="1"/>
                    <a:pt x="306" y="796"/>
                    <a:pt x="279" y="2996"/>
                  </a:cubicBezTo>
                  <a:cubicBezTo>
                    <a:pt x="268" y="3844"/>
                    <a:pt x="235" y="5730"/>
                    <a:pt x="212" y="8073"/>
                  </a:cubicBezTo>
                  <a:lnTo>
                    <a:pt x="212" y="8631"/>
                  </a:lnTo>
                  <a:cubicBezTo>
                    <a:pt x="201" y="8854"/>
                    <a:pt x="201" y="9089"/>
                    <a:pt x="201" y="9323"/>
                  </a:cubicBezTo>
                  <a:cubicBezTo>
                    <a:pt x="112" y="16153"/>
                    <a:pt x="0" y="25649"/>
                    <a:pt x="0" y="25649"/>
                  </a:cubicBezTo>
                  <a:lnTo>
                    <a:pt x="11070" y="20326"/>
                  </a:lnTo>
                  <a:cubicBezTo>
                    <a:pt x="11070" y="20326"/>
                    <a:pt x="10725" y="18965"/>
                    <a:pt x="10211" y="17034"/>
                  </a:cubicBezTo>
                  <a:cubicBezTo>
                    <a:pt x="10155" y="16800"/>
                    <a:pt x="10077" y="16554"/>
                    <a:pt x="10010" y="16309"/>
                  </a:cubicBezTo>
                  <a:cubicBezTo>
                    <a:pt x="10010" y="16264"/>
                    <a:pt x="9999" y="16231"/>
                    <a:pt x="9988" y="16197"/>
                  </a:cubicBezTo>
                  <a:cubicBezTo>
                    <a:pt x="8839" y="11912"/>
                    <a:pt x="7075" y="5674"/>
                    <a:pt x="6272" y="4647"/>
                  </a:cubicBezTo>
                  <a:cubicBezTo>
                    <a:pt x="5301" y="3397"/>
                    <a:pt x="2065" y="585"/>
                    <a:pt x="1339" y="139"/>
                  </a:cubicBezTo>
                  <a:cubicBezTo>
                    <a:pt x="1195" y="50"/>
                    <a:pt x="1068" y="1"/>
                    <a:pt x="956" y="1"/>
                  </a:cubicBezTo>
                  <a:close/>
                </a:path>
              </a:pathLst>
            </a:custGeom>
            <a:solidFill>
              <a:srgbClr val="87B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4"/>
            <p:cNvSpPr/>
            <p:nvPr/>
          </p:nvSpPr>
          <p:spPr>
            <a:xfrm>
              <a:off x="4396425" y="2612675"/>
              <a:ext cx="276775" cy="408175"/>
            </a:xfrm>
            <a:custGeom>
              <a:rect b="b" l="l" r="r" t="t"/>
              <a:pathLst>
                <a:path extrusionOk="0" h="16327" w="11071">
                  <a:moveTo>
                    <a:pt x="201" y="0"/>
                  </a:moveTo>
                  <a:cubicBezTo>
                    <a:pt x="112" y="6830"/>
                    <a:pt x="0" y="16326"/>
                    <a:pt x="0" y="16326"/>
                  </a:cubicBezTo>
                  <a:lnTo>
                    <a:pt x="11070" y="11003"/>
                  </a:lnTo>
                  <a:cubicBezTo>
                    <a:pt x="11070" y="11003"/>
                    <a:pt x="10725" y="9642"/>
                    <a:pt x="10211" y="7711"/>
                  </a:cubicBezTo>
                  <a:cubicBezTo>
                    <a:pt x="9797" y="7783"/>
                    <a:pt x="9396" y="7817"/>
                    <a:pt x="9007" y="7817"/>
                  </a:cubicBezTo>
                  <a:cubicBezTo>
                    <a:pt x="4539" y="7817"/>
                    <a:pt x="1700" y="3347"/>
                    <a:pt x="201" y="0"/>
                  </a:cubicBez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4"/>
            <p:cNvSpPr/>
            <p:nvPr/>
          </p:nvSpPr>
          <p:spPr>
            <a:xfrm>
              <a:off x="4401725" y="2581425"/>
              <a:ext cx="245250" cy="207875"/>
            </a:xfrm>
            <a:custGeom>
              <a:rect b="b" l="l" r="r" t="t"/>
              <a:pathLst>
                <a:path extrusionOk="0" h="8315" w="9810">
                  <a:moveTo>
                    <a:pt x="0" y="0"/>
                  </a:moveTo>
                  <a:lnTo>
                    <a:pt x="0" y="558"/>
                  </a:lnTo>
                  <a:cubicBezTo>
                    <a:pt x="290" y="1183"/>
                    <a:pt x="625" y="1786"/>
                    <a:pt x="993" y="2377"/>
                  </a:cubicBezTo>
                  <a:cubicBezTo>
                    <a:pt x="1652" y="3493"/>
                    <a:pt x="2444" y="4531"/>
                    <a:pt x="3337" y="5468"/>
                  </a:cubicBezTo>
                  <a:cubicBezTo>
                    <a:pt x="3795" y="5937"/>
                    <a:pt x="4286" y="6372"/>
                    <a:pt x="4799" y="6774"/>
                  </a:cubicBezTo>
                  <a:cubicBezTo>
                    <a:pt x="5323" y="7165"/>
                    <a:pt x="5893" y="7499"/>
                    <a:pt x="6484" y="7778"/>
                  </a:cubicBezTo>
                  <a:cubicBezTo>
                    <a:pt x="7236" y="8134"/>
                    <a:pt x="8052" y="8314"/>
                    <a:pt x="8874" y="8314"/>
                  </a:cubicBezTo>
                  <a:cubicBezTo>
                    <a:pt x="9186" y="8314"/>
                    <a:pt x="9499" y="8288"/>
                    <a:pt x="9809" y="8236"/>
                  </a:cubicBezTo>
                  <a:cubicBezTo>
                    <a:pt x="9798" y="8202"/>
                    <a:pt x="9787" y="8158"/>
                    <a:pt x="9776" y="8124"/>
                  </a:cubicBezTo>
                  <a:cubicBezTo>
                    <a:pt x="8705" y="8113"/>
                    <a:pt x="7645" y="7834"/>
                    <a:pt x="6718" y="7298"/>
                  </a:cubicBezTo>
                  <a:cubicBezTo>
                    <a:pt x="5636" y="6685"/>
                    <a:pt x="4654" y="5915"/>
                    <a:pt x="3817" y="5000"/>
                  </a:cubicBezTo>
                  <a:cubicBezTo>
                    <a:pt x="3370" y="4553"/>
                    <a:pt x="2969" y="4073"/>
                    <a:pt x="2567" y="3594"/>
                  </a:cubicBezTo>
                  <a:cubicBezTo>
                    <a:pt x="2165" y="3103"/>
                    <a:pt x="1797" y="2600"/>
                    <a:pt x="1418" y="2087"/>
                  </a:cubicBezTo>
                  <a:cubicBezTo>
                    <a:pt x="927" y="1406"/>
                    <a:pt x="447" y="714"/>
                    <a:pt x="0" y="0"/>
                  </a:cubicBez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4"/>
            <p:cNvSpPr/>
            <p:nvPr/>
          </p:nvSpPr>
          <p:spPr>
            <a:xfrm>
              <a:off x="4174625" y="2238575"/>
              <a:ext cx="2467400" cy="994325"/>
            </a:xfrm>
            <a:custGeom>
              <a:rect b="b" l="l" r="r" t="t"/>
              <a:pathLst>
                <a:path extrusionOk="0" h="39773" w="98696">
                  <a:moveTo>
                    <a:pt x="83334" y="1"/>
                  </a:moveTo>
                  <a:cubicBezTo>
                    <a:pt x="81505" y="1"/>
                    <a:pt x="79637" y="224"/>
                    <a:pt x="77838" y="713"/>
                  </a:cubicBezTo>
                  <a:cubicBezTo>
                    <a:pt x="69982" y="2834"/>
                    <a:pt x="15825" y="26726"/>
                    <a:pt x="10334" y="29192"/>
                  </a:cubicBezTo>
                  <a:cubicBezTo>
                    <a:pt x="4833" y="31659"/>
                    <a:pt x="0" y="34248"/>
                    <a:pt x="1139" y="37093"/>
                  </a:cubicBezTo>
                  <a:cubicBezTo>
                    <a:pt x="1701" y="38482"/>
                    <a:pt x="4678" y="39772"/>
                    <a:pt x="16657" y="39772"/>
                  </a:cubicBezTo>
                  <a:cubicBezTo>
                    <a:pt x="16810" y="39772"/>
                    <a:pt x="16964" y="39772"/>
                    <a:pt x="17119" y="39772"/>
                  </a:cubicBezTo>
                  <a:cubicBezTo>
                    <a:pt x="28680" y="39738"/>
                    <a:pt x="49236" y="34794"/>
                    <a:pt x="53834" y="32886"/>
                  </a:cubicBezTo>
                  <a:cubicBezTo>
                    <a:pt x="88919" y="18345"/>
                    <a:pt x="98695" y="12710"/>
                    <a:pt x="96374" y="5981"/>
                  </a:cubicBezTo>
                  <a:cubicBezTo>
                    <a:pt x="95179" y="2524"/>
                    <a:pt x="89477" y="1"/>
                    <a:pt x="833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4"/>
            <p:cNvSpPr/>
            <p:nvPr/>
          </p:nvSpPr>
          <p:spPr>
            <a:xfrm>
              <a:off x="4188025" y="2238375"/>
              <a:ext cx="2454000" cy="994525"/>
            </a:xfrm>
            <a:custGeom>
              <a:rect b="b" l="l" r="r" t="t"/>
              <a:pathLst>
                <a:path extrusionOk="0" h="39781" w="98160">
                  <a:moveTo>
                    <a:pt x="82784" y="1"/>
                  </a:moveTo>
                  <a:cubicBezTo>
                    <a:pt x="81925" y="1"/>
                    <a:pt x="81057" y="50"/>
                    <a:pt x="80192" y="152"/>
                  </a:cubicBezTo>
                  <a:cubicBezTo>
                    <a:pt x="84745" y="721"/>
                    <a:pt x="88607" y="2775"/>
                    <a:pt x="89522" y="5431"/>
                  </a:cubicBezTo>
                  <a:cubicBezTo>
                    <a:pt x="91631" y="11535"/>
                    <a:pt x="79199" y="12629"/>
                    <a:pt x="47361" y="25830"/>
                  </a:cubicBezTo>
                  <a:cubicBezTo>
                    <a:pt x="43187" y="27560"/>
                    <a:pt x="28100" y="36063"/>
                    <a:pt x="17610" y="36097"/>
                  </a:cubicBezTo>
                  <a:cubicBezTo>
                    <a:pt x="17456" y="36097"/>
                    <a:pt x="17304" y="36098"/>
                    <a:pt x="17153" y="36098"/>
                  </a:cubicBezTo>
                  <a:cubicBezTo>
                    <a:pt x="6319" y="36098"/>
                    <a:pt x="3609" y="34919"/>
                    <a:pt x="3102" y="33664"/>
                  </a:cubicBezTo>
                  <a:cubicBezTo>
                    <a:pt x="2991" y="33396"/>
                    <a:pt x="2946" y="33106"/>
                    <a:pt x="2957" y="32827"/>
                  </a:cubicBezTo>
                  <a:lnTo>
                    <a:pt x="2957" y="32827"/>
                  </a:lnTo>
                  <a:cubicBezTo>
                    <a:pt x="1049" y="34189"/>
                    <a:pt x="0" y="35617"/>
                    <a:pt x="603" y="37101"/>
                  </a:cubicBezTo>
                  <a:cubicBezTo>
                    <a:pt x="1154" y="38490"/>
                    <a:pt x="4142" y="39780"/>
                    <a:pt x="16121" y="39780"/>
                  </a:cubicBezTo>
                  <a:cubicBezTo>
                    <a:pt x="16274" y="39780"/>
                    <a:pt x="16428" y="39780"/>
                    <a:pt x="16583" y="39780"/>
                  </a:cubicBezTo>
                  <a:cubicBezTo>
                    <a:pt x="28144" y="39735"/>
                    <a:pt x="48700" y="34802"/>
                    <a:pt x="53309" y="32894"/>
                  </a:cubicBezTo>
                  <a:cubicBezTo>
                    <a:pt x="88383" y="18353"/>
                    <a:pt x="98159" y="12718"/>
                    <a:pt x="95838" y="5989"/>
                  </a:cubicBezTo>
                  <a:cubicBezTo>
                    <a:pt x="94643" y="2522"/>
                    <a:pt x="88937" y="1"/>
                    <a:pt x="82784" y="1"/>
                  </a:cubicBezTo>
                  <a:close/>
                </a:path>
              </a:pathLst>
            </a:custGeom>
            <a:solidFill>
              <a:srgbClr val="87B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4"/>
            <p:cNvSpPr/>
            <p:nvPr/>
          </p:nvSpPr>
          <p:spPr>
            <a:xfrm>
              <a:off x="4632175" y="2917600"/>
              <a:ext cx="31250" cy="59175"/>
            </a:xfrm>
            <a:custGeom>
              <a:rect b="b" l="l" r="r" t="t"/>
              <a:pathLst>
                <a:path extrusionOk="0" h="2367" w="1250">
                  <a:moveTo>
                    <a:pt x="1250" y="0"/>
                  </a:moveTo>
                  <a:lnTo>
                    <a:pt x="0" y="536"/>
                  </a:lnTo>
                  <a:lnTo>
                    <a:pt x="0" y="2366"/>
                  </a:lnTo>
                  <a:lnTo>
                    <a:pt x="1250" y="1831"/>
                  </a:lnTo>
                  <a:lnTo>
                    <a:pt x="1250"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4"/>
            <p:cNvSpPr/>
            <p:nvPr/>
          </p:nvSpPr>
          <p:spPr>
            <a:xfrm>
              <a:off x="4689075" y="2891925"/>
              <a:ext cx="33225" cy="60300"/>
            </a:xfrm>
            <a:custGeom>
              <a:rect b="b" l="l" r="r" t="t"/>
              <a:pathLst>
                <a:path extrusionOk="0" h="2412" w="1329">
                  <a:moveTo>
                    <a:pt x="1329" y="1"/>
                  </a:moveTo>
                  <a:lnTo>
                    <a:pt x="1" y="581"/>
                  </a:lnTo>
                  <a:lnTo>
                    <a:pt x="1" y="2411"/>
                  </a:lnTo>
                  <a:lnTo>
                    <a:pt x="1329" y="1831"/>
                  </a:lnTo>
                  <a:lnTo>
                    <a:pt x="1329"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4"/>
            <p:cNvSpPr/>
            <p:nvPr/>
          </p:nvSpPr>
          <p:spPr>
            <a:xfrm>
              <a:off x="4747950" y="2866550"/>
              <a:ext cx="33225" cy="60275"/>
            </a:xfrm>
            <a:custGeom>
              <a:rect b="b" l="l" r="r" t="t"/>
              <a:pathLst>
                <a:path extrusionOk="0" h="2411" w="1329">
                  <a:moveTo>
                    <a:pt x="1328" y="0"/>
                  </a:moveTo>
                  <a:lnTo>
                    <a:pt x="0" y="580"/>
                  </a:lnTo>
                  <a:lnTo>
                    <a:pt x="0" y="2411"/>
                  </a:lnTo>
                  <a:lnTo>
                    <a:pt x="1328" y="1830"/>
                  </a:lnTo>
                  <a:lnTo>
                    <a:pt x="1328"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4"/>
            <p:cNvSpPr/>
            <p:nvPr/>
          </p:nvSpPr>
          <p:spPr>
            <a:xfrm>
              <a:off x="4806800" y="2841150"/>
              <a:ext cx="33225" cy="60000"/>
            </a:xfrm>
            <a:custGeom>
              <a:rect b="b" l="l" r="r" t="t"/>
              <a:pathLst>
                <a:path extrusionOk="0" h="2400" w="1329">
                  <a:moveTo>
                    <a:pt x="1329" y="1"/>
                  </a:moveTo>
                  <a:lnTo>
                    <a:pt x="1" y="570"/>
                  </a:lnTo>
                  <a:lnTo>
                    <a:pt x="1" y="2400"/>
                  </a:lnTo>
                  <a:lnTo>
                    <a:pt x="1329" y="1831"/>
                  </a:lnTo>
                  <a:lnTo>
                    <a:pt x="1329"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4"/>
            <p:cNvSpPr/>
            <p:nvPr/>
          </p:nvSpPr>
          <p:spPr>
            <a:xfrm>
              <a:off x="4865675" y="2815500"/>
              <a:ext cx="33225" cy="60275"/>
            </a:xfrm>
            <a:custGeom>
              <a:rect b="b" l="l" r="r" t="t"/>
              <a:pathLst>
                <a:path extrusionOk="0" h="2411" w="1329">
                  <a:moveTo>
                    <a:pt x="1329" y="0"/>
                  </a:moveTo>
                  <a:lnTo>
                    <a:pt x="1" y="580"/>
                  </a:lnTo>
                  <a:lnTo>
                    <a:pt x="1" y="2410"/>
                  </a:lnTo>
                  <a:lnTo>
                    <a:pt x="1329" y="1830"/>
                  </a:lnTo>
                  <a:lnTo>
                    <a:pt x="1329"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4"/>
            <p:cNvSpPr/>
            <p:nvPr/>
          </p:nvSpPr>
          <p:spPr>
            <a:xfrm>
              <a:off x="4924550" y="2790100"/>
              <a:ext cx="33225" cy="60275"/>
            </a:xfrm>
            <a:custGeom>
              <a:rect b="b" l="l" r="r" t="t"/>
              <a:pathLst>
                <a:path extrusionOk="0" h="2411" w="1329">
                  <a:moveTo>
                    <a:pt x="1328" y="0"/>
                  </a:moveTo>
                  <a:lnTo>
                    <a:pt x="0" y="581"/>
                  </a:lnTo>
                  <a:lnTo>
                    <a:pt x="0" y="2411"/>
                  </a:lnTo>
                  <a:lnTo>
                    <a:pt x="1328" y="1831"/>
                  </a:lnTo>
                  <a:lnTo>
                    <a:pt x="1328"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4"/>
            <p:cNvSpPr/>
            <p:nvPr/>
          </p:nvSpPr>
          <p:spPr>
            <a:xfrm>
              <a:off x="4983400" y="2764700"/>
              <a:ext cx="33225" cy="60025"/>
            </a:xfrm>
            <a:custGeom>
              <a:rect b="b" l="l" r="r" t="t"/>
              <a:pathLst>
                <a:path extrusionOk="0" h="2401" w="1329">
                  <a:moveTo>
                    <a:pt x="1329" y="1"/>
                  </a:moveTo>
                  <a:lnTo>
                    <a:pt x="1" y="570"/>
                  </a:lnTo>
                  <a:lnTo>
                    <a:pt x="1" y="2400"/>
                  </a:lnTo>
                  <a:lnTo>
                    <a:pt x="1329" y="1831"/>
                  </a:lnTo>
                  <a:lnTo>
                    <a:pt x="1329"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4"/>
            <p:cNvSpPr/>
            <p:nvPr/>
          </p:nvSpPr>
          <p:spPr>
            <a:xfrm>
              <a:off x="5042275" y="2739050"/>
              <a:ext cx="33225" cy="60275"/>
            </a:xfrm>
            <a:custGeom>
              <a:rect b="b" l="l" r="r" t="t"/>
              <a:pathLst>
                <a:path extrusionOk="0" h="2411" w="1329">
                  <a:moveTo>
                    <a:pt x="1328" y="0"/>
                  </a:moveTo>
                  <a:lnTo>
                    <a:pt x="0" y="581"/>
                  </a:lnTo>
                  <a:lnTo>
                    <a:pt x="0" y="2411"/>
                  </a:lnTo>
                  <a:lnTo>
                    <a:pt x="1328" y="1830"/>
                  </a:lnTo>
                  <a:lnTo>
                    <a:pt x="1328"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4"/>
            <p:cNvSpPr/>
            <p:nvPr/>
          </p:nvSpPr>
          <p:spPr>
            <a:xfrm>
              <a:off x="5101150" y="2713650"/>
              <a:ext cx="33225" cy="60300"/>
            </a:xfrm>
            <a:custGeom>
              <a:rect b="b" l="l" r="r" t="t"/>
              <a:pathLst>
                <a:path extrusionOk="0" h="2412" w="1329">
                  <a:moveTo>
                    <a:pt x="1328" y="1"/>
                  </a:moveTo>
                  <a:lnTo>
                    <a:pt x="0" y="581"/>
                  </a:lnTo>
                  <a:lnTo>
                    <a:pt x="0" y="2411"/>
                  </a:lnTo>
                  <a:lnTo>
                    <a:pt x="1328" y="1831"/>
                  </a:lnTo>
                  <a:lnTo>
                    <a:pt x="1328"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4"/>
            <p:cNvSpPr/>
            <p:nvPr/>
          </p:nvSpPr>
          <p:spPr>
            <a:xfrm>
              <a:off x="5160000" y="2688275"/>
              <a:ext cx="33225" cy="60000"/>
            </a:xfrm>
            <a:custGeom>
              <a:rect b="b" l="l" r="r" t="t"/>
              <a:pathLst>
                <a:path extrusionOk="0" h="2400" w="1329">
                  <a:moveTo>
                    <a:pt x="1329" y="0"/>
                  </a:moveTo>
                  <a:lnTo>
                    <a:pt x="1" y="569"/>
                  </a:lnTo>
                  <a:lnTo>
                    <a:pt x="1" y="2400"/>
                  </a:lnTo>
                  <a:lnTo>
                    <a:pt x="1329" y="1830"/>
                  </a:lnTo>
                  <a:lnTo>
                    <a:pt x="1329"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4"/>
            <p:cNvSpPr/>
            <p:nvPr/>
          </p:nvSpPr>
          <p:spPr>
            <a:xfrm>
              <a:off x="5218875" y="2662600"/>
              <a:ext cx="33225" cy="60300"/>
            </a:xfrm>
            <a:custGeom>
              <a:rect b="b" l="l" r="r" t="t"/>
              <a:pathLst>
                <a:path extrusionOk="0" h="2412" w="1329">
                  <a:moveTo>
                    <a:pt x="1328" y="1"/>
                  </a:moveTo>
                  <a:lnTo>
                    <a:pt x="0" y="581"/>
                  </a:lnTo>
                  <a:lnTo>
                    <a:pt x="0" y="2411"/>
                  </a:lnTo>
                  <a:lnTo>
                    <a:pt x="1328" y="1831"/>
                  </a:lnTo>
                  <a:lnTo>
                    <a:pt x="1328"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4"/>
            <p:cNvSpPr/>
            <p:nvPr/>
          </p:nvSpPr>
          <p:spPr>
            <a:xfrm>
              <a:off x="5277750" y="2637225"/>
              <a:ext cx="33225" cy="60000"/>
            </a:xfrm>
            <a:custGeom>
              <a:rect b="b" l="l" r="r" t="t"/>
              <a:pathLst>
                <a:path extrusionOk="0" h="2400" w="1329">
                  <a:moveTo>
                    <a:pt x="1328" y="0"/>
                  </a:moveTo>
                  <a:lnTo>
                    <a:pt x="0" y="569"/>
                  </a:lnTo>
                  <a:lnTo>
                    <a:pt x="0" y="2399"/>
                  </a:lnTo>
                  <a:lnTo>
                    <a:pt x="1328" y="1830"/>
                  </a:lnTo>
                  <a:lnTo>
                    <a:pt x="1328"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4"/>
            <p:cNvSpPr/>
            <p:nvPr/>
          </p:nvSpPr>
          <p:spPr>
            <a:xfrm>
              <a:off x="5336600" y="2611825"/>
              <a:ext cx="33225" cy="60000"/>
            </a:xfrm>
            <a:custGeom>
              <a:rect b="b" l="l" r="r" t="t"/>
              <a:pathLst>
                <a:path extrusionOk="0" h="2400" w="1329">
                  <a:moveTo>
                    <a:pt x="1329" y="1"/>
                  </a:moveTo>
                  <a:lnTo>
                    <a:pt x="1" y="570"/>
                  </a:lnTo>
                  <a:lnTo>
                    <a:pt x="1" y="2400"/>
                  </a:lnTo>
                  <a:lnTo>
                    <a:pt x="1329" y="1831"/>
                  </a:lnTo>
                  <a:lnTo>
                    <a:pt x="1329"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p:nvPr/>
          </p:nvSpPr>
          <p:spPr>
            <a:xfrm>
              <a:off x="5395475" y="2586150"/>
              <a:ext cx="33225" cy="60300"/>
            </a:xfrm>
            <a:custGeom>
              <a:rect b="b" l="l" r="r" t="t"/>
              <a:pathLst>
                <a:path extrusionOk="0" h="2412" w="1329">
                  <a:moveTo>
                    <a:pt x="1328" y="1"/>
                  </a:moveTo>
                  <a:lnTo>
                    <a:pt x="0" y="581"/>
                  </a:lnTo>
                  <a:lnTo>
                    <a:pt x="0" y="2411"/>
                  </a:lnTo>
                  <a:lnTo>
                    <a:pt x="1328" y="1831"/>
                  </a:lnTo>
                  <a:lnTo>
                    <a:pt x="1328"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p:nvPr/>
          </p:nvSpPr>
          <p:spPr>
            <a:xfrm>
              <a:off x="5454350" y="2560775"/>
              <a:ext cx="33225" cy="60000"/>
            </a:xfrm>
            <a:custGeom>
              <a:rect b="b" l="l" r="r" t="t"/>
              <a:pathLst>
                <a:path extrusionOk="0" h="2400" w="1329">
                  <a:moveTo>
                    <a:pt x="1328" y="0"/>
                  </a:moveTo>
                  <a:lnTo>
                    <a:pt x="0" y="570"/>
                  </a:lnTo>
                  <a:lnTo>
                    <a:pt x="0" y="2400"/>
                  </a:lnTo>
                  <a:lnTo>
                    <a:pt x="1328" y="1831"/>
                  </a:lnTo>
                  <a:lnTo>
                    <a:pt x="1328"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4"/>
            <p:cNvSpPr/>
            <p:nvPr/>
          </p:nvSpPr>
          <p:spPr>
            <a:xfrm>
              <a:off x="5513200" y="2535375"/>
              <a:ext cx="33225" cy="60025"/>
            </a:xfrm>
            <a:custGeom>
              <a:rect b="b" l="l" r="r" t="t"/>
              <a:pathLst>
                <a:path extrusionOk="0" h="2401" w="1329">
                  <a:moveTo>
                    <a:pt x="1329" y="1"/>
                  </a:moveTo>
                  <a:lnTo>
                    <a:pt x="1" y="570"/>
                  </a:lnTo>
                  <a:lnTo>
                    <a:pt x="1" y="2400"/>
                  </a:lnTo>
                  <a:lnTo>
                    <a:pt x="1329" y="1831"/>
                  </a:lnTo>
                  <a:lnTo>
                    <a:pt x="1329"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4"/>
            <p:cNvSpPr/>
            <p:nvPr/>
          </p:nvSpPr>
          <p:spPr>
            <a:xfrm>
              <a:off x="5572075" y="2509725"/>
              <a:ext cx="33225" cy="60275"/>
            </a:xfrm>
            <a:custGeom>
              <a:rect b="b" l="l" r="r" t="t"/>
              <a:pathLst>
                <a:path extrusionOk="0" h="2411" w="1329">
                  <a:moveTo>
                    <a:pt x="1328" y="0"/>
                  </a:moveTo>
                  <a:lnTo>
                    <a:pt x="0" y="581"/>
                  </a:lnTo>
                  <a:lnTo>
                    <a:pt x="0" y="2411"/>
                  </a:lnTo>
                  <a:lnTo>
                    <a:pt x="1328" y="1830"/>
                  </a:lnTo>
                  <a:lnTo>
                    <a:pt x="1328"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4"/>
            <p:cNvSpPr/>
            <p:nvPr/>
          </p:nvSpPr>
          <p:spPr>
            <a:xfrm>
              <a:off x="5630950" y="2484325"/>
              <a:ext cx="33200" cy="60000"/>
            </a:xfrm>
            <a:custGeom>
              <a:rect b="b" l="l" r="r" t="t"/>
              <a:pathLst>
                <a:path extrusionOk="0" h="2400" w="1328">
                  <a:moveTo>
                    <a:pt x="1328" y="1"/>
                  </a:moveTo>
                  <a:lnTo>
                    <a:pt x="0" y="570"/>
                  </a:lnTo>
                  <a:lnTo>
                    <a:pt x="0" y="2400"/>
                  </a:lnTo>
                  <a:lnTo>
                    <a:pt x="1328" y="1831"/>
                  </a:lnTo>
                  <a:lnTo>
                    <a:pt x="1328"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p:nvPr/>
          </p:nvSpPr>
          <p:spPr>
            <a:xfrm>
              <a:off x="5689800" y="2458950"/>
              <a:ext cx="33225" cy="60000"/>
            </a:xfrm>
            <a:custGeom>
              <a:rect b="b" l="l" r="r" t="t"/>
              <a:pathLst>
                <a:path extrusionOk="0" h="2400" w="1329">
                  <a:moveTo>
                    <a:pt x="1329" y="0"/>
                  </a:moveTo>
                  <a:lnTo>
                    <a:pt x="1" y="569"/>
                  </a:lnTo>
                  <a:lnTo>
                    <a:pt x="1" y="2399"/>
                  </a:lnTo>
                  <a:lnTo>
                    <a:pt x="1329" y="1830"/>
                  </a:lnTo>
                  <a:lnTo>
                    <a:pt x="1329"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4"/>
            <p:cNvSpPr/>
            <p:nvPr/>
          </p:nvSpPr>
          <p:spPr>
            <a:xfrm>
              <a:off x="5748675" y="2433275"/>
              <a:ext cx="33225" cy="60275"/>
            </a:xfrm>
            <a:custGeom>
              <a:rect b="b" l="l" r="r" t="t"/>
              <a:pathLst>
                <a:path extrusionOk="0" h="2411" w="1329">
                  <a:moveTo>
                    <a:pt x="1328" y="1"/>
                  </a:moveTo>
                  <a:lnTo>
                    <a:pt x="0" y="581"/>
                  </a:lnTo>
                  <a:lnTo>
                    <a:pt x="0" y="2411"/>
                  </a:lnTo>
                  <a:lnTo>
                    <a:pt x="1328" y="1831"/>
                  </a:lnTo>
                  <a:lnTo>
                    <a:pt x="1328"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4"/>
            <p:cNvSpPr/>
            <p:nvPr/>
          </p:nvSpPr>
          <p:spPr>
            <a:xfrm>
              <a:off x="5807525" y="2407900"/>
              <a:ext cx="33225" cy="60000"/>
            </a:xfrm>
            <a:custGeom>
              <a:rect b="b" l="l" r="r" t="t"/>
              <a:pathLst>
                <a:path extrusionOk="0" h="2400" w="1329">
                  <a:moveTo>
                    <a:pt x="1329" y="0"/>
                  </a:moveTo>
                  <a:lnTo>
                    <a:pt x="1" y="569"/>
                  </a:lnTo>
                  <a:lnTo>
                    <a:pt x="1" y="2399"/>
                  </a:lnTo>
                  <a:lnTo>
                    <a:pt x="1329" y="1830"/>
                  </a:lnTo>
                  <a:lnTo>
                    <a:pt x="1329"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4"/>
            <p:cNvSpPr/>
            <p:nvPr/>
          </p:nvSpPr>
          <p:spPr>
            <a:xfrm>
              <a:off x="5866400" y="2382500"/>
              <a:ext cx="33225" cy="60000"/>
            </a:xfrm>
            <a:custGeom>
              <a:rect b="b" l="l" r="r" t="t"/>
              <a:pathLst>
                <a:path extrusionOk="0" h="2400" w="1329">
                  <a:moveTo>
                    <a:pt x="1329" y="0"/>
                  </a:moveTo>
                  <a:lnTo>
                    <a:pt x="1" y="570"/>
                  </a:lnTo>
                  <a:lnTo>
                    <a:pt x="1" y="2400"/>
                  </a:lnTo>
                  <a:lnTo>
                    <a:pt x="1329" y="1831"/>
                  </a:lnTo>
                  <a:lnTo>
                    <a:pt x="1329"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4"/>
            <p:cNvSpPr/>
            <p:nvPr/>
          </p:nvSpPr>
          <p:spPr>
            <a:xfrm>
              <a:off x="5925275" y="2356825"/>
              <a:ext cx="33225" cy="60300"/>
            </a:xfrm>
            <a:custGeom>
              <a:rect b="b" l="l" r="r" t="t"/>
              <a:pathLst>
                <a:path extrusionOk="0" h="2412" w="1329">
                  <a:moveTo>
                    <a:pt x="1328" y="1"/>
                  </a:moveTo>
                  <a:lnTo>
                    <a:pt x="0" y="581"/>
                  </a:lnTo>
                  <a:lnTo>
                    <a:pt x="0" y="2411"/>
                  </a:lnTo>
                  <a:lnTo>
                    <a:pt x="1328" y="1831"/>
                  </a:lnTo>
                  <a:lnTo>
                    <a:pt x="1328"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4"/>
            <p:cNvSpPr/>
            <p:nvPr/>
          </p:nvSpPr>
          <p:spPr>
            <a:xfrm>
              <a:off x="5984125" y="2331450"/>
              <a:ext cx="33225" cy="60000"/>
            </a:xfrm>
            <a:custGeom>
              <a:rect b="b" l="l" r="r" t="t"/>
              <a:pathLst>
                <a:path extrusionOk="0" h="2400" w="1329">
                  <a:moveTo>
                    <a:pt x="1329" y="0"/>
                  </a:moveTo>
                  <a:lnTo>
                    <a:pt x="1" y="569"/>
                  </a:lnTo>
                  <a:lnTo>
                    <a:pt x="1" y="2400"/>
                  </a:lnTo>
                  <a:lnTo>
                    <a:pt x="1329" y="1830"/>
                  </a:lnTo>
                  <a:lnTo>
                    <a:pt x="1329"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4"/>
            <p:cNvSpPr/>
            <p:nvPr/>
          </p:nvSpPr>
          <p:spPr>
            <a:xfrm>
              <a:off x="6043000" y="2306050"/>
              <a:ext cx="33225" cy="60025"/>
            </a:xfrm>
            <a:custGeom>
              <a:rect b="b" l="l" r="r" t="t"/>
              <a:pathLst>
                <a:path extrusionOk="0" h="2401" w="1329">
                  <a:moveTo>
                    <a:pt x="1329" y="1"/>
                  </a:moveTo>
                  <a:lnTo>
                    <a:pt x="1" y="570"/>
                  </a:lnTo>
                  <a:lnTo>
                    <a:pt x="1" y="2400"/>
                  </a:lnTo>
                  <a:lnTo>
                    <a:pt x="1329" y="1831"/>
                  </a:lnTo>
                  <a:lnTo>
                    <a:pt x="1329"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4"/>
            <p:cNvSpPr/>
            <p:nvPr/>
          </p:nvSpPr>
          <p:spPr>
            <a:xfrm>
              <a:off x="6230200" y="2258350"/>
              <a:ext cx="61675" cy="30425"/>
            </a:xfrm>
            <a:custGeom>
              <a:rect b="b" l="l" r="r" t="t"/>
              <a:pathLst>
                <a:path extrusionOk="0" h="1217" w="2467">
                  <a:moveTo>
                    <a:pt x="2467" y="1"/>
                  </a:moveTo>
                  <a:cubicBezTo>
                    <a:pt x="1574" y="213"/>
                    <a:pt x="726" y="603"/>
                    <a:pt x="1" y="1150"/>
                  </a:cubicBezTo>
                  <a:cubicBezTo>
                    <a:pt x="860" y="1172"/>
                    <a:pt x="1675" y="1195"/>
                    <a:pt x="2467" y="1217"/>
                  </a:cubicBezTo>
                  <a:lnTo>
                    <a:pt x="2467"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4"/>
            <p:cNvSpPr/>
            <p:nvPr/>
          </p:nvSpPr>
          <p:spPr>
            <a:xfrm>
              <a:off x="6317525" y="2250900"/>
              <a:ext cx="46625" cy="42350"/>
            </a:xfrm>
            <a:custGeom>
              <a:rect b="b" l="l" r="r" t="t"/>
              <a:pathLst>
                <a:path extrusionOk="0" h="1694" w="1865">
                  <a:moveTo>
                    <a:pt x="1422" y="0"/>
                  </a:moveTo>
                  <a:cubicBezTo>
                    <a:pt x="945" y="0"/>
                    <a:pt x="469" y="29"/>
                    <a:pt x="1" y="98"/>
                  </a:cubicBezTo>
                  <a:lnTo>
                    <a:pt x="1" y="1571"/>
                  </a:lnTo>
                  <a:cubicBezTo>
                    <a:pt x="625" y="1604"/>
                    <a:pt x="1250" y="1638"/>
                    <a:pt x="1864" y="1693"/>
                  </a:cubicBezTo>
                  <a:lnTo>
                    <a:pt x="1864" y="8"/>
                  </a:lnTo>
                  <a:cubicBezTo>
                    <a:pt x="1717" y="3"/>
                    <a:pt x="1569" y="0"/>
                    <a:pt x="1422"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4"/>
            <p:cNvSpPr/>
            <p:nvPr/>
          </p:nvSpPr>
          <p:spPr>
            <a:xfrm>
              <a:off x="6389775" y="2253875"/>
              <a:ext cx="122500" cy="56675"/>
            </a:xfrm>
            <a:custGeom>
              <a:rect b="b" l="l" r="r" t="t"/>
              <a:pathLst>
                <a:path extrusionOk="0" h="2267" w="4900">
                  <a:moveTo>
                    <a:pt x="1" y="1"/>
                  </a:moveTo>
                  <a:lnTo>
                    <a:pt x="1" y="1675"/>
                  </a:lnTo>
                  <a:cubicBezTo>
                    <a:pt x="659" y="1742"/>
                    <a:pt x="1329" y="1820"/>
                    <a:pt x="2010" y="1920"/>
                  </a:cubicBezTo>
                  <a:cubicBezTo>
                    <a:pt x="2478" y="1965"/>
                    <a:pt x="2936" y="2054"/>
                    <a:pt x="3416" y="2110"/>
                  </a:cubicBezTo>
                  <a:cubicBezTo>
                    <a:pt x="3896" y="2166"/>
                    <a:pt x="4375" y="2255"/>
                    <a:pt x="4900" y="2266"/>
                  </a:cubicBezTo>
                  <a:cubicBezTo>
                    <a:pt x="4710" y="2099"/>
                    <a:pt x="4520" y="1932"/>
                    <a:pt x="4320" y="1775"/>
                  </a:cubicBezTo>
                  <a:cubicBezTo>
                    <a:pt x="4130" y="1619"/>
                    <a:pt x="3918" y="1474"/>
                    <a:pt x="3706" y="1340"/>
                  </a:cubicBezTo>
                  <a:cubicBezTo>
                    <a:pt x="3271" y="1072"/>
                    <a:pt x="2824" y="838"/>
                    <a:pt x="2356" y="648"/>
                  </a:cubicBezTo>
                  <a:cubicBezTo>
                    <a:pt x="1597" y="336"/>
                    <a:pt x="804" y="113"/>
                    <a:pt x="1"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4"/>
            <p:cNvSpPr/>
            <p:nvPr/>
          </p:nvSpPr>
          <p:spPr>
            <a:xfrm>
              <a:off x="3578975" y="2053400"/>
              <a:ext cx="1875400" cy="817625"/>
            </a:xfrm>
            <a:custGeom>
              <a:rect b="b" l="l" r="r" t="t"/>
              <a:pathLst>
                <a:path extrusionOk="0" h="32705" w="75016">
                  <a:moveTo>
                    <a:pt x="3195" y="0"/>
                  </a:moveTo>
                  <a:cubicBezTo>
                    <a:pt x="1646" y="0"/>
                    <a:pt x="270" y="88"/>
                    <a:pt x="113" y="298"/>
                  </a:cubicBezTo>
                  <a:cubicBezTo>
                    <a:pt x="1" y="454"/>
                    <a:pt x="7255" y="4482"/>
                    <a:pt x="16751" y="9672"/>
                  </a:cubicBezTo>
                  <a:lnTo>
                    <a:pt x="16796" y="9694"/>
                  </a:lnTo>
                  <a:cubicBezTo>
                    <a:pt x="34595" y="19414"/>
                    <a:pt x="59403" y="32705"/>
                    <a:pt x="59403" y="32705"/>
                  </a:cubicBezTo>
                  <a:lnTo>
                    <a:pt x="75015" y="25194"/>
                  </a:lnTo>
                  <a:cubicBezTo>
                    <a:pt x="75015" y="25194"/>
                    <a:pt x="66824" y="22159"/>
                    <a:pt x="56156" y="18197"/>
                  </a:cubicBezTo>
                  <a:cubicBezTo>
                    <a:pt x="36504" y="10910"/>
                    <a:pt x="8438" y="510"/>
                    <a:pt x="7634" y="298"/>
                  </a:cubicBezTo>
                  <a:cubicBezTo>
                    <a:pt x="7455" y="253"/>
                    <a:pt x="7277" y="220"/>
                    <a:pt x="7087" y="197"/>
                  </a:cubicBezTo>
                  <a:cubicBezTo>
                    <a:pt x="6185" y="74"/>
                    <a:pt x="4617" y="0"/>
                    <a:pt x="3195" y="0"/>
                  </a:cubicBezTo>
                  <a:close/>
                </a:path>
              </a:pathLst>
            </a:custGeom>
            <a:solidFill>
              <a:srgbClr val="87B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4"/>
            <p:cNvSpPr/>
            <p:nvPr/>
          </p:nvSpPr>
          <p:spPr>
            <a:xfrm>
              <a:off x="3998850" y="2295725"/>
              <a:ext cx="1455525" cy="575300"/>
            </a:xfrm>
            <a:custGeom>
              <a:rect b="b" l="l" r="r" t="t"/>
              <a:pathLst>
                <a:path extrusionOk="0" h="23012" w="58221">
                  <a:moveTo>
                    <a:pt x="1" y="1"/>
                  </a:moveTo>
                  <a:cubicBezTo>
                    <a:pt x="17800" y="9721"/>
                    <a:pt x="42608" y="23012"/>
                    <a:pt x="42608" y="23012"/>
                  </a:cubicBezTo>
                  <a:lnTo>
                    <a:pt x="58220" y="15501"/>
                  </a:lnTo>
                  <a:cubicBezTo>
                    <a:pt x="58220" y="15501"/>
                    <a:pt x="50029" y="12466"/>
                    <a:pt x="39349" y="8504"/>
                  </a:cubicBezTo>
                  <a:lnTo>
                    <a:pt x="39349" y="8504"/>
                  </a:lnTo>
                  <a:cubicBezTo>
                    <a:pt x="39461" y="11105"/>
                    <a:pt x="39048" y="13459"/>
                    <a:pt x="37475" y="14363"/>
                  </a:cubicBezTo>
                  <a:cubicBezTo>
                    <a:pt x="37184" y="14532"/>
                    <a:pt x="36757" y="14611"/>
                    <a:pt x="36215" y="14611"/>
                  </a:cubicBezTo>
                  <a:cubicBezTo>
                    <a:pt x="29001" y="14611"/>
                    <a:pt x="1298" y="644"/>
                    <a:pt x="1" y="1"/>
                  </a:cubicBez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4"/>
            <p:cNvSpPr/>
            <p:nvPr/>
          </p:nvSpPr>
          <p:spPr>
            <a:xfrm>
              <a:off x="3921300" y="2253325"/>
              <a:ext cx="1051250" cy="374150"/>
            </a:xfrm>
            <a:custGeom>
              <a:rect b="b" l="l" r="r" t="t"/>
              <a:pathLst>
                <a:path extrusionOk="0" h="14966" w="42050">
                  <a:moveTo>
                    <a:pt x="1" y="1"/>
                  </a:moveTo>
                  <a:lnTo>
                    <a:pt x="5402" y="2947"/>
                  </a:lnTo>
                  <a:lnTo>
                    <a:pt x="5413" y="2958"/>
                  </a:lnTo>
                  <a:cubicBezTo>
                    <a:pt x="6094" y="3259"/>
                    <a:pt x="6774" y="3561"/>
                    <a:pt x="7455" y="3862"/>
                  </a:cubicBezTo>
                  <a:cubicBezTo>
                    <a:pt x="12187" y="5938"/>
                    <a:pt x="16952" y="7935"/>
                    <a:pt x="21773" y="9821"/>
                  </a:cubicBezTo>
                  <a:cubicBezTo>
                    <a:pt x="24183" y="10758"/>
                    <a:pt x="26605" y="11662"/>
                    <a:pt x="29049" y="12522"/>
                  </a:cubicBezTo>
                  <a:cubicBezTo>
                    <a:pt x="30276" y="12946"/>
                    <a:pt x="31504" y="13347"/>
                    <a:pt x="32754" y="13727"/>
                  </a:cubicBezTo>
                  <a:cubicBezTo>
                    <a:pt x="33992" y="14106"/>
                    <a:pt x="35242" y="14463"/>
                    <a:pt x="36537" y="14720"/>
                  </a:cubicBezTo>
                  <a:cubicBezTo>
                    <a:pt x="37195" y="14876"/>
                    <a:pt x="37865" y="14954"/>
                    <a:pt x="38534" y="14966"/>
                  </a:cubicBezTo>
                  <a:cubicBezTo>
                    <a:pt x="38724" y="14966"/>
                    <a:pt x="38914" y="14943"/>
                    <a:pt x="39092" y="14899"/>
                  </a:cubicBezTo>
                  <a:cubicBezTo>
                    <a:pt x="39282" y="14843"/>
                    <a:pt x="39461" y="14765"/>
                    <a:pt x="39617" y="14675"/>
                  </a:cubicBezTo>
                  <a:cubicBezTo>
                    <a:pt x="39929" y="14497"/>
                    <a:pt x="40219" y="14285"/>
                    <a:pt x="40476" y="14028"/>
                  </a:cubicBezTo>
                  <a:cubicBezTo>
                    <a:pt x="40956" y="13537"/>
                    <a:pt x="41324" y="12934"/>
                    <a:pt x="41559" y="12287"/>
                  </a:cubicBezTo>
                  <a:cubicBezTo>
                    <a:pt x="41782" y="11651"/>
                    <a:pt x="41938" y="11004"/>
                    <a:pt x="42016" y="10334"/>
                  </a:cubicBezTo>
                  <a:cubicBezTo>
                    <a:pt x="42027" y="10245"/>
                    <a:pt x="42038" y="10145"/>
                    <a:pt x="42050" y="10055"/>
                  </a:cubicBezTo>
                  <a:lnTo>
                    <a:pt x="41570" y="9877"/>
                  </a:lnTo>
                  <a:cubicBezTo>
                    <a:pt x="41547" y="10011"/>
                    <a:pt x="41536" y="10133"/>
                    <a:pt x="41514" y="10256"/>
                  </a:cubicBezTo>
                  <a:cubicBezTo>
                    <a:pt x="41291" y="11484"/>
                    <a:pt x="40867" y="12734"/>
                    <a:pt x="39996" y="13537"/>
                  </a:cubicBezTo>
                  <a:cubicBezTo>
                    <a:pt x="39784" y="13738"/>
                    <a:pt x="39539" y="13905"/>
                    <a:pt x="39282" y="14028"/>
                  </a:cubicBezTo>
                  <a:cubicBezTo>
                    <a:pt x="39170" y="14095"/>
                    <a:pt x="39048" y="14151"/>
                    <a:pt x="38925" y="14184"/>
                  </a:cubicBezTo>
                  <a:cubicBezTo>
                    <a:pt x="38827" y="14201"/>
                    <a:pt x="38729" y="14211"/>
                    <a:pt x="38631" y="14211"/>
                  </a:cubicBezTo>
                  <a:cubicBezTo>
                    <a:pt x="38595" y="14211"/>
                    <a:pt x="38559" y="14210"/>
                    <a:pt x="38523" y="14207"/>
                  </a:cubicBezTo>
                  <a:cubicBezTo>
                    <a:pt x="37909" y="14173"/>
                    <a:pt x="37296" y="14084"/>
                    <a:pt x="36693" y="13928"/>
                  </a:cubicBezTo>
                  <a:cubicBezTo>
                    <a:pt x="34227" y="13336"/>
                    <a:pt x="31783" y="12488"/>
                    <a:pt x="29361" y="11618"/>
                  </a:cubicBezTo>
                  <a:cubicBezTo>
                    <a:pt x="26951" y="10747"/>
                    <a:pt x="24529" y="9821"/>
                    <a:pt x="22130" y="8895"/>
                  </a:cubicBezTo>
                  <a:cubicBezTo>
                    <a:pt x="17320" y="7020"/>
                    <a:pt x="12533" y="5078"/>
                    <a:pt x="7745" y="3148"/>
                  </a:cubicBezTo>
                  <a:cubicBezTo>
                    <a:pt x="5167" y="2087"/>
                    <a:pt x="2590" y="1038"/>
                    <a:pt x="1" y="1"/>
                  </a:cubicBez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4"/>
            <p:cNvSpPr/>
            <p:nvPr/>
          </p:nvSpPr>
          <p:spPr>
            <a:xfrm>
              <a:off x="3755875" y="2058325"/>
              <a:ext cx="1755400" cy="655075"/>
            </a:xfrm>
            <a:custGeom>
              <a:rect b="b" l="l" r="r" t="t"/>
              <a:pathLst>
                <a:path extrusionOk="0" h="26203" w="70216">
                  <a:moveTo>
                    <a:pt x="0" y="0"/>
                  </a:moveTo>
                  <a:lnTo>
                    <a:pt x="45" y="11"/>
                  </a:lnTo>
                  <a:cubicBezTo>
                    <a:pt x="67" y="23"/>
                    <a:pt x="101" y="34"/>
                    <a:pt x="145" y="45"/>
                  </a:cubicBezTo>
                  <a:cubicBezTo>
                    <a:pt x="179" y="56"/>
                    <a:pt x="223" y="78"/>
                    <a:pt x="268" y="101"/>
                  </a:cubicBezTo>
                  <a:cubicBezTo>
                    <a:pt x="4397" y="1730"/>
                    <a:pt x="53722" y="21237"/>
                    <a:pt x="65584" y="26203"/>
                  </a:cubicBezTo>
                  <a:lnTo>
                    <a:pt x="70216" y="23971"/>
                  </a:lnTo>
                  <a:cubicBezTo>
                    <a:pt x="70216" y="23971"/>
                    <a:pt x="1786" y="435"/>
                    <a:pt x="547" y="101"/>
                  </a:cubicBezTo>
                  <a:cubicBezTo>
                    <a:pt x="368" y="56"/>
                    <a:pt x="190" y="23"/>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4"/>
            <p:cNvSpPr/>
            <p:nvPr/>
          </p:nvSpPr>
          <p:spPr>
            <a:xfrm>
              <a:off x="4591700" y="2589400"/>
              <a:ext cx="143425" cy="96075"/>
            </a:xfrm>
            <a:custGeom>
              <a:rect b="b" l="l" r="r" t="t"/>
              <a:pathLst>
                <a:path extrusionOk="0" h="3843" w="5737">
                  <a:moveTo>
                    <a:pt x="4302" y="0"/>
                  </a:moveTo>
                  <a:cubicBezTo>
                    <a:pt x="3797" y="0"/>
                    <a:pt x="3252" y="246"/>
                    <a:pt x="2947" y="395"/>
                  </a:cubicBezTo>
                  <a:cubicBezTo>
                    <a:pt x="492" y="1578"/>
                    <a:pt x="1" y="2248"/>
                    <a:pt x="46" y="2873"/>
                  </a:cubicBezTo>
                  <a:cubicBezTo>
                    <a:pt x="102" y="3583"/>
                    <a:pt x="486" y="3842"/>
                    <a:pt x="1033" y="3842"/>
                  </a:cubicBezTo>
                  <a:cubicBezTo>
                    <a:pt x="1673" y="3842"/>
                    <a:pt x="2536" y="3488"/>
                    <a:pt x="3360" y="3085"/>
                  </a:cubicBezTo>
                  <a:cubicBezTo>
                    <a:pt x="3929" y="2806"/>
                    <a:pt x="5737" y="2002"/>
                    <a:pt x="5335" y="775"/>
                  </a:cubicBezTo>
                  <a:cubicBezTo>
                    <a:pt x="5144" y="184"/>
                    <a:pt x="4738" y="0"/>
                    <a:pt x="4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4"/>
            <p:cNvSpPr/>
            <p:nvPr/>
          </p:nvSpPr>
          <p:spPr>
            <a:xfrm>
              <a:off x="4261675" y="2422550"/>
              <a:ext cx="143150" cy="95975"/>
            </a:xfrm>
            <a:custGeom>
              <a:rect b="b" l="l" r="r" t="t"/>
              <a:pathLst>
                <a:path extrusionOk="0" h="3839" w="5726">
                  <a:moveTo>
                    <a:pt x="4300" y="1"/>
                  </a:moveTo>
                  <a:cubicBezTo>
                    <a:pt x="3794" y="1"/>
                    <a:pt x="3246" y="247"/>
                    <a:pt x="2935" y="396"/>
                  </a:cubicBezTo>
                  <a:cubicBezTo>
                    <a:pt x="480" y="1579"/>
                    <a:pt x="0" y="2249"/>
                    <a:pt x="45" y="2873"/>
                  </a:cubicBezTo>
                  <a:cubicBezTo>
                    <a:pt x="101" y="3581"/>
                    <a:pt x="481" y="3839"/>
                    <a:pt x="1023" y="3839"/>
                  </a:cubicBezTo>
                  <a:cubicBezTo>
                    <a:pt x="1660" y="3839"/>
                    <a:pt x="2522" y="3483"/>
                    <a:pt x="3348" y="3085"/>
                  </a:cubicBezTo>
                  <a:cubicBezTo>
                    <a:pt x="3928" y="2806"/>
                    <a:pt x="5725" y="2003"/>
                    <a:pt x="5334" y="775"/>
                  </a:cubicBezTo>
                  <a:cubicBezTo>
                    <a:pt x="5143" y="185"/>
                    <a:pt x="4737" y="1"/>
                    <a:pt x="43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4"/>
            <p:cNvSpPr/>
            <p:nvPr/>
          </p:nvSpPr>
          <p:spPr>
            <a:xfrm>
              <a:off x="3936100" y="2259075"/>
              <a:ext cx="133650" cy="89475"/>
            </a:xfrm>
            <a:custGeom>
              <a:rect b="b" l="l" r="r" t="t"/>
              <a:pathLst>
                <a:path extrusionOk="0" h="3579" w="5346">
                  <a:moveTo>
                    <a:pt x="4000" y="1"/>
                  </a:moveTo>
                  <a:cubicBezTo>
                    <a:pt x="3530" y="1"/>
                    <a:pt x="3021" y="230"/>
                    <a:pt x="2734" y="373"/>
                  </a:cubicBezTo>
                  <a:cubicBezTo>
                    <a:pt x="446" y="1467"/>
                    <a:pt x="0" y="2092"/>
                    <a:pt x="45" y="2683"/>
                  </a:cubicBezTo>
                  <a:cubicBezTo>
                    <a:pt x="96" y="3339"/>
                    <a:pt x="449" y="3579"/>
                    <a:pt x="953" y="3579"/>
                  </a:cubicBezTo>
                  <a:cubicBezTo>
                    <a:pt x="1548" y="3579"/>
                    <a:pt x="2352" y="3247"/>
                    <a:pt x="3125" y="2873"/>
                  </a:cubicBezTo>
                  <a:cubicBezTo>
                    <a:pt x="3660" y="2616"/>
                    <a:pt x="5345" y="1869"/>
                    <a:pt x="4966" y="730"/>
                  </a:cubicBezTo>
                  <a:cubicBezTo>
                    <a:pt x="4789" y="175"/>
                    <a:pt x="4410" y="1"/>
                    <a:pt x="40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4"/>
            <p:cNvSpPr/>
            <p:nvPr/>
          </p:nvSpPr>
          <p:spPr>
            <a:xfrm>
              <a:off x="4772500" y="2433775"/>
              <a:ext cx="415150" cy="324825"/>
            </a:xfrm>
            <a:custGeom>
              <a:rect b="b" l="l" r="r" t="t"/>
              <a:pathLst>
                <a:path extrusionOk="0" h="12993" w="16606">
                  <a:moveTo>
                    <a:pt x="12752" y="0"/>
                  </a:moveTo>
                  <a:cubicBezTo>
                    <a:pt x="12702" y="0"/>
                    <a:pt x="12655" y="1"/>
                    <a:pt x="12610" y="3"/>
                  </a:cubicBezTo>
                  <a:cubicBezTo>
                    <a:pt x="11829" y="25"/>
                    <a:pt x="11059" y="114"/>
                    <a:pt x="9352" y="840"/>
                  </a:cubicBezTo>
                  <a:cubicBezTo>
                    <a:pt x="8303" y="1275"/>
                    <a:pt x="6886" y="1956"/>
                    <a:pt x="4899" y="3005"/>
                  </a:cubicBezTo>
                  <a:cubicBezTo>
                    <a:pt x="3248" y="3875"/>
                    <a:pt x="0" y="5449"/>
                    <a:pt x="268" y="8584"/>
                  </a:cubicBezTo>
                  <a:cubicBezTo>
                    <a:pt x="313" y="9098"/>
                    <a:pt x="435" y="9611"/>
                    <a:pt x="636" y="10091"/>
                  </a:cubicBezTo>
                  <a:cubicBezTo>
                    <a:pt x="1476" y="12221"/>
                    <a:pt x="2757" y="12992"/>
                    <a:pt x="4420" y="12992"/>
                  </a:cubicBezTo>
                  <a:cubicBezTo>
                    <a:pt x="6008" y="12992"/>
                    <a:pt x="7944" y="12290"/>
                    <a:pt x="10178" y="11397"/>
                  </a:cubicBezTo>
                  <a:cubicBezTo>
                    <a:pt x="11907" y="10705"/>
                    <a:pt x="14630" y="9935"/>
                    <a:pt x="15836" y="7803"/>
                  </a:cubicBezTo>
                  <a:cubicBezTo>
                    <a:pt x="16371" y="6855"/>
                    <a:pt x="16606" y="5638"/>
                    <a:pt x="16315" y="4043"/>
                  </a:cubicBezTo>
                  <a:cubicBezTo>
                    <a:pt x="15667" y="388"/>
                    <a:pt x="13735" y="0"/>
                    <a:pt x="12752" y="0"/>
                  </a:cubicBezTo>
                  <a:close/>
                </a:path>
              </a:pathLst>
            </a:custGeom>
            <a:solidFill>
              <a:srgbClr val="FFB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4"/>
            <p:cNvSpPr/>
            <p:nvPr/>
          </p:nvSpPr>
          <p:spPr>
            <a:xfrm>
              <a:off x="4779200" y="2433775"/>
              <a:ext cx="408450" cy="324825"/>
            </a:xfrm>
            <a:custGeom>
              <a:rect b="b" l="l" r="r" t="t"/>
              <a:pathLst>
                <a:path extrusionOk="0" h="12993" w="16338">
                  <a:moveTo>
                    <a:pt x="12495" y="0"/>
                  </a:moveTo>
                  <a:cubicBezTo>
                    <a:pt x="12445" y="0"/>
                    <a:pt x="12398" y="1"/>
                    <a:pt x="12354" y="3"/>
                  </a:cubicBezTo>
                  <a:cubicBezTo>
                    <a:pt x="11561" y="25"/>
                    <a:pt x="10802" y="114"/>
                    <a:pt x="9084" y="840"/>
                  </a:cubicBezTo>
                  <a:cubicBezTo>
                    <a:pt x="15423" y="4176"/>
                    <a:pt x="10211" y="9890"/>
                    <a:pt x="5837" y="10560"/>
                  </a:cubicBezTo>
                  <a:cubicBezTo>
                    <a:pt x="5345" y="10636"/>
                    <a:pt x="4891" y="10670"/>
                    <a:pt x="4471" y="10670"/>
                  </a:cubicBezTo>
                  <a:cubicBezTo>
                    <a:pt x="1378" y="10670"/>
                    <a:pt x="157" y="8840"/>
                    <a:pt x="0" y="8584"/>
                  </a:cubicBezTo>
                  <a:lnTo>
                    <a:pt x="0" y="8584"/>
                  </a:lnTo>
                  <a:cubicBezTo>
                    <a:pt x="45" y="9098"/>
                    <a:pt x="167" y="9611"/>
                    <a:pt x="368" y="10091"/>
                  </a:cubicBezTo>
                  <a:cubicBezTo>
                    <a:pt x="1208" y="12221"/>
                    <a:pt x="2489" y="12992"/>
                    <a:pt x="4152" y="12992"/>
                  </a:cubicBezTo>
                  <a:cubicBezTo>
                    <a:pt x="5740" y="12992"/>
                    <a:pt x="7676" y="12290"/>
                    <a:pt x="9910" y="11397"/>
                  </a:cubicBezTo>
                  <a:cubicBezTo>
                    <a:pt x="11639" y="10705"/>
                    <a:pt x="14362" y="9935"/>
                    <a:pt x="15568" y="7803"/>
                  </a:cubicBezTo>
                  <a:cubicBezTo>
                    <a:pt x="16103" y="6855"/>
                    <a:pt x="16338" y="5638"/>
                    <a:pt x="16059" y="4043"/>
                  </a:cubicBezTo>
                  <a:cubicBezTo>
                    <a:pt x="15400" y="388"/>
                    <a:pt x="13477" y="0"/>
                    <a:pt x="12495" y="0"/>
                  </a:cubicBezTo>
                  <a:close/>
                </a:path>
              </a:pathLst>
            </a:custGeom>
            <a:solidFill>
              <a:srgbClr val="F5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4"/>
            <p:cNvSpPr/>
            <p:nvPr/>
          </p:nvSpPr>
          <p:spPr>
            <a:xfrm>
              <a:off x="5006275" y="2448350"/>
              <a:ext cx="163250" cy="211775"/>
            </a:xfrm>
            <a:custGeom>
              <a:rect b="b" l="l" r="r" t="t"/>
              <a:pathLst>
                <a:path extrusionOk="0" h="8471" w="6530">
                  <a:moveTo>
                    <a:pt x="3271" y="0"/>
                  </a:moveTo>
                  <a:cubicBezTo>
                    <a:pt x="1463" y="0"/>
                    <a:pt x="1" y="1897"/>
                    <a:pt x="1" y="4241"/>
                  </a:cubicBezTo>
                  <a:cubicBezTo>
                    <a:pt x="1" y="6573"/>
                    <a:pt x="1463" y="8470"/>
                    <a:pt x="3271" y="8470"/>
                  </a:cubicBezTo>
                  <a:cubicBezTo>
                    <a:pt x="5067" y="8470"/>
                    <a:pt x="6529" y="6573"/>
                    <a:pt x="6529" y="4241"/>
                  </a:cubicBezTo>
                  <a:cubicBezTo>
                    <a:pt x="6529" y="1897"/>
                    <a:pt x="5067" y="0"/>
                    <a:pt x="3271" y="0"/>
                  </a:cubicBezTo>
                  <a:close/>
                </a:path>
              </a:pathLst>
            </a:custGeom>
            <a:solidFill>
              <a:srgbClr val="E4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4"/>
            <p:cNvSpPr/>
            <p:nvPr/>
          </p:nvSpPr>
          <p:spPr>
            <a:xfrm>
              <a:off x="5015775" y="2460625"/>
              <a:ext cx="144250" cy="187225"/>
            </a:xfrm>
            <a:custGeom>
              <a:rect b="b" l="l" r="r" t="t"/>
              <a:pathLst>
                <a:path extrusionOk="0" h="7489" w="5770">
                  <a:moveTo>
                    <a:pt x="2891" y="0"/>
                  </a:moveTo>
                  <a:cubicBezTo>
                    <a:pt x="1295" y="0"/>
                    <a:pt x="0" y="1674"/>
                    <a:pt x="0" y="3750"/>
                  </a:cubicBezTo>
                  <a:cubicBezTo>
                    <a:pt x="0" y="5814"/>
                    <a:pt x="1295" y="7488"/>
                    <a:pt x="2891" y="7488"/>
                  </a:cubicBezTo>
                  <a:cubicBezTo>
                    <a:pt x="4486" y="7488"/>
                    <a:pt x="5770" y="5814"/>
                    <a:pt x="5770" y="3750"/>
                  </a:cubicBezTo>
                  <a:cubicBezTo>
                    <a:pt x="5770" y="1674"/>
                    <a:pt x="4486" y="0"/>
                    <a:pt x="2891" y="0"/>
                  </a:cubicBezTo>
                  <a:close/>
                </a:path>
              </a:pathLst>
            </a:cu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24"/>
          <p:cNvSpPr txBox="1"/>
          <p:nvPr>
            <p:ph idx="1" type="subTitle"/>
          </p:nvPr>
        </p:nvSpPr>
        <p:spPr>
          <a:xfrm>
            <a:off x="720000" y="2835275"/>
            <a:ext cx="32955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191" name="Google Shape;191;p24"/>
          <p:cNvSpPr txBox="1"/>
          <p:nvPr>
            <p:ph type="ctrTitle"/>
          </p:nvPr>
        </p:nvSpPr>
        <p:spPr>
          <a:xfrm>
            <a:off x="657225" y="887450"/>
            <a:ext cx="45174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AVIATION CONSULTING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3"/>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389" name="Google Shape;389;p33"/>
          <p:cNvSpPr txBox="1"/>
          <p:nvPr/>
        </p:nvSpPr>
        <p:spPr>
          <a:xfrm>
            <a:off x="622212" y="1098254"/>
            <a:ext cx="18813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dvent Pro SemiBold"/>
                <a:ea typeface="Advent Pro SemiBold"/>
                <a:cs typeface="Advent Pro SemiBold"/>
                <a:sym typeface="Advent Pro SemiBold"/>
              </a:rPr>
              <a:t>OUTREACH</a:t>
            </a:r>
            <a:endParaRPr sz="2000">
              <a:solidFill>
                <a:schemeClr val="lt1"/>
              </a:solidFill>
              <a:latin typeface="Advent Pro SemiBold"/>
              <a:ea typeface="Advent Pro SemiBold"/>
              <a:cs typeface="Advent Pro SemiBold"/>
              <a:sym typeface="Advent Pro SemiBold"/>
            </a:endParaRPr>
          </a:p>
        </p:txBody>
      </p:sp>
      <p:sp>
        <p:nvSpPr>
          <p:cNvPr id="390" name="Google Shape;390;p33"/>
          <p:cNvSpPr txBox="1"/>
          <p:nvPr/>
        </p:nvSpPr>
        <p:spPr>
          <a:xfrm>
            <a:off x="4953703" y="1098250"/>
            <a:ext cx="21801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dvent Pro SemiBold"/>
                <a:ea typeface="Advent Pro SemiBold"/>
                <a:cs typeface="Advent Pro SemiBold"/>
                <a:sym typeface="Advent Pro SemiBold"/>
              </a:rPr>
              <a:t>TOP RATED VALUES</a:t>
            </a:r>
            <a:endParaRPr sz="2000">
              <a:solidFill>
                <a:schemeClr val="lt1"/>
              </a:solidFill>
              <a:latin typeface="Advent Pro SemiBold"/>
              <a:ea typeface="Advent Pro SemiBold"/>
              <a:cs typeface="Advent Pro SemiBold"/>
              <a:sym typeface="Advent Pro SemiBold"/>
            </a:endParaRPr>
          </a:p>
        </p:txBody>
      </p:sp>
      <p:graphicFrame>
        <p:nvGraphicFramePr>
          <p:cNvPr id="391" name="Google Shape;391;p33"/>
          <p:cNvGraphicFramePr/>
          <p:nvPr/>
        </p:nvGraphicFramePr>
        <p:xfrm>
          <a:off x="5036613" y="1943275"/>
          <a:ext cx="3000000" cy="3000000"/>
        </p:xfrm>
        <a:graphic>
          <a:graphicData uri="http://schemas.openxmlformats.org/drawingml/2006/table">
            <a:tbl>
              <a:tblPr>
                <a:noFill/>
                <a:tableStyleId>{4EDB3B38-B342-46D1-AC1D-22401B914476}</a:tableStyleId>
              </a:tblPr>
              <a:tblGrid>
                <a:gridCol w="1010575"/>
                <a:gridCol w="1143925"/>
                <a:gridCol w="877225"/>
              </a:tblGrid>
              <a:tr h="646000">
                <a:tc>
                  <a:txBody>
                    <a:bodyPr/>
                    <a:lstStyle/>
                    <a:p>
                      <a:pPr indent="0" lvl="0" marL="0" rtl="0" algn="ctr">
                        <a:spcBef>
                          <a:spcPts val="0"/>
                        </a:spcBef>
                        <a:spcAft>
                          <a:spcPts val="0"/>
                        </a:spcAft>
                        <a:buNone/>
                      </a:pPr>
                      <a:r>
                        <a:t/>
                      </a:r>
                      <a:endParaRPr>
                        <a:solidFill>
                          <a:schemeClr val="accent1"/>
                        </a:solidFill>
                        <a:latin typeface="Fira Sans Extra Condensed"/>
                        <a:ea typeface="Fira Sans Extra Condensed"/>
                        <a:cs typeface="Fira Sans Extra Condensed"/>
                        <a:sym typeface="Fira Sans Extra Condensed"/>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Advent Pro SemiBold"/>
                          <a:ea typeface="Advent Pro SemiBold"/>
                          <a:cs typeface="Advent Pro SemiBold"/>
                          <a:sym typeface="Advent Pro SemiBold"/>
                        </a:rPr>
                        <a:t>MERCURY</a:t>
                      </a:r>
                      <a:endParaRPr sz="1800">
                        <a:solidFill>
                          <a:schemeClr val="lt1"/>
                        </a:solidFill>
                        <a:latin typeface="Advent Pro SemiBold"/>
                        <a:ea typeface="Advent Pro SemiBold"/>
                        <a:cs typeface="Advent Pro SemiBold"/>
                        <a:sym typeface="Advent Pro SemiBold"/>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Advent Pro SemiBold"/>
                          <a:ea typeface="Advent Pro SemiBold"/>
                          <a:cs typeface="Advent Pro SemiBold"/>
                          <a:sym typeface="Advent Pro SemiBold"/>
                        </a:rPr>
                        <a:t>VENUS</a:t>
                      </a:r>
                      <a:endParaRPr sz="1800">
                        <a:solidFill>
                          <a:schemeClr val="lt1"/>
                        </a:solidFill>
                        <a:latin typeface="Advent Pro SemiBold"/>
                        <a:ea typeface="Advent Pro SemiBold"/>
                        <a:cs typeface="Advent Pro SemiBold"/>
                        <a:sym typeface="Advent Pro SemiBold"/>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rgbClr val="666666">
                          <a:alpha val="0"/>
                        </a:srgbClr>
                      </a:solidFill>
                      <a:prstDash val="solid"/>
                      <a:round/>
                      <a:headEnd len="sm" w="sm" type="none"/>
                      <a:tailEnd len="sm" w="sm" type="none"/>
                    </a:lnB>
                  </a:tcPr>
                </a:tc>
              </a:tr>
              <a:tr h="646000">
                <a:tc>
                  <a:txBody>
                    <a:bodyPr/>
                    <a:lstStyle/>
                    <a:p>
                      <a:pPr indent="0" lvl="0" marL="0" rtl="0" algn="ctr">
                        <a:spcBef>
                          <a:spcPts val="0"/>
                        </a:spcBef>
                        <a:spcAft>
                          <a:spcPts val="0"/>
                        </a:spcAft>
                        <a:buNone/>
                      </a:pPr>
                      <a:r>
                        <a:rPr lang="en" sz="1800">
                          <a:solidFill>
                            <a:schemeClr val="accent1"/>
                          </a:solidFill>
                          <a:latin typeface="Advent Pro Medium"/>
                          <a:ea typeface="Advent Pro Medium"/>
                          <a:cs typeface="Advent Pro Medium"/>
                          <a:sym typeface="Advent Pro Medium"/>
                        </a:rPr>
                        <a:t>TOPIC A</a:t>
                      </a:r>
                      <a:endParaRPr sz="1800">
                        <a:solidFill>
                          <a:schemeClr val="accent1"/>
                        </a:solidFill>
                        <a:latin typeface="Advent Pro Medium"/>
                        <a:ea typeface="Advent Pro Medium"/>
                        <a:cs typeface="Advent Pro Medium"/>
                        <a:sym typeface="Advent Pro Medium"/>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chemeClr val="accen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uli"/>
                          <a:ea typeface="Muli"/>
                          <a:cs typeface="Muli"/>
                          <a:sym typeface="Muli"/>
                        </a:rPr>
                        <a:t>23,000</a:t>
                      </a:r>
                      <a:endParaRPr>
                        <a:solidFill>
                          <a:schemeClr val="dk1"/>
                        </a:solidFill>
                        <a:latin typeface="Muli"/>
                        <a:ea typeface="Muli"/>
                        <a:cs typeface="Muli"/>
                        <a:sym typeface="Muli"/>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chemeClr val="accen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uli"/>
                          <a:ea typeface="Muli"/>
                          <a:cs typeface="Muli"/>
                          <a:sym typeface="Muli"/>
                        </a:rPr>
                        <a:t>10,000</a:t>
                      </a:r>
                      <a:endParaRPr>
                        <a:solidFill>
                          <a:schemeClr val="dk1"/>
                        </a:solidFill>
                        <a:latin typeface="Muli"/>
                        <a:ea typeface="Muli"/>
                        <a:cs typeface="Muli"/>
                        <a:sym typeface="Muli"/>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chemeClr val="accent2"/>
                      </a:solidFill>
                      <a:prstDash val="solid"/>
                      <a:round/>
                      <a:headEnd len="sm" w="sm" type="none"/>
                      <a:tailEnd len="sm" w="sm" type="none"/>
                    </a:lnB>
                    <a:solidFill>
                      <a:schemeClr val="lt1"/>
                    </a:solidFill>
                  </a:tcPr>
                </a:tc>
              </a:tr>
              <a:tr h="646000">
                <a:tc>
                  <a:txBody>
                    <a:bodyPr/>
                    <a:lstStyle/>
                    <a:p>
                      <a:pPr indent="0" lvl="0" marL="0" rtl="0" algn="ctr">
                        <a:spcBef>
                          <a:spcPts val="0"/>
                        </a:spcBef>
                        <a:spcAft>
                          <a:spcPts val="0"/>
                        </a:spcAft>
                        <a:buNone/>
                      </a:pPr>
                      <a:r>
                        <a:rPr lang="en" sz="1800">
                          <a:solidFill>
                            <a:schemeClr val="accent1"/>
                          </a:solidFill>
                          <a:latin typeface="Advent Pro Medium"/>
                          <a:ea typeface="Advent Pro Medium"/>
                          <a:cs typeface="Advent Pro Medium"/>
                          <a:sym typeface="Advent Pro Medium"/>
                        </a:rPr>
                        <a:t>TOPIC B</a:t>
                      </a:r>
                      <a:endParaRPr sz="1800">
                        <a:solidFill>
                          <a:schemeClr val="accent1"/>
                        </a:solidFill>
                        <a:latin typeface="Advent Pro Medium"/>
                        <a:ea typeface="Advent Pro Medium"/>
                        <a:cs typeface="Advent Pro Medium"/>
                        <a:sym typeface="Advent Pro Medium"/>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uli"/>
                          <a:ea typeface="Muli"/>
                          <a:cs typeface="Muli"/>
                          <a:sym typeface="Muli"/>
                        </a:rPr>
                        <a:t>12,500</a:t>
                      </a:r>
                      <a:endParaRPr>
                        <a:solidFill>
                          <a:schemeClr val="dk1"/>
                        </a:solidFill>
                        <a:latin typeface="Muli"/>
                        <a:ea typeface="Muli"/>
                        <a:cs typeface="Muli"/>
                        <a:sym typeface="Muli"/>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uli"/>
                          <a:ea typeface="Muli"/>
                          <a:cs typeface="Muli"/>
                          <a:sym typeface="Muli"/>
                        </a:rPr>
                        <a:t>4,000</a:t>
                      </a:r>
                      <a:endParaRPr>
                        <a:solidFill>
                          <a:schemeClr val="dk1"/>
                        </a:solidFill>
                        <a:latin typeface="Muli"/>
                        <a:ea typeface="Muli"/>
                        <a:cs typeface="Muli"/>
                        <a:sym typeface="Muli"/>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solidFill>
                      <a:schemeClr val="lt1"/>
                    </a:solidFill>
                  </a:tcPr>
                </a:tc>
              </a:tr>
              <a:tr h="646000">
                <a:tc>
                  <a:txBody>
                    <a:bodyPr/>
                    <a:lstStyle/>
                    <a:p>
                      <a:pPr indent="0" lvl="0" marL="0" rtl="0" algn="ctr">
                        <a:spcBef>
                          <a:spcPts val="0"/>
                        </a:spcBef>
                        <a:spcAft>
                          <a:spcPts val="0"/>
                        </a:spcAft>
                        <a:buNone/>
                      </a:pPr>
                      <a:r>
                        <a:rPr lang="en" sz="1800">
                          <a:solidFill>
                            <a:schemeClr val="accent1"/>
                          </a:solidFill>
                          <a:latin typeface="Advent Pro Medium"/>
                          <a:ea typeface="Advent Pro Medium"/>
                          <a:cs typeface="Advent Pro Medium"/>
                          <a:sym typeface="Advent Pro Medium"/>
                        </a:rPr>
                        <a:t>TOPIC C</a:t>
                      </a:r>
                      <a:endParaRPr sz="1800">
                        <a:solidFill>
                          <a:schemeClr val="accent1"/>
                        </a:solidFill>
                        <a:latin typeface="Advent Pro Medium"/>
                        <a:ea typeface="Advent Pro Medium"/>
                        <a:cs typeface="Advent Pro Medium"/>
                        <a:sym typeface="Advent Pro Medium"/>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rgbClr val="666666">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uli"/>
                          <a:ea typeface="Muli"/>
                          <a:cs typeface="Muli"/>
                          <a:sym typeface="Muli"/>
                        </a:rPr>
                        <a:t>2,000</a:t>
                      </a:r>
                      <a:endParaRPr>
                        <a:solidFill>
                          <a:schemeClr val="dk1"/>
                        </a:solidFill>
                        <a:latin typeface="Muli"/>
                        <a:ea typeface="Muli"/>
                        <a:cs typeface="Muli"/>
                        <a:sym typeface="Muli"/>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rgbClr val="666666">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Muli"/>
                          <a:ea typeface="Muli"/>
                          <a:cs typeface="Muli"/>
                          <a:sym typeface="Muli"/>
                        </a:rPr>
                        <a:t>10,500</a:t>
                      </a:r>
                      <a:endParaRPr>
                        <a:solidFill>
                          <a:schemeClr val="dk1"/>
                        </a:solidFill>
                        <a:latin typeface="Muli"/>
                        <a:ea typeface="Muli"/>
                        <a:cs typeface="Muli"/>
                        <a:sym typeface="Muli"/>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rgbClr val="666666">
                          <a:alpha val="0"/>
                        </a:srgbClr>
                      </a:solidFill>
                      <a:prstDash val="solid"/>
                      <a:round/>
                      <a:headEnd len="sm" w="sm" type="none"/>
                      <a:tailEnd len="sm" w="sm" type="none"/>
                    </a:lnB>
                    <a:solidFill>
                      <a:schemeClr val="lt1"/>
                    </a:solidFill>
                  </a:tcPr>
                </a:tc>
              </a:tr>
            </a:tbl>
          </a:graphicData>
        </a:graphic>
      </p:graphicFrame>
      <p:grpSp>
        <p:nvGrpSpPr>
          <p:cNvPr id="392" name="Google Shape;392;p33"/>
          <p:cNvGrpSpPr/>
          <p:nvPr/>
        </p:nvGrpSpPr>
        <p:grpSpPr>
          <a:xfrm>
            <a:off x="568646" y="2144549"/>
            <a:ext cx="4116081" cy="2333852"/>
            <a:chOff x="233350" y="949250"/>
            <a:chExt cx="7137300" cy="3802300"/>
          </a:xfrm>
        </p:grpSpPr>
        <p:sp>
          <p:nvSpPr>
            <p:cNvPr id="393" name="Google Shape;393;p3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 name="Google Shape;444;p33"/>
          <p:cNvSpPr/>
          <p:nvPr/>
        </p:nvSpPr>
        <p:spPr>
          <a:xfrm rot="1406419">
            <a:off x="2064918" y="2587502"/>
            <a:ext cx="445545" cy="415159"/>
          </a:xfrm>
          <a:custGeom>
            <a:rect b="b" l="l" r="r" t="t"/>
            <a:pathLst>
              <a:path extrusionOk="0" h="8676" w="9311">
                <a:moveTo>
                  <a:pt x="3954" y="1"/>
                </a:moveTo>
                <a:cubicBezTo>
                  <a:pt x="3810" y="1"/>
                  <a:pt x="3671" y="130"/>
                  <a:pt x="3721" y="309"/>
                </a:cubicBezTo>
                <a:lnTo>
                  <a:pt x="4679" y="3689"/>
                </a:lnTo>
                <a:lnTo>
                  <a:pt x="3903" y="3689"/>
                </a:lnTo>
                <a:cubicBezTo>
                  <a:pt x="3075" y="3689"/>
                  <a:pt x="2252" y="3789"/>
                  <a:pt x="1441" y="3977"/>
                </a:cubicBezTo>
                <a:lnTo>
                  <a:pt x="770" y="2854"/>
                </a:lnTo>
                <a:cubicBezTo>
                  <a:pt x="753" y="2825"/>
                  <a:pt x="723" y="2807"/>
                  <a:pt x="688" y="2807"/>
                </a:cubicBezTo>
                <a:lnTo>
                  <a:pt x="112" y="2807"/>
                </a:lnTo>
                <a:cubicBezTo>
                  <a:pt x="48" y="2807"/>
                  <a:pt x="0" y="2872"/>
                  <a:pt x="24" y="2936"/>
                </a:cubicBezTo>
                <a:lnTo>
                  <a:pt x="400" y="3971"/>
                </a:lnTo>
                <a:lnTo>
                  <a:pt x="400" y="4218"/>
                </a:lnTo>
                <a:lnTo>
                  <a:pt x="283" y="4247"/>
                </a:lnTo>
                <a:cubicBezTo>
                  <a:pt x="241" y="4259"/>
                  <a:pt x="206" y="4294"/>
                  <a:pt x="206" y="4341"/>
                </a:cubicBezTo>
                <a:cubicBezTo>
                  <a:pt x="206" y="4382"/>
                  <a:pt x="241" y="4423"/>
                  <a:pt x="283" y="4429"/>
                </a:cubicBezTo>
                <a:lnTo>
                  <a:pt x="400" y="4459"/>
                </a:lnTo>
                <a:lnTo>
                  <a:pt x="400" y="4706"/>
                </a:lnTo>
                <a:lnTo>
                  <a:pt x="24" y="5740"/>
                </a:lnTo>
                <a:cubicBezTo>
                  <a:pt x="0" y="5805"/>
                  <a:pt x="48" y="5869"/>
                  <a:pt x="112" y="5869"/>
                </a:cubicBezTo>
                <a:lnTo>
                  <a:pt x="688" y="5869"/>
                </a:lnTo>
                <a:cubicBezTo>
                  <a:pt x="723" y="5869"/>
                  <a:pt x="753" y="5852"/>
                  <a:pt x="770" y="5822"/>
                </a:cubicBezTo>
                <a:lnTo>
                  <a:pt x="1441" y="4700"/>
                </a:lnTo>
                <a:cubicBezTo>
                  <a:pt x="2252" y="4894"/>
                  <a:pt x="3075" y="4988"/>
                  <a:pt x="3903" y="4988"/>
                </a:cubicBezTo>
                <a:lnTo>
                  <a:pt x="4679" y="4988"/>
                </a:lnTo>
                <a:lnTo>
                  <a:pt x="3721" y="8373"/>
                </a:lnTo>
                <a:cubicBezTo>
                  <a:pt x="3671" y="8548"/>
                  <a:pt x="3809" y="8676"/>
                  <a:pt x="3953" y="8676"/>
                </a:cubicBezTo>
                <a:cubicBezTo>
                  <a:pt x="4028" y="8676"/>
                  <a:pt x="4104" y="8642"/>
                  <a:pt x="4156" y="8561"/>
                </a:cubicBezTo>
                <a:lnTo>
                  <a:pt x="4914" y="7368"/>
                </a:lnTo>
                <a:lnTo>
                  <a:pt x="5532" y="7368"/>
                </a:lnTo>
                <a:cubicBezTo>
                  <a:pt x="5878" y="7368"/>
                  <a:pt x="5878" y="6839"/>
                  <a:pt x="5532" y="6839"/>
                </a:cubicBezTo>
                <a:lnTo>
                  <a:pt x="5249" y="6839"/>
                </a:lnTo>
                <a:lnTo>
                  <a:pt x="5596" y="6293"/>
                </a:lnTo>
                <a:lnTo>
                  <a:pt x="6231" y="6293"/>
                </a:lnTo>
                <a:cubicBezTo>
                  <a:pt x="6378" y="6293"/>
                  <a:pt x="6495" y="6175"/>
                  <a:pt x="6495" y="6034"/>
                </a:cubicBezTo>
                <a:cubicBezTo>
                  <a:pt x="6495" y="5887"/>
                  <a:pt x="6378" y="5769"/>
                  <a:pt x="6231" y="5769"/>
                </a:cubicBezTo>
                <a:lnTo>
                  <a:pt x="5925" y="5769"/>
                </a:lnTo>
                <a:lnTo>
                  <a:pt x="6425" y="4988"/>
                </a:lnTo>
                <a:lnTo>
                  <a:pt x="8065" y="4988"/>
                </a:lnTo>
                <a:cubicBezTo>
                  <a:pt x="8247" y="4988"/>
                  <a:pt x="8423" y="4917"/>
                  <a:pt x="8547" y="4782"/>
                </a:cubicBezTo>
                <a:lnTo>
                  <a:pt x="8564" y="4764"/>
                </a:lnTo>
                <a:lnTo>
                  <a:pt x="8935" y="4694"/>
                </a:lnTo>
                <a:cubicBezTo>
                  <a:pt x="9311" y="4611"/>
                  <a:pt x="9311" y="4071"/>
                  <a:pt x="8935" y="3983"/>
                </a:cubicBezTo>
                <a:lnTo>
                  <a:pt x="8929" y="3983"/>
                </a:lnTo>
                <a:lnTo>
                  <a:pt x="8564" y="3912"/>
                </a:lnTo>
                <a:lnTo>
                  <a:pt x="8547" y="3894"/>
                </a:lnTo>
                <a:cubicBezTo>
                  <a:pt x="8418" y="3759"/>
                  <a:pt x="8241" y="3689"/>
                  <a:pt x="8059" y="3689"/>
                </a:cubicBezTo>
                <a:lnTo>
                  <a:pt x="6419" y="3689"/>
                </a:lnTo>
                <a:lnTo>
                  <a:pt x="5925" y="2907"/>
                </a:lnTo>
                <a:lnTo>
                  <a:pt x="6225" y="2907"/>
                </a:lnTo>
                <a:cubicBezTo>
                  <a:pt x="6578" y="2907"/>
                  <a:pt x="6578" y="2384"/>
                  <a:pt x="6225" y="2384"/>
                </a:cubicBezTo>
                <a:lnTo>
                  <a:pt x="5590" y="2384"/>
                </a:lnTo>
                <a:lnTo>
                  <a:pt x="5244" y="1837"/>
                </a:lnTo>
                <a:lnTo>
                  <a:pt x="5532" y="1837"/>
                </a:lnTo>
                <a:cubicBezTo>
                  <a:pt x="5673" y="1837"/>
                  <a:pt x="5790" y="1720"/>
                  <a:pt x="5790" y="1573"/>
                </a:cubicBezTo>
                <a:cubicBezTo>
                  <a:pt x="5790" y="1432"/>
                  <a:pt x="5673" y="1314"/>
                  <a:pt x="5532" y="1314"/>
                </a:cubicBezTo>
                <a:lnTo>
                  <a:pt x="4914" y="1314"/>
                </a:lnTo>
                <a:lnTo>
                  <a:pt x="4156" y="115"/>
                </a:lnTo>
                <a:cubicBezTo>
                  <a:pt x="4104" y="35"/>
                  <a:pt x="4028" y="1"/>
                  <a:pt x="3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a:off x="1334975" y="2516025"/>
            <a:ext cx="390600" cy="390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3"/>
          <p:cNvSpPr/>
          <p:nvPr/>
        </p:nvSpPr>
        <p:spPr>
          <a:xfrm>
            <a:off x="4202000" y="3890800"/>
            <a:ext cx="390600" cy="390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3"/>
          <p:cNvSpPr/>
          <p:nvPr/>
        </p:nvSpPr>
        <p:spPr>
          <a:xfrm>
            <a:off x="1430225" y="3933800"/>
            <a:ext cx="390600" cy="390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3"/>
          <p:cNvSpPr/>
          <p:nvPr/>
        </p:nvSpPr>
        <p:spPr>
          <a:xfrm>
            <a:off x="4097225" y="3025188"/>
            <a:ext cx="390600" cy="390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3"/>
          <p:cNvSpPr/>
          <p:nvPr/>
        </p:nvSpPr>
        <p:spPr>
          <a:xfrm rot="8804290">
            <a:off x="2454778" y="3699437"/>
            <a:ext cx="448305" cy="417731"/>
          </a:xfrm>
          <a:custGeom>
            <a:rect b="b" l="l" r="r" t="t"/>
            <a:pathLst>
              <a:path extrusionOk="0" h="8676" w="9311">
                <a:moveTo>
                  <a:pt x="3954" y="1"/>
                </a:moveTo>
                <a:cubicBezTo>
                  <a:pt x="3810" y="1"/>
                  <a:pt x="3671" y="130"/>
                  <a:pt x="3721" y="309"/>
                </a:cubicBezTo>
                <a:lnTo>
                  <a:pt x="4679" y="3689"/>
                </a:lnTo>
                <a:lnTo>
                  <a:pt x="3903" y="3689"/>
                </a:lnTo>
                <a:cubicBezTo>
                  <a:pt x="3075" y="3689"/>
                  <a:pt x="2252" y="3789"/>
                  <a:pt x="1441" y="3977"/>
                </a:cubicBezTo>
                <a:lnTo>
                  <a:pt x="770" y="2854"/>
                </a:lnTo>
                <a:cubicBezTo>
                  <a:pt x="753" y="2825"/>
                  <a:pt x="723" y="2807"/>
                  <a:pt x="688" y="2807"/>
                </a:cubicBezTo>
                <a:lnTo>
                  <a:pt x="112" y="2807"/>
                </a:lnTo>
                <a:cubicBezTo>
                  <a:pt x="48" y="2807"/>
                  <a:pt x="0" y="2872"/>
                  <a:pt x="24" y="2936"/>
                </a:cubicBezTo>
                <a:lnTo>
                  <a:pt x="400" y="3971"/>
                </a:lnTo>
                <a:lnTo>
                  <a:pt x="400" y="4218"/>
                </a:lnTo>
                <a:lnTo>
                  <a:pt x="283" y="4247"/>
                </a:lnTo>
                <a:cubicBezTo>
                  <a:pt x="241" y="4259"/>
                  <a:pt x="206" y="4294"/>
                  <a:pt x="206" y="4341"/>
                </a:cubicBezTo>
                <a:cubicBezTo>
                  <a:pt x="206" y="4382"/>
                  <a:pt x="241" y="4423"/>
                  <a:pt x="283" y="4429"/>
                </a:cubicBezTo>
                <a:lnTo>
                  <a:pt x="400" y="4459"/>
                </a:lnTo>
                <a:lnTo>
                  <a:pt x="400" y="4706"/>
                </a:lnTo>
                <a:lnTo>
                  <a:pt x="24" y="5740"/>
                </a:lnTo>
                <a:cubicBezTo>
                  <a:pt x="0" y="5805"/>
                  <a:pt x="48" y="5869"/>
                  <a:pt x="112" y="5869"/>
                </a:cubicBezTo>
                <a:lnTo>
                  <a:pt x="688" y="5869"/>
                </a:lnTo>
                <a:cubicBezTo>
                  <a:pt x="723" y="5869"/>
                  <a:pt x="753" y="5852"/>
                  <a:pt x="770" y="5822"/>
                </a:cubicBezTo>
                <a:lnTo>
                  <a:pt x="1441" y="4700"/>
                </a:lnTo>
                <a:cubicBezTo>
                  <a:pt x="2252" y="4894"/>
                  <a:pt x="3075" y="4988"/>
                  <a:pt x="3903" y="4988"/>
                </a:cubicBezTo>
                <a:lnTo>
                  <a:pt x="4679" y="4988"/>
                </a:lnTo>
                <a:lnTo>
                  <a:pt x="3721" y="8373"/>
                </a:lnTo>
                <a:cubicBezTo>
                  <a:pt x="3671" y="8548"/>
                  <a:pt x="3809" y="8676"/>
                  <a:pt x="3953" y="8676"/>
                </a:cubicBezTo>
                <a:cubicBezTo>
                  <a:pt x="4028" y="8676"/>
                  <a:pt x="4104" y="8642"/>
                  <a:pt x="4156" y="8561"/>
                </a:cubicBezTo>
                <a:lnTo>
                  <a:pt x="4914" y="7368"/>
                </a:lnTo>
                <a:lnTo>
                  <a:pt x="5532" y="7368"/>
                </a:lnTo>
                <a:cubicBezTo>
                  <a:pt x="5878" y="7368"/>
                  <a:pt x="5878" y="6839"/>
                  <a:pt x="5532" y="6839"/>
                </a:cubicBezTo>
                <a:lnTo>
                  <a:pt x="5249" y="6839"/>
                </a:lnTo>
                <a:lnTo>
                  <a:pt x="5596" y="6293"/>
                </a:lnTo>
                <a:lnTo>
                  <a:pt x="6231" y="6293"/>
                </a:lnTo>
                <a:cubicBezTo>
                  <a:pt x="6378" y="6293"/>
                  <a:pt x="6495" y="6175"/>
                  <a:pt x="6495" y="6034"/>
                </a:cubicBezTo>
                <a:cubicBezTo>
                  <a:pt x="6495" y="5887"/>
                  <a:pt x="6378" y="5769"/>
                  <a:pt x="6231" y="5769"/>
                </a:cubicBezTo>
                <a:lnTo>
                  <a:pt x="5925" y="5769"/>
                </a:lnTo>
                <a:lnTo>
                  <a:pt x="6425" y="4988"/>
                </a:lnTo>
                <a:lnTo>
                  <a:pt x="8065" y="4988"/>
                </a:lnTo>
                <a:cubicBezTo>
                  <a:pt x="8247" y="4988"/>
                  <a:pt x="8423" y="4917"/>
                  <a:pt x="8547" y="4782"/>
                </a:cubicBezTo>
                <a:lnTo>
                  <a:pt x="8564" y="4764"/>
                </a:lnTo>
                <a:lnTo>
                  <a:pt x="8935" y="4694"/>
                </a:lnTo>
                <a:cubicBezTo>
                  <a:pt x="9311" y="4611"/>
                  <a:pt x="9311" y="4071"/>
                  <a:pt x="8935" y="3983"/>
                </a:cubicBezTo>
                <a:lnTo>
                  <a:pt x="8929" y="3983"/>
                </a:lnTo>
                <a:lnTo>
                  <a:pt x="8564" y="3912"/>
                </a:lnTo>
                <a:lnTo>
                  <a:pt x="8547" y="3894"/>
                </a:lnTo>
                <a:cubicBezTo>
                  <a:pt x="8418" y="3759"/>
                  <a:pt x="8241" y="3689"/>
                  <a:pt x="8059" y="3689"/>
                </a:cubicBezTo>
                <a:lnTo>
                  <a:pt x="6419" y="3689"/>
                </a:lnTo>
                <a:lnTo>
                  <a:pt x="5925" y="2907"/>
                </a:lnTo>
                <a:lnTo>
                  <a:pt x="6225" y="2907"/>
                </a:lnTo>
                <a:cubicBezTo>
                  <a:pt x="6578" y="2907"/>
                  <a:pt x="6578" y="2384"/>
                  <a:pt x="6225" y="2384"/>
                </a:cubicBezTo>
                <a:lnTo>
                  <a:pt x="5590" y="2384"/>
                </a:lnTo>
                <a:lnTo>
                  <a:pt x="5244" y="1837"/>
                </a:lnTo>
                <a:lnTo>
                  <a:pt x="5532" y="1837"/>
                </a:lnTo>
                <a:cubicBezTo>
                  <a:pt x="5673" y="1837"/>
                  <a:pt x="5790" y="1720"/>
                  <a:pt x="5790" y="1573"/>
                </a:cubicBezTo>
                <a:cubicBezTo>
                  <a:pt x="5790" y="1432"/>
                  <a:pt x="5673" y="1314"/>
                  <a:pt x="5532" y="1314"/>
                </a:cubicBezTo>
                <a:lnTo>
                  <a:pt x="4914" y="1314"/>
                </a:lnTo>
                <a:lnTo>
                  <a:pt x="4156" y="115"/>
                </a:lnTo>
                <a:cubicBezTo>
                  <a:pt x="4104" y="35"/>
                  <a:pt x="4028" y="1"/>
                  <a:pt x="3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3"/>
          <p:cNvSpPr/>
          <p:nvPr/>
        </p:nvSpPr>
        <p:spPr>
          <a:xfrm flipH="1" rot="10800000">
            <a:off x="6812763" y="0"/>
            <a:ext cx="3222475" cy="1693675"/>
          </a:xfrm>
          <a:custGeom>
            <a:rect b="b" l="l" r="r" t="t"/>
            <a:pathLst>
              <a:path extrusionOk="0" h="67747" w="128899">
                <a:moveTo>
                  <a:pt x="115472" y="0"/>
                </a:moveTo>
                <a:cubicBezTo>
                  <a:pt x="109450" y="0"/>
                  <a:pt x="104069" y="4076"/>
                  <a:pt x="102525" y="10041"/>
                </a:cubicBezTo>
                <a:cubicBezTo>
                  <a:pt x="102389" y="10027"/>
                  <a:pt x="102253" y="10027"/>
                  <a:pt x="102103" y="10027"/>
                </a:cubicBezTo>
                <a:cubicBezTo>
                  <a:pt x="96558" y="10027"/>
                  <a:pt x="93493" y="16471"/>
                  <a:pt x="96994" y="20776"/>
                </a:cubicBezTo>
                <a:cubicBezTo>
                  <a:pt x="95591" y="20789"/>
                  <a:pt x="94215" y="21034"/>
                  <a:pt x="92894" y="21498"/>
                </a:cubicBezTo>
                <a:cubicBezTo>
                  <a:pt x="90213" y="18642"/>
                  <a:pt x="86582" y="17189"/>
                  <a:pt x="82938" y="17189"/>
                </a:cubicBezTo>
                <a:cubicBezTo>
                  <a:pt x="79750" y="17189"/>
                  <a:pt x="76553" y="18301"/>
                  <a:pt x="73972" y="20558"/>
                </a:cubicBezTo>
                <a:cubicBezTo>
                  <a:pt x="72638" y="19950"/>
                  <a:pt x="71232" y="19660"/>
                  <a:pt x="69845" y="19660"/>
                </a:cubicBezTo>
                <a:cubicBezTo>
                  <a:pt x="66472" y="19660"/>
                  <a:pt x="63207" y="21376"/>
                  <a:pt x="61344" y="24427"/>
                </a:cubicBezTo>
                <a:cubicBezTo>
                  <a:pt x="59089" y="21584"/>
                  <a:pt x="55695" y="20004"/>
                  <a:pt x="52205" y="20004"/>
                </a:cubicBezTo>
                <a:cubicBezTo>
                  <a:pt x="50929" y="20004"/>
                  <a:pt x="49639" y="20215"/>
                  <a:pt x="48388" y="20653"/>
                </a:cubicBezTo>
                <a:cubicBezTo>
                  <a:pt x="43702" y="22288"/>
                  <a:pt x="40569" y="26702"/>
                  <a:pt x="40569" y="31660"/>
                </a:cubicBezTo>
                <a:cubicBezTo>
                  <a:pt x="40569" y="32409"/>
                  <a:pt x="40637" y="33172"/>
                  <a:pt x="40787" y="33922"/>
                </a:cubicBezTo>
                <a:cubicBezTo>
                  <a:pt x="37885" y="34112"/>
                  <a:pt x="35174" y="35406"/>
                  <a:pt x="33199" y="37532"/>
                </a:cubicBezTo>
                <a:cubicBezTo>
                  <a:pt x="32681" y="37790"/>
                  <a:pt x="32191" y="38090"/>
                  <a:pt x="31714" y="38403"/>
                </a:cubicBezTo>
                <a:cubicBezTo>
                  <a:pt x="30133" y="37213"/>
                  <a:pt x="28322" y="36661"/>
                  <a:pt x="26541" y="36661"/>
                </a:cubicBezTo>
                <a:cubicBezTo>
                  <a:pt x="22860" y="36661"/>
                  <a:pt x="19311" y="39019"/>
                  <a:pt x="18200" y="42967"/>
                </a:cubicBezTo>
                <a:cubicBezTo>
                  <a:pt x="13691" y="43716"/>
                  <a:pt x="10000" y="46986"/>
                  <a:pt x="8692" y="51359"/>
                </a:cubicBezTo>
                <a:cubicBezTo>
                  <a:pt x="8528" y="51345"/>
                  <a:pt x="8365" y="51345"/>
                  <a:pt x="8201" y="51345"/>
                </a:cubicBezTo>
                <a:cubicBezTo>
                  <a:pt x="3665" y="51345"/>
                  <a:pt x="1" y="55023"/>
                  <a:pt x="1" y="59546"/>
                </a:cubicBezTo>
                <a:cubicBezTo>
                  <a:pt x="1" y="64082"/>
                  <a:pt x="3665" y="67747"/>
                  <a:pt x="8201" y="67747"/>
                </a:cubicBezTo>
                <a:lnTo>
                  <a:pt x="128899" y="67747"/>
                </a:lnTo>
                <a:lnTo>
                  <a:pt x="128899" y="13392"/>
                </a:lnTo>
                <a:cubicBezTo>
                  <a:pt x="128899" y="6649"/>
                  <a:pt x="123885" y="955"/>
                  <a:pt x="117183" y="110"/>
                </a:cubicBezTo>
                <a:cubicBezTo>
                  <a:pt x="116609" y="36"/>
                  <a:pt x="116038" y="0"/>
                  <a:pt x="115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1" name="Google Shape;451;p33"/>
          <p:cNvCxnSpPr/>
          <p:nvPr/>
        </p:nvCxnSpPr>
        <p:spPr>
          <a:xfrm>
            <a:off x="1549525" y="2582450"/>
            <a:ext cx="2476500" cy="1374900"/>
          </a:xfrm>
          <a:prstGeom prst="curvedConnector3">
            <a:avLst>
              <a:gd fmla="val 50000" name="adj1"/>
            </a:avLst>
          </a:prstGeom>
          <a:noFill/>
          <a:ln cap="flat" cmpd="sng" w="9525">
            <a:solidFill>
              <a:schemeClr val="accent1"/>
            </a:solidFill>
            <a:prstDash val="dash"/>
            <a:round/>
            <a:headEnd len="med" w="med" type="none"/>
            <a:tailEnd len="med" w="med" type="none"/>
          </a:ln>
        </p:spPr>
      </p:cxnSp>
      <p:cxnSp>
        <p:nvCxnSpPr>
          <p:cNvPr id="452" name="Google Shape;452;p33"/>
          <p:cNvCxnSpPr>
            <a:stCxn id="448" idx="2"/>
            <a:endCxn id="447" idx="6"/>
          </p:cNvCxnSpPr>
          <p:nvPr/>
        </p:nvCxnSpPr>
        <p:spPr>
          <a:xfrm flipH="1">
            <a:off x="1820825" y="3220488"/>
            <a:ext cx="2276400" cy="908700"/>
          </a:xfrm>
          <a:prstGeom prst="curvedConnector3">
            <a:avLst>
              <a:gd fmla="val 44109" name="adj1"/>
            </a:avLst>
          </a:prstGeom>
          <a:noFill/>
          <a:ln cap="flat" cmpd="sng" w="9525">
            <a:solidFill>
              <a:schemeClr val="dk1"/>
            </a:solidFill>
            <a:prstDash val="dash"/>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34"/>
          <p:cNvSpPr/>
          <p:nvPr/>
        </p:nvSpPr>
        <p:spPr>
          <a:xfrm rot="10800000">
            <a:off x="-1270500" y="-230362"/>
            <a:ext cx="3222475" cy="1693675"/>
          </a:xfrm>
          <a:custGeom>
            <a:rect b="b" l="l" r="r" t="t"/>
            <a:pathLst>
              <a:path extrusionOk="0" h="67747" w="128899">
                <a:moveTo>
                  <a:pt x="115472" y="0"/>
                </a:moveTo>
                <a:cubicBezTo>
                  <a:pt x="109450" y="0"/>
                  <a:pt x="104069" y="4076"/>
                  <a:pt x="102525" y="10041"/>
                </a:cubicBezTo>
                <a:cubicBezTo>
                  <a:pt x="102389" y="10027"/>
                  <a:pt x="102253" y="10027"/>
                  <a:pt x="102103" y="10027"/>
                </a:cubicBezTo>
                <a:cubicBezTo>
                  <a:pt x="96558" y="10027"/>
                  <a:pt x="93493" y="16471"/>
                  <a:pt x="96994" y="20776"/>
                </a:cubicBezTo>
                <a:cubicBezTo>
                  <a:pt x="95591" y="20789"/>
                  <a:pt x="94215" y="21034"/>
                  <a:pt x="92894" y="21498"/>
                </a:cubicBezTo>
                <a:cubicBezTo>
                  <a:pt x="90213" y="18642"/>
                  <a:pt x="86582" y="17189"/>
                  <a:pt x="82938" y="17189"/>
                </a:cubicBezTo>
                <a:cubicBezTo>
                  <a:pt x="79750" y="17189"/>
                  <a:pt x="76553" y="18301"/>
                  <a:pt x="73972" y="20558"/>
                </a:cubicBezTo>
                <a:cubicBezTo>
                  <a:pt x="72638" y="19950"/>
                  <a:pt x="71232" y="19660"/>
                  <a:pt x="69845" y="19660"/>
                </a:cubicBezTo>
                <a:cubicBezTo>
                  <a:pt x="66472" y="19660"/>
                  <a:pt x="63207" y="21376"/>
                  <a:pt x="61344" y="24427"/>
                </a:cubicBezTo>
                <a:cubicBezTo>
                  <a:pt x="59089" y="21584"/>
                  <a:pt x="55695" y="20004"/>
                  <a:pt x="52205" y="20004"/>
                </a:cubicBezTo>
                <a:cubicBezTo>
                  <a:pt x="50929" y="20004"/>
                  <a:pt x="49639" y="20215"/>
                  <a:pt x="48388" y="20653"/>
                </a:cubicBezTo>
                <a:cubicBezTo>
                  <a:pt x="43702" y="22288"/>
                  <a:pt x="40569" y="26702"/>
                  <a:pt x="40569" y="31660"/>
                </a:cubicBezTo>
                <a:cubicBezTo>
                  <a:pt x="40569" y="32409"/>
                  <a:pt x="40637" y="33172"/>
                  <a:pt x="40787" y="33922"/>
                </a:cubicBezTo>
                <a:cubicBezTo>
                  <a:pt x="37885" y="34112"/>
                  <a:pt x="35174" y="35406"/>
                  <a:pt x="33199" y="37532"/>
                </a:cubicBezTo>
                <a:cubicBezTo>
                  <a:pt x="32681" y="37790"/>
                  <a:pt x="32191" y="38090"/>
                  <a:pt x="31714" y="38403"/>
                </a:cubicBezTo>
                <a:cubicBezTo>
                  <a:pt x="30133" y="37213"/>
                  <a:pt x="28322" y="36661"/>
                  <a:pt x="26541" y="36661"/>
                </a:cubicBezTo>
                <a:cubicBezTo>
                  <a:pt x="22860" y="36661"/>
                  <a:pt x="19311" y="39019"/>
                  <a:pt x="18200" y="42967"/>
                </a:cubicBezTo>
                <a:cubicBezTo>
                  <a:pt x="13691" y="43716"/>
                  <a:pt x="10000" y="46986"/>
                  <a:pt x="8692" y="51359"/>
                </a:cubicBezTo>
                <a:cubicBezTo>
                  <a:pt x="8528" y="51345"/>
                  <a:pt x="8365" y="51345"/>
                  <a:pt x="8201" y="51345"/>
                </a:cubicBezTo>
                <a:cubicBezTo>
                  <a:pt x="3665" y="51345"/>
                  <a:pt x="1" y="55023"/>
                  <a:pt x="1" y="59546"/>
                </a:cubicBezTo>
                <a:cubicBezTo>
                  <a:pt x="1" y="64082"/>
                  <a:pt x="3665" y="67747"/>
                  <a:pt x="8201" y="67747"/>
                </a:cubicBezTo>
                <a:lnTo>
                  <a:pt x="128899" y="67747"/>
                </a:lnTo>
                <a:lnTo>
                  <a:pt x="128899" y="13392"/>
                </a:lnTo>
                <a:cubicBezTo>
                  <a:pt x="128899" y="6649"/>
                  <a:pt x="123885" y="955"/>
                  <a:pt x="117183" y="110"/>
                </a:cubicBezTo>
                <a:cubicBezTo>
                  <a:pt x="116609" y="36"/>
                  <a:pt x="116038" y="0"/>
                  <a:pt x="115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4"/>
          <p:cNvSpPr/>
          <p:nvPr/>
        </p:nvSpPr>
        <p:spPr>
          <a:xfrm>
            <a:off x="5184353" y="3285900"/>
            <a:ext cx="1203600" cy="1203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4"/>
          <p:cNvSpPr txBox="1"/>
          <p:nvPr>
            <p:ph idx="4294967295" type="ctrTitle"/>
          </p:nvPr>
        </p:nvSpPr>
        <p:spPr>
          <a:xfrm>
            <a:off x="620629" y="1108988"/>
            <a:ext cx="18813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dvent Pro SemiBold"/>
                <a:ea typeface="Advent Pro SemiBold"/>
                <a:cs typeface="Advent Pro SemiBold"/>
                <a:sym typeface="Advent Pro SemiBold"/>
              </a:rPr>
              <a:t>LOCATION</a:t>
            </a:r>
            <a:endParaRPr sz="2000">
              <a:solidFill>
                <a:schemeClr val="lt1"/>
              </a:solidFill>
              <a:latin typeface="Advent Pro SemiBold"/>
              <a:ea typeface="Advent Pro SemiBold"/>
              <a:cs typeface="Advent Pro SemiBold"/>
              <a:sym typeface="Advent Pro SemiBold"/>
            </a:endParaRPr>
          </a:p>
        </p:txBody>
      </p:sp>
      <p:sp>
        <p:nvSpPr>
          <p:cNvPr id="460" name="Google Shape;460;p34"/>
          <p:cNvSpPr txBox="1"/>
          <p:nvPr>
            <p:ph idx="4294967295" type="ctrTitle"/>
          </p:nvPr>
        </p:nvSpPr>
        <p:spPr>
          <a:xfrm>
            <a:off x="5071303" y="1107400"/>
            <a:ext cx="2719800" cy="4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dvent Pro SemiBold"/>
                <a:ea typeface="Advent Pro SemiBold"/>
                <a:cs typeface="Advent Pro SemiBold"/>
                <a:sym typeface="Advent Pro SemiBold"/>
              </a:rPr>
              <a:t>EMPLOYEES</a:t>
            </a:r>
            <a:endParaRPr sz="2000">
              <a:solidFill>
                <a:schemeClr val="lt1"/>
              </a:solidFill>
              <a:latin typeface="Advent Pro SemiBold"/>
              <a:ea typeface="Advent Pro SemiBold"/>
              <a:cs typeface="Advent Pro SemiBold"/>
              <a:sym typeface="Advent Pro SemiBold"/>
            </a:endParaRPr>
          </a:p>
        </p:txBody>
      </p:sp>
      <p:sp>
        <p:nvSpPr>
          <p:cNvPr id="461" name="Google Shape;461;p34"/>
          <p:cNvSpPr txBox="1"/>
          <p:nvPr>
            <p:ph idx="4294967295" type="ctrTitle"/>
          </p:nvPr>
        </p:nvSpPr>
        <p:spPr>
          <a:xfrm>
            <a:off x="5071303" y="2654225"/>
            <a:ext cx="18813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dvent Pro SemiBold"/>
                <a:ea typeface="Advent Pro SemiBold"/>
                <a:cs typeface="Advent Pro SemiBold"/>
                <a:sym typeface="Advent Pro SemiBold"/>
              </a:rPr>
              <a:t>EARNINGS</a:t>
            </a:r>
            <a:endParaRPr sz="2000">
              <a:solidFill>
                <a:schemeClr val="lt1"/>
              </a:solidFill>
              <a:latin typeface="Advent Pro SemiBold"/>
              <a:ea typeface="Advent Pro SemiBold"/>
              <a:cs typeface="Advent Pro SemiBold"/>
              <a:sym typeface="Advent Pro SemiBold"/>
            </a:endParaRPr>
          </a:p>
        </p:txBody>
      </p:sp>
      <p:sp>
        <p:nvSpPr>
          <p:cNvPr id="462" name="Google Shape;462;p34"/>
          <p:cNvSpPr txBox="1"/>
          <p:nvPr>
            <p:ph idx="4294967295" type="subTitle"/>
          </p:nvPr>
        </p:nvSpPr>
        <p:spPr>
          <a:xfrm>
            <a:off x="768878" y="4340175"/>
            <a:ext cx="951300" cy="368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USA</a:t>
            </a:r>
            <a:endParaRPr sz="1400"/>
          </a:p>
        </p:txBody>
      </p:sp>
      <p:pic>
        <p:nvPicPr>
          <p:cNvPr id="463" name="Google Shape;463;p34" title="Gráfico">
            <a:hlinkClick r:id="rId3"/>
          </p:cNvPr>
          <p:cNvPicPr preferRelativeResize="0"/>
          <p:nvPr/>
        </p:nvPicPr>
        <p:blipFill>
          <a:blip r:embed="rId4">
            <a:alphaModFix/>
          </a:blip>
          <a:stretch>
            <a:fillRect/>
          </a:stretch>
        </p:blipFill>
        <p:spPr>
          <a:xfrm>
            <a:off x="1530880" y="1576402"/>
            <a:ext cx="2281200" cy="2462349"/>
          </a:xfrm>
          <a:prstGeom prst="rect">
            <a:avLst/>
          </a:prstGeom>
          <a:noFill/>
          <a:ln>
            <a:noFill/>
          </a:ln>
        </p:spPr>
      </p:pic>
      <p:sp>
        <p:nvSpPr>
          <p:cNvPr id="464" name="Google Shape;464;p34"/>
          <p:cNvSpPr txBox="1"/>
          <p:nvPr>
            <p:ph idx="4294967295" type="subTitle"/>
          </p:nvPr>
        </p:nvSpPr>
        <p:spPr>
          <a:xfrm>
            <a:off x="1720178" y="4340175"/>
            <a:ext cx="951300" cy="368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India</a:t>
            </a:r>
            <a:endParaRPr sz="1400"/>
          </a:p>
        </p:txBody>
      </p:sp>
      <p:sp>
        <p:nvSpPr>
          <p:cNvPr id="465" name="Google Shape;465;p34"/>
          <p:cNvSpPr txBox="1"/>
          <p:nvPr>
            <p:ph idx="4294967295" type="subTitle"/>
          </p:nvPr>
        </p:nvSpPr>
        <p:spPr>
          <a:xfrm>
            <a:off x="2671478" y="4340175"/>
            <a:ext cx="951300" cy="368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UK</a:t>
            </a:r>
            <a:endParaRPr sz="1400"/>
          </a:p>
        </p:txBody>
      </p:sp>
      <p:sp>
        <p:nvSpPr>
          <p:cNvPr id="466" name="Google Shape;466;p34"/>
          <p:cNvSpPr txBox="1"/>
          <p:nvPr>
            <p:ph idx="4294967295" type="subTitle"/>
          </p:nvPr>
        </p:nvSpPr>
        <p:spPr>
          <a:xfrm>
            <a:off x="3622778" y="4340175"/>
            <a:ext cx="951300" cy="368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Russia</a:t>
            </a:r>
            <a:endParaRPr sz="1400"/>
          </a:p>
        </p:txBody>
      </p:sp>
      <p:sp>
        <p:nvSpPr>
          <p:cNvPr id="467" name="Google Shape;467;p34"/>
          <p:cNvSpPr/>
          <p:nvPr/>
        </p:nvSpPr>
        <p:spPr>
          <a:xfrm>
            <a:off x="1139080" y="4143375"/>
            <a:ext cx="196800" cy="196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2097430" y="4143375"/>
            <a:ext cx="196800" cy="196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3055780" y="4143375"/>
            <a:ext cx="196800" cy="196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a:off x="4014130" y="4143375"/>
            <a:ext cx="196800" cy="196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a:off x="6236003" y="1701450"/>
            <a:ext cx="2136300" cy="196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6236003" y="1986558"/>
            <a:ext cx="2136300" cy="196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a:off x="6236003" y="2253253"/>
            <a:ext cx="2136300" cy="196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4"/>
          <p:cNvSpPr txBox="1"/>
          <p:nvPr>
            <p:ph idx="4294967295" type="ctrTitle"/>
          </p:nvPr>
        </p:nvSpPr>
        <p:spPr>
          <a:xfrm>
            <a:off x="4911128" y="1701450"/>
            <a:ext cx="1203600" cy="196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400">
                <a:latin typeface="Muli"/>
                <a:ea typeface="Muli"/>
                <a:cs typeface="Muli"/>
                <a:sym typeface="Muli"/>
              </a:rPr>
              <a:t>10-100</a:t>
            </a:r>
            <a:endParaRPr sz="1400">
              <a:latin typeface="Muli"/>
              <a:ea typeface="Muli"/>
              <a:cs typeface="Muli"/>
              <a:sym typeface="Muli"/>
            </a:endParaRPr>
          </a:p>
        </p:txBody>
      </p:sp>
      <p:sp>
        <p:nvSpPr>
          <p:cNvPr id="475" name="Google Shape;475;p34"/>
          <p:cNvSpPr txBox="1"/>
          <p:nvPr>
            <p:ph idx="4294967295" type="ctrTitle"/>
          </p:nvPr>
        </p:nvSpPr>
        <p:spPr>
          <a:xfrm>
            <a:off x="4911128" y="1977350"/>
            <a:ext cx="1203600" cy="196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400">
                <a:latin typeface="Muli"/>
                <a:ea typeface="Muli"/>
                <a:cs typeface="Muli"/>
                <a:sym typeface="Muli"/>
              </a:rPr>
              <a:t>100-1,000</a:t>
            </a:r>
            <a:endParaRPr sz="1400">
              <a:latin typeface="Muli"/>
              <a:ea typeface="Muli"/>
              <a:cs typeface="Muli"/>
              <a:sym typeface="Muli"/>
            </a:endParaRPr>
          </a:p>
        </p:txBody>
      </p:sp>
      <p:sp>
        <p:nvSpPr>
          <p:cNvPr id="476" name="Google Shape;476;p34"/>
          <p:cNvSpPr txBox="1"/>
          <p:nvPr>
            <p:ph idx="4294967295" type="ctrTitle"/>
          </p:nvPr>
        </p:nvSpPr>
        <p:spPr>
          <a:xfrm>
            <a:off x="4911128" y="2253250"/>
            <a:ext cx="1203600" cy="196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400">
                <a:latin typeface="Muli"/>
                <a:ea typeface="Muli"/>
                <a:cs typeface="Muli"/>
                <a:sym typeface="Muli"/>
              </a:rPr>
              <a:t>1,000-5,000</a:t>
            </a:r>
            <a:endParaRPr sz="1400">
              <a:latin typeface="Muli"/>
              <a:ea typeface="Muli"/>
              <a:cs typeface="Muli"/>
              <a:sym typeface="Muli"/>
            </a:endParaRPr>
          </a:p>
        </p:txBody>
      </p:sp>
      <p:sp>
        <p:nvSpPr>
          <p:cNvPr id="477" name="Google Shape;477;p34"/>
          <p:cNvSpPr/>
          <p:nvPr/>
        </p:nvSpPr>
        <p:spPr>
          <a:xfrm>
            <a:off x="6236003" y="1701450"/>
            <a:ext cx="755100" cy="196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4"/>
          <p:cNvSpPr/>
          <p:nvPr/>
        </p:nvSpPr>
        <p:spPr>
          <a:xfrm>
            <a:off x="6236003" y="1986550"/>
            <a:ext cx="1679100" cy="19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4"/>
          <p:cNvSpPr/>
          <p:nvPr/>
        </p:nvSpPr>
        <p:spPr>
          <a:xfrm>
            <a:off x="6236003" y="2253250"/>
            <a:ext cx="1955100" cy="196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4"/>
          <p:cNvSpPr txBox="1"/>
          <p:nvPr>
            <p:ph idx="4294967295" type="ctrTitle"/>
          </p:nvPr>
        </p:nvSpPr>
        <p:spPr>
          <a:xfrm>
            <a:off x="5149853" y="3565350"/>
            <a:ext cx="1272600" cy="6447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4800">
                <a:solidFill>
                  <a:schemeClr val="accent1"/>
                </a:solidFill>
              </a:rPr>
              <a:t>$2M</a:t>
            </a:r>
            <a:endParaRPr sz="4800">
              <a:solidFill>
                <a:schemeClr val="accent1"/>
              </a:solidFill>
              <a:latin typeface="Advent Pro Medium"/>
              <a:ea typeface="Advent Pro Medium"/>
              <a:cs typeface="Advent Pro Medium"/>
              <a:sym typeface="Advent Pro Medium"/>
            </a:endParaRPr>
          </a:p>
        </p:txBody>
      </p:sp>
      <p:sp>
        <p:nvSpPr>
          <p:cNvPr id="481" name="Google Shape;481;p34"/>
          <p:cNvSpPr txBox="1"/>
          <p:nvPr>
            <p:ph idx="4294967295" type="ctrTitle"/>
          </p:nvPr>
        </p:nvSpPr>
        <p:spPr>
          <a:xfrm>
            <a:off x="6526603" y="3565350"/>
            <a:ext cx="1881300" cy="644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600">
                <a:latin typeface="Muli"/>
                <a:ea typeface="Muli"/>
                <a:cs typeface="Muli"/>
                <a:sym typeface="Muli"/>
              </a:rPr>
              <a:t>Average earnings per semester</a:t>
            </a:r>
            <a:endParaRPr sz="1600">
              <a:latin typeface="Muli"/>
              <a:ea typeface="Muli"/>
              <a:cs typeface="Muli"/>
              <a:sym typeface="Muli"/>
            </a:endParaRPr>
          </a:p>
        </p:txBody>
      </p:sp>
      <p:sp>
        <p:nvSpPr>
          <p:cNvPr id="482" name="Google Shape;482;p3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86" name="Shape 486"/>
        <p:cNvGrpSpPr/>
        <p:nvPr/>
      </p:nvGrpSpPr>
      <p:grpSpPr>
        <a:xfrm>
          <a:off x="0" y="0"/>
          <a:ext cx="0" cy="0"/>
          <a:chOff x="0" y="0"/>
          <a:chExt cx="0" cy="0"/>
        </a:xfrm>
      </p:grpSpPr>
      <p:sp>
        <p:nvSpPr>
          <p:cNvPr id="487" name="Google Shape;487;p35"/>
          <p:cNvSpPr/>
          <p:nvPr/>
        </p:nvSpPr>
        <p:spPr>
          <a:xfrm>
            <a:off x="3310425" y="3050175"/>
            <a:ext cx="5833569" cy="2093320"/>
          </a:xfrm>
          <a:custGeom>
            <a:rect b="b" l="l" r="r" t="t"/>
            <a:pathLst>
              <a:path extrusionOk="0" h="28568" w="79612">
                <a:moveTo>
                  <a:pt x="74953" y="1"/>
                </a:moveTo>
                <a:cubicBezTo>
                  <a:pt x="72378" y="1"/>
                  <a:pt x="70280" y="2099"/>
                  <a:pt x="70294" y="4673"/>
                </a:cubicBezTo>
                <a:cubicBezTo>
                  <a:pt x="70280" y="4932"/>
                  <a:pt x="70308" y="5177"/>
                  <a:pt x="70348" y="5436"/>
                </a:cubicBezTo>
                <a:cubicBezTo>
                  <a:pt x="69953" y="5382"/>
                  <a:pt x="69558" y="5354"/>
                  <a:pt x="69163" y="5354"/>
                </a:cubicBezTo>
                <a:cubicBezTo>
                  <a:pt x="65758" y="5354"/>
                  <a:pt x="62679" y="7343"/>
                  <a:pt x="61276" y="10449"/>
                </a:cubicBezTo>
                <a:cubicBezTo>
                  <a:pt x="60717" y="10286"/>
                  <a:pt x="60145" y="10204"/>
                  <a:pt x="59573" y="10204"/>
                </a:cubicBezTo>
                <a:cubicBezTo>
                  <a:pt x="59028" y="10204"/>
                  <a:pt x="58497" y="10272"/>
                  <a:pt x="57979" y="10408"/>
                </a:cubicBezTo>
                <a:cubicBezTo>
                  <a:pt x="57993" y="7466"/>
                  <a:pt x="55799" y="4987"/>
                  <a:pt x="52898" y="4619"/>
                </a:cubicBezTo>
                <a:cubicBezTo>
                  <a:pt x="52650" y="4588"/>
                  <a:pt x="52404" y="4572"/>
                  <a:pt x="52161" y="4572"/>
                </a:cubicBezTo>
                <a:cubicBezTo>
                  <a:pt x="49532" y="4572"/>
                  <a:pt x="47183" y="6344"/>
                  <a:pt x="46522" y="8937"/>
                </a:cubicBezTo>
                <a:cubicBezTo>
                  <a:pt x="44288" y="9182"/>
                  <a:pt x="42544" y="10967"/>
                  <a:pt x="42367" y="13201"/>
                </a:cubicBezTo>
                <a:cubicBezTo>
                  <a:pt x="40598" y="10940"/>
                  <a:pt x="38068" y="9870"/>
                  <a:pt x="35560" y="9870"/>
                </a:cubicBezTo>
                <a:cubicBezTo>
                  <a:pt x="32160" y="9870"/>
                  <a:pt x="28801" y="11838"/>
                  <a:pt x="27437" y="15476"/>
                </a:cubicBezTo>
                <a:cubicBezTo>
                  <a:pt x="26536" y="14970"/>
                  <a:pt x="25541" y="14719"/>
                  <a:pt x="24549" y="14719"/>
                </a:cubicBezTo>
                <a:cubicBezTo>
                  <a:pt x="23350" y="14719"/>
                  <a:pt x="22157" y="15086"/>
                  <a:pt x="21143" y="15817"/>
                </a:cubicBezTo>
                <a:cubicBezTo>
                  <a:pt x="20121" y="13212"/>
                  <a:pt x="17619" y="11592"/>
                  <a:pt x="14945" y="11592"/>
                </a:cubicBezTo>
                <a:cubicBezTo>
                  <a:pt x="14304" y="11592"/>
                  <a:pt x="13653" y="11685"/>
                  <a:pt x="13010" y="11880"/>
                </a:cubicBezTo>
                <a:cubicBezTo>
                  <a:pt x="9700" y="12874"/>
                  <a:pt x="7698" y="16266"/>
                  <a:pt x="8433" y="19658"/>
                </a:cubicBezTo>
                <a:cubicBezTo>
                  <a:pt x="8202" y="19617"/>
                  <a:pt x="7970" y="19604"/>
                  <a:pt x="7738" y="19604"/>
                </a:cubicBezTo>
                <a:cubicBezTo>
                  <a:pt x="6308" y="19604"/>
                  <a:pt x="4973" y="20285"/>
                  <a:pt x="4128" y="21429"/>
                </a:cubicBezTo>
                <a:cubicBezTo>
                  <a:pt x="4019" y="21416"/>
                  <a:pt x="3897" y="21416"/>
                  <a:pt x="3788" y="21416"/>
                </a:cubicBezTo>
                <a:cubicBezTo>
                  <a:pt x="3754" y="21415"/>
                  <a:pt x="3719" y="21414"/>
                  <a:pt x="3685" y="21414"/>
                </a:cubicBezTo>
                <a:cubicBezTo>
                  <a:pt x="1836" y="21414"/>
                  <a:pt x="284" y="22853"/>
                  <a:pt x="137" y="24712"/>
                </a:cubicBezTo>
                <a:cubicBezTo>
                  <a:pt x="1" y="26606"/>
                  <a:pt x="1363" y="28281"/>
                  <a:pt x="3243" y="28527"/>
                </a:cubicBezTo>
                <a:lnTo>
                  <a:pt x="3243" y="28567"/>
                </a:lnTo>
                <a:lnTo>
                  <a:pt x="79612" y="28567"/>
                </a:lnTo>
                <a:lnTo>
                  <a:pt x="79612" y="5613"/>
                </a:lnTo>
                <a:lnTo>
                  <a:pt x="79517" y="5613"/>
                </a:lnTo>
                <a:cubicBezTo>
                  <a:pt x="79585" y="5300"/>
                  <a:pt x="79612" y="4987"/>
                  <a:pt x="79612" y="4673"/>
                </a:cubicBezTo>
                <a:cubicBezTo>
                  <a:pt x="79612" y="2099"/>
                  <a:pt x="77528" y="1"/>
                  <a:pt x="749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txBox="1"/>
          <p:nvPr>
            <p:ph idx="1" type="body"/>
          </p:nvPr>
        </p:nvSpPr>
        <p:spPr>
          <a:xfrm>
            <a:off x="3562550" y="4184544"/>
            <a:ext cx="4945200" cy="605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 </a:t>
            </a:r>
            <a:r>
              <a:rPr lang="en"/>
              <a:t>p</a:t>
            </a:r>
            <a:r>
              <a:rPr lang="en"/>
              <a:t>icture </a:t>
            </a:r>
            <a:r>
              <a:rPr lang="en"/>
              <a:t>i</a:t>
            </a:r>
            <a:r>
              <a:rPr lang="en"/>
              <a:t>s </a:t>
            </a:r>
            <a:r>
              <a:rPr lang="en"/>
              <a:t>w</a:t>
            </a:r>
            <a:r>
              <a:rPr lang="en"/>
              <a:t>orth a </a:t>
            </a:r>
            <a:r>
              <a:rPr lang="en"/>
              <a:t>t</a:t>
            </a:r>
            <a:r>
              <a:rPr lang="en"/>
              <a:t>housand </a:t>
            </a:r>
            <a:r>
              <a:rPr lang="en"/>
              <a:t>w</a:t>
            </a:r>
            <a:r>
              <a:rPr lang="en"/>
              <a:t>ords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3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PROCESS</a:t>
            </a:r>
            <a:endParaRPr/>
          </a:p>
        </p:txBody>
      </p:sp>
      <p:sp>
        <p:nvSpPr>
          <p:cNvPr id="494" name="Google Shape;494;p36"/>
          <p:cNvSpPr txBox="1"/>
          <p:nvPr>
            <p:ph idx="4294967295" type="ctrTitle"/>
          </p:nvPr>
        </p:nvSpPr>
        <p:spPr>
          <a:xfrm>
            <a:off x="2584643" y="969173"/>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dvent Pro SemiBold"/>
                <a:ea typeface="Advent Pro SemiBold"/>
                <a:cs typeface="Advent Pro SemiBold"/>
                <a:sym typeface="Advent Pro SemiBold"/>
              </a:rPr>
              <a:t>NEPTUNE</a:t>
            </a:r>
            <a:endParaRPr sz="2000">
              <a:solidFill>
                <a:schemeClr val="lt1"/>
              </a:solidFill>
              <a:latin typeface="Advent Pro SemiBold"/>
              <a:ea typeface="Advent Pro SemiBold"/>
              <a:cs typeface="Advent Pro SemiBold"/>
              <a:sym typeface="Advent Pro SemiBold"/>
            </a:endParaRPr>
          </a:p>
        </p:txBody>
      </p:sp>
      <p:sp>
        <p:nvSpPr>
          <p:cNvPr id="495" name="Google Shape;495;p36"/>
          <p:cNvSpPr txBox="1"/>
          <p:nvPr>
            <p:ph idx="4294967295" type="ctrTitle"/>
          </p:nvPr>
        </p:nvSpPr>
        <p:spPr>
          <a:xfrm>
            <a:off x="4682041" y="969173"/>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dvent Pro SemiBold"/>
                <a:ea typeface="Advent Pro SemiBold"/>
                <a:cs typeface="Advent Pro SemiBold"/>
                <a:sym typeface="Advent Pro SemiBold"/>
              </a:rPr>
              <a:t>JUPITER</a:t>
            </a:r>
            <a:endParaRPr sz="2000">
              <a:solidFill>
                <a:schemeClr val="lt1"/>
              </a:solidFill>
              <a:latin typeface="Advent Pro SemiBold"/>
              <a:ea typeface="Advent Pro SemiBold"/>
              <a:cs typeface="Advent Pro SemiBold"/>
              <a:sym typeface="Advent Pro SemiBold"/>
            </a:endParaRPr>
          </a:p>
        </p:txBody>
      </p:sp>
      <p:sp>
        <p:nvSpPr>
          <p:cNvPr id="496" name="Google Shape;496;p36"/>
          <p:cNvSpPr txBox="1"/>
          <p:nvPr>
            <p:ph idx="4294967295" type="subTitle"/>
          </p:nvPr>
        </p:nvSpPr>
        <p:spPr>
          <a:xfrm>
            <a:off x="6770643" y="2618587"/>
            <a:ext cx="1438800" cy="842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Saturn is the ringed one and a gas giant</a:t>
            </a:r>
            <a:endParaRPr sz="1400"/>
          </a:p>
        </p:txBody>
      </p:sp>
      <p:sp>
        <p:nvSpPr>
          <p:cNvPr id="497" name="Google Shape;497;p36"/>
          <p:cNvSpPr txBox="1"/>
          <p:nvPr>
            <p:ph idx="4294967295" type="ctrTitle"/>
          </p:nvPr>
        </p:nvSpPr>
        <p:spPr>
          <a:xfrm>
            <a:off x="726763" y="205869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dvent Pro SemiBold"/>
                <a:ea typeface="Advent Pro SemiBold"/>
                <a:cs typeface="Advent Pro SemiBold"/>
                <a:sym typeface="Advent Pro SemiBold"/>
              </a:rPr>
              <a:t>MARS</a:t>
            </a:r>
            <a:endParaRPr sz="2000">
              <a:solidFill>
                <a:schemeClr val="lt1"/>
              </a:solidFill>
              <a:latin typeface="Advent Pro SemiBold"/>
              <a:ea typeface="Advent Pro SemiBold"/>
              <a:cs typeface="Advent Pro SemiBold"/>
              <a:sym typeface="Advent Pro SemiBold"/>
            </a:endParaRPr>
          </a:p>
        </p:txBody>
      </p:sp>
      <p:sp>
        <p:nvSpPr>
          <p:cNvPr id="498" name="Google Shape;498;p36"/>
          <p:cNvSpPr txBox="1"/>
          <p:nvPr>
            <p:ph idx="4294967295" type="subTitle"/>
          </p:nvPr>
        </p:nvSpPr>
        <p:spPr>
          <a:xfrm>
            <a:off x="816868" y="2618587"/>
            <a:ext cx="1701000" cy="842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Despite being red, Mars is a cold place</a:t>
            </a:r>
            <a:endParaRPr sz="1400"/>
          </a:p>
        </p:txBody>
      </p:sp>
      <p:sp>
        <p:nvSpPr>
          <p:cNvPr id="499" name="Google Shape;499;p36"/>
          <p:cNvSpPr txBox="1"/>
          <p:nvPr>
            <p:ph idx="4294967295" type="subTitle"/>
          </p:nvPr>
        </p:nvSpPr>
        <p:spPr>
          <a:xfrm>
            <a:off x="2584643" y="1515198"/>
            <a:ext cx="1881300" cy="842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Neptune is the farthest planet from the Sun</a:t>
            </a:r>
            <a:endParaRPr sz="1400"/>
          </a:p>
        </p:txBody>
      </p:sp>
      <p:sp>
        <p:nvSpPr>
          <p:cNvPr id="500" name="Google Shape;500;p36"/>
          <p:cNvSpPr txBox="1"/>
          <p:nvPr>
            <p:ph idx="4294967295" type="subTitle"/>
          </p:nvPr>
        </p:nvSpPr>
        <p:spPr>
          <a:xfrm>
            <a:off x="4682041" y="1515198"/>
            <a:ext cx="1881300" cy="842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It’s the biggest planet in our Solar System</a:t>
            </a:r>
            <a:endParaRPr sz="1400"/>
          </a:p>
        </p:txBody>
      </p:sp>
      <p:sp>
        <p:nvSpPr>
          <p:cNvPr id="501" name="Google Shape;501;p36"/>
          <p:cNvSpPr txBox="1"/>
          <p:nvPr>
            <p:ph idx="4294967295" type="ctrTitle"/>
          </p:nvPr>
        </p:nvSpPr>
        <p:spPr>
          <a:xfrm>
            <a:off x="6549467" y="205869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dvent Pro SemiBold"/>
                <a:ea typeface="Advent Pro SemiBold"/>
                <a:cs typeface="Advent Pro SemiBold"/>
                <a:sym typeface="Advent Pro SemiBold"/>
              </a:rPr>
              <a:t>SATURN</a:t>
            </a:r>
            <a:endParaRPr sz="2000">
              <a:solidFill>
                <a:schemeClr val="lt1"/>
              </a:solidFill>
              <a:latin typeface="Advent Pro SemiBold"/>
              <a:ea typeface="Advent Pro SemiBold"/>
              <a:cs typeface="Advent Pro SemiBold"/>
              <a:sym typeface="Advent Pro SemiBold"/>
            </a:endParaRPr>
          </a:p>
        </p:txBody>
      </p:sp>
      <p:sp>
        <p:nvSpPr>
          <p:cNvPr id="502" name="Google Shape;502;p36"/>
          <p:cNvSpPr txBox="1"/>
          <p:nvPr>
            <p:ph idx="4294967295" type="ctrTitle"/>
          </p:nvPr>
        </p:nvSpPr>
        <p:spPr>
          <a:xfrm>
            <a:off x="2584643" y="2170656"/>
            <a:ext cx="18813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DAY 02 </a:t>
            </a:r>
            <a:endParaRPr sz="2400">
              <a:solidFill>
                <a:schemeClr val="accent1"/>
              </a:solidFill>
              <a:latin typeface="Advent Pro Medium"/>
              <a:ea typeface="Advent Pro Medium"/>
              <a:cs typeface="Advent Pro Medium"/>
              <a:sym typeface="Advent Pro Medium"/>
            </a:endParaRPr>
          </a:p>
        </p:txBody>
      </p:sp>
      <p:sp>
        <p:nvSpPr>
          <p:cNvPr id="503" name="Google Shape;503;p36"/>
          <p:cNvSpPr txBox="1"/>
          <p:nvPr>
            <p:ph idx="4294967295" type="ctrTitle"/>
          </p:nvPr>
        </p:nvSpPr>
        <p:spPr>
          <a:xfrm>
            <a:off x="4656541" y="2170656"/>
            <a:ext cx="18813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DAY 03</a:t>
            </a:r>
            <a:endParaRPr sz="2400">
              <a:solidFill>
                <a:schemeClr val="accent1"/>
              </a:solidFill>
              <a:latin typeface="Advent Pro Medium"/>
              <a:ea typeface="Advent Pro Medium"/>
              <a:cs typeface="Advent Pro Medium"/>
              <a:sym typeface="Advent Pro Medium"/>
            </a:endParaRPr>
          </a:p>
        </p:txBody>
      </p:sp>
      <p:sp>
        <p:nvSpPr>
          <p:cNvPr id="504" name="Google Shape;504;p36"/>
          <p:cNvSpPr txBox="1"/>
          <p:nvPr>
            <p:ph idx="4294967295" type="ctrTitle"/>
          </p:nvPr>
        </p:nvSpPr>
        <p:spPr>
          <a:xfrm>
            <a:off x="726763" y="3177957"/>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DAY 01</a:t>
            </a:r>
            <a:endParaRPr sz="2400">
              <a:solidFill>
                <a:schemeClr val="accent1"/>
              </a:solidFill>
              <a:latin typeface="Advent Pro Medium"/>
              <a:ea typeface="Advent Pro Medium"/>
              <a:cs typeface="Advent Pro Medium"/>
              <a:sym typeface="Advent Pro Medium"/>
            </a:endParaRPr>
          </a:p>
        </p:txBody>
      </p:sp>
      <p:sp>
        <p:nvSpPr>
          <p:cNvPr id="505" name="Google Shape;505;p36"/>
          <p:cNvSpPr txBox="1"/>
          <p:nvPr>
            <p:ph idx="4294967295" type="ctrTitle"/>
          </p:nvPr>
        </p:nvSpPr>
        <p:spPr>
          <a:xfrm>
            <a:off x="6549467" y="3177957"/>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1"/>
                </a:solidFill>
              </a:rPr>
              <a:t>DAY 04</a:t>
            </a:r>
            <a:endParaRPr sz="2400">
              <a:solidFill>
                <a:schemeClr val="accent1"/>
              </a:solidFill>
              <a:latin typeface="Advent Pro Medium"/>
              <a:ea typeface="Advent Pro Medium"/>
              <a:cs typeface="Advent Pro Medium"/>
              <a:sym typeface="Advent Pro Medium"/>
            </a:endParaRPr>
          </a:p>
        </p:txBody>
      </p:sp>
      <p:grpSp>
        <p:nvGrpSpPr>
          <p:cNvPr id="506" name="Google Shape;506;p36"/>
          <p:cNvGrpSpPr/>
          <p:nvPr/>
        </p:nvGrpSpPr>
        <p:grpSpPr>
          <a:xfrm>
            <a:off x="2834856" y="2894861"/>
            <a:ext cx="3417401" cy="3417290"/>
            <a:chOff x="604675" y="442665"/>
            <a:chExt cx="1797875" cy="1797817"/>
          </a:xfrm>
        </p:grpSpPr>
        <p:sp>
          <p:nvSpPr>
            <p:cNvPr id="507" name="Google Shape;507;p36"/>
            <p:cNvSpPr/>
            <p:nvPr/>
          </p:nvSpPr>
          <p:spPr>
            <a:xfrm>
              <a:off x="637875" y="461150"/>
              <a:ext cx="1751575" cy="1751575"/>
            </a:xfrm>
            <a:custGeom>
              <a:rect b="b" l="l" r="r" t="t"/>
              <a:pathLst>
                <a:path extrusionOk="0" h="70063" w="70063">
                  <a:moveTo>
                    <a:pt x="35032" y="1"/>
                  </a:moveTo>
                  <a:cubicBezTo>
                    <a:pt x="25741" y="1"/>
                    <a:pt x="16828" y="3690"/>
                    <a:pt x="10262" y="10262"/>
                  </a:cubicBezTo>
                  <a:cubicBezTo>
                    <a:pt x="3690" y="16828"/>
                    <a:pt x="1" y="25742"/>
                    <a:pt x="1" y="35032"/>
                  </a:cubicBezTo>
                  <a:cubicBezTo>
                    <a:pt x="1" y="44322"/>
                    <a:pt x="3690" y="53236"/>
                    <a:pt x="10262" y="59802"/>
                  </a:cubicBezTo>
                  <a:cubicBezTo>
                    <a:pt x="16828" y="66374"/>
                    <a:pt x="25741" y="70063"/>
                    <a:pt x="35032" y="70063"/>
                  </a:cubicBezTo>
                  <a:cubicBezTo>
                    <a:pt x="44322" y="70063"/>
                    <a:pt x="53236" y="66374"/>
                    <a:pt x="59802" y="59802"/>
                  </a:cubicBezTo>
                  <a:cubicBezTo>
                    <a:pt x="66374" y="53236"/>
                    <a:pt x="70063" y="44322"/>
                    <a:pt x="70063" y="35032"/>
                  </a:cubicBezTo>
                  <a:cubicBezTo>
                    <a:pt x="70063" y="25742"/>
                    <a:pt x="66374" y="16828"/>
                    <a:pt x="59802" y="10262"/>
                  </a:cubicBezTo>
                  <a:cubicBezTo>
                    <a:pt x="53236" y="3690"/>
                    <a:pt x="44322" y="1"/>
                    <a:pt x="35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6"/>
            <p:cNvSpPr/>
            <p:nvPr/>
          </p:nvSpPr>
          <p:spPr>
            <a:xfrm>
              <a:off x="604675" y="442665"/>
              <a:ext cx="1797817" cy="1797817"/>
            </a:xfrm>
            <a:custGeom>
              <a:rect b="b" l="l" r="r" t="t"/>
              <a:pathLst>
                <a:path extrusionOk="0" h="70063" w="70063">
                  <a:moveTo>
                    <a:pt x="35031" y="1"/>
                  </a:moveTo>
                  <a:cubicBezTo>
                    <a:pt x="25741" y="1"/>
                    <a:pt x="16827" y="3690"/>
                    <a:pt x="10255" y="10262"/>
                  </a:cubicBezTo>
                  <a:cubicBezTo>
                    <a:pt x="3689" y="16828"/>
                    <a:pt x="0" y="25742"/>
                    <a:pt x="0" y="35032"/>
                  </a:cubicBezTo>
                  <a:cubicBezTo>
                    <a:pt x="0" y="44322"/>
                    <a:pt x="3689" y="53236"/>
                    <a:pt x="10255" y="59802"/>
                  </a:cubicBezTo>
                  <a:cubicBezTo>
                    <a:pt x="16827" y="66374"/>
                    <a:pt x="25741" y="70063"/>
                    <a:pt x="35031" y="70063"/>
                  </a:cubicBezTo>
                  <a:cubicBezTo>
                    <a:pt x="44321" y="70063"/>
                    <a:pt x="53229" y="66374"/>
                    <a:pt x="59801" y="59802"/>
                  </a:cubicBezTo>
                  <a:cubicBezTo>
                    <a:pt x="66373" y="53236"/>
                    <a:pt x="70062" y="44322"/>
                    <a:pt x="70062" y="35032"/>
                  </a:cubicBezTo>
                  <a:cubicBezTo>
                    <a:pt x="70062" y="25742"/>
                    <a:pt x="66373" y="16828"/>
                    <a:pt x="59801" y="10262"/>
                  </a:cubicBezTo>
                  <a:cubicBezTo>
                    <a:pt x="53229" y="3690"/>
                    <a:pt x="44321" y="1"/>
                    <a:pt x="35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a:off x="1767250" y="1012250"/>
              <a:ext cx="635300" cy="893775"/>
            </a:xfrm>
            <a:custGeom>
              <a:rect b="b" l="l" r="r" t="t"/>
              <a:pathLst>
                <a:path extrusionOk="0" h="35751" w="25412">
                  <a:moveTo>
                    <a:pt x="23764" y="2774"/>
                  </a:moveTo>
                  <a:cubicBezTo>
                    <a:pt x="23764" y="2777"/>
                    <a:pt x="23766" y="2782"/>
                    <a:pt x="23768" y="2788"/>
                  </a:cubicBezTo>
                  <a:lnTo>
                    <a:pt x="23768" y="2788"/>
                  </a:lnTo>
                  <a:cubicBezTo>
                    <a:pt x="23767" y="2783"/>
                    <a:pt x="23765" y="2779"/>
                    <a:pt x="23764" y="2774"/>
                  </a:cubicBezTo>
                  <a:close/>
                  <a:moveTo>
                    <a:pt x="23768" y="2788"/>
                  </a:moveTo>
                  <a:lnTo>
                    <a:pt x="23768" y="2788"/>
                  </a:lnTo>
                  <a:cubicBezTo>
                    <a:pt x="23775" y="2808"/>
                    <a:pt x="23781" y="2828"/>
                    <a:pt x="23787" y="2848"/>
                  </a:cubicBezTo>
                  <a:lnTo>
                    <a:pt x="23787" y="2848"/>
                  </a:lnTo>
                  <a:cubicBezTo>
                    <a:pt x="23784" y="2833"/>
                    <a:pt x="23780" y="2818"/>
                    <a:pt x="23776" y="2803"/>
                  </a:cubicBezTo>
                  <a:cubicBezTo>
                    <a:pt x="23773" y="2798"/>
                    <a:pt x="23770" y="2793"/>
                    <a:pt x="23768" y="2788"/>
                  </a:cubicBezTo>
                  <a:close/>
                  <a:moveTo>
                    <a:pt x="13608" y="1"/>
                  </a:moveTo>
                  <a:cubicBezTo>
                    <a:pt x="13595" y="1"/>
                    <a:pt x="13581" y="1"/>
                    <a:pt x="13568" y="3"/>
                  </a:cubicBezTo>
                  <a:lnTo>
                    <a:pt x="9908" y="268"/>
                  </a:lnTo>
                  <a:cubicBezTo>
                    <a:pt x="9849" y="273"/>
                    <a:pt x="9796" y="291"/>
                    <a:pt x="9743" y="315"/>
                  </a:cubicBezTo>
                  <a:lnTo>
                    <a:pt x="8614" y="915"/>
                  </a:lnTo>
                  <a:cubicBezTo>
                    <a:pt x="8555" y="944"/>
                    <a:pt x="8490" y="962"/>
                    <a:pt x="8420" y="962"/>
                  </a:cubicBezTo>
                  <a:lnTo>
                    <a:pt x="6860" y="962"/>
                  </a:lnTo>
                  <a:lnTo>
                    <a:pt x="6213" y="903"/>
                  </a:lnTo>
                  <a:cubicBezTo>
                    <a:pt x="6199" y="901"/>
                    <a:pt x="6184" y="900"/>
                    <a:pt x="6170" y="900"/>
                  </a:cubicBezTo>
                  <a:cubicBezTo>
                    <a:pt x="6100" y="900"/>
                    <a:pt x="6029" y="922"/>
                    <a:pt x="5966" y="956"/>
                  </a:cubicBezTo>
                  <a:lnTo>
                    <a:pt x="4313" y="1897"/>
                  </a:lnTo>
                  <a:cubicBezTo>
                    <a:pt x="4183" y="1974"/>
                    <a:pt x="4101" y="2115"/>
                    <a:pt x="4101" y="2262"/>
                  </a:cubicBezTo>
                  <a:lnTo>
                    <a:pt x="4101" y="3898"/>
                  </a:lnTo>
                  <a:cubicBezTo>
                    <a:pt x="4101" y="4033"/>
                    <a:pt x="4036" y="4157"/>
                    <a:pt x="3930" y="4239"/>
                  </a:cubicBezTo>
                  <a:lnTo>
                    <a:pt x="206" y="6898"/>
                  </a:lnTo>
                  <a:cubicBezTo>
                    <a:pt x="65" y="6998"/>
                    <a:pt x="0" y="7169"/>
                    <a:pt x="41" y="7340"/>
                  </a:cubicBezTo>
                  <a:lnTo>
                    <a:pt x="206" y="7987"/>
                  </a:lnTo>
                  <a:cubicBezTo>
                    <a:pt x="253" y="8169"/>
                    <a:pt x="418" y="8305"/>
                    <a:pt x="612" y="8305"/>
                  </a:cubicBezTo>
                  <a:cubicBezTo>
                    <a:pt x="871" y="8305"/>
                    <a:pt x="1071" y="8534"/>
                    <a:pt x="1024" y="8793"/>
                  </a:cubicBezTo>
                  <a:lnTo>
                    <a:pt x="936" y="9305"/>
                  </a:lnTo>
                  <a:cubicBezTo>
                    <a:pt x="912" y="9446"/>
                    <a:pt x="812" y="9570"/>
                    <a:pt x="671" y="9623"/>
                  </a:cubicBezTo>
                  <a:lnTo>
                    <a:pt x="571" y="9658"/>
                  </a:lnTo>
                  <a:cubicBezTo>
                    <a:pt x="412" y="9723"/>
                    <a:pt x="300" y="9876"/>
                    <a:pt x="300" y="10052"/>
                  </a:cubicBezTo>
                  <a:lnTo>
                    <a:pt x="282" y="12735"/>
                  </a:lnTo>
                  <a:cubicBezTo>
                    <a:pt x="282" y="12835"/>
                    <a:pt x="318" y="12935"/>
                    <a:pt x="388" y="13011"/>
                  </a:cubicBezTo>
                  <a:lnTo>
                    <a:pt x="3707" y="16789"/>
                  </a:lnTo>
                  <a:cubicBezTo>
                    <a:pt x="3785" y="16878"/>
                    <a:pt x="3890" y="16930"/>
                    <a:pt x="4006" y="16930"/>
                  </a:cubicBezTo>
                  <a:cubicBezTo>
                    <a:pt x="4012" y="16930"/>
                    <a:pt x="4018" y="16930"/>
                    <a:pt x="4024" y="16930"/>
                  </a:cubicBezTo>
                  <a:lnTo>
                    <a:pt x="5378" y="16930"/>
                  </a:lnTo>
                  <a:lnTo>
                    <a:pt x="5460" y="16748"/>
                  </a:lnTo>
                  <a:lnTo>
                    <a:pt x="8084" y="16748"/>
                  </a:lnTo>
                  <a:cubicBezTo>
                    <a:pt x="8190" y="16748"/>
                    <a:pt x="8290" y="16712"/>
                    <a:pt x="8372" y="16642"/>
                  </a:cubicBezTo>
                  <a:lnTo>
                    <a:pt x="8931" y="16124"/>
                  </a:lnTo>
                  <a:cubicBezTo>
                    <a:pt x="9008" y="16053"/>
                    <a:pt x="9114" y="16012"/>
                    <a:pt x="9214" y="16012"/>
                  </a:cubicBezTo>
                  <a:lnTo>
                    <a:pt x="10467" y="16012"/>
                  </a:lnTo>
                  <a:cubicBezTo>
                    <a:pt x="10579" y="16012"/>
                    <a:pt x="10685" y="16059"/>
                    <a:pt x="10761" y="16136"/>
                  </a:cubicBezTo>
                  <a:lnTo>
                    <a:pt x="11397" y="16765"/>
                  </a:lnTo>
                  <a:cubicBezTo>
                    <a:pt x="11467" y="16830"/>
                    <a:pt x="11555" y="16871"/>
                    <a:pt x="11650" y="16883"/>
                  </a:cubicBezTo>
                  <a:lnTo>
                    <a:pt x="13432" y="17054"/>
                  </a:lnTo>
                  <a:cubicBezTo>
                    <a:pt x="13662" y="17077"/>
                    <a:pt x="13832" y="17283"/>
                    <a:pt x="13809" y="17512"/>
                  </a:cubicBezTo>
                  <a:lnTo>
                    <a:pt x="13544" y="20089"/>
                  </a:lnTo>
                  <a:cubicBezTo>
                    <a:pt x="13538" y="20172"/>
                    <a:pt x="13556" y="20260"/>
                    <a:pt x="13603" y="20337"/>
                  </a:cubicBezTo>
                  <a:lnTo>
                    <a:pt x="16045" y="24626"/>
                  </a:lnTo>
                  <a:cubicBezTo>
                    <a:pt x="16115" y="24755"/>
                    <a:pt x="16115" y="24902"/>
                    <a:pt x="16051" y="25032"/>
                  </a:cubicBezTo>
                  <a:lnTo>
                    <a:pt x="14839" y="27356"/>
                  </a:lnTo>
                  <a:cubicBezTo>
                    <a:pt x="14803" y="27432"/>
                    <a:pt x="14786" y="27515"/>
                    <a:pt x="14791" y="27591"/>
                  </a:cubicBezTo>
                  <a:lnTo>
                    <a:pt x="14891" y="28538"/>
                  </a:lnTo>
                  <a:cubicBezTo>
                    <a:pt x="14903" y="28638"/>
                    <a:pt x="14950" y="28732"/>
                    <a:pt x="15021" y="28797"/>
                  </a:cubicBezTo>
                  <a:lnTo>
                    <a:pt x="15903" y="29644"/>
                  </a:lnTo>
                  <a:cubicBezTo>
                    <a:pt x="15986" y="29727"/>
                    <a:pt x="16033" y="29833"/>
                    <a:pt x="16033" y="29950"/>
                  </a:cubicBezTo>
                  <a:lnTo>
                    <a:pt x="16033" y="32622"/>
                  </a:lnTo>
                  <a:cubicBezTo>
                    <a:pt x="16033" y="32710"/>
                    <a:pt x="16056" y="32786"/>
                    <a:pt x="16104" y="32857"/>
                  </a:cubicBezTo>
                  <a:lnTo>
                    <a:pt x="17245" y="34551"/>
                  </a:lnTo>
                  <a:cubicBezTo>
                    <a:pt x="17292" y="34616"/>
                    <a:pt x="17321" y="34698"/>
                    <a:pt x="17321" y="34781"/>
                  </a:cubicBezTo>
                  <a:lnTo>
                    <a:pt x="17321" y="35328"/>
                  </a:lnTo>
                  <a:cubicBezTo>
                    <a:pt x="17318" y="35586"/>
                    <a:pt x="17528" y="35751"/>
                    <a:pt x="17744" y="35751"/>
                  </a:cubicBezTo>
                  <a:cubicBezTo>
                    <a:pt x="17862" y="35751"/>
                    <a:pt x="17983" y="35700"/>
                    <a:pt x="18069" y="35587"/>
                  </a:cubicBezTo>
                  <a:cubicBezTo>
                    <a:pt x="22746" y="29491"/>
                    <a:pt x="25406" y="21907"/>
                    <a:pt x="25406" y="13688"/>
                  </a:cubicBezTo>
                  <a:cubicBezTo>
                    <a:pt x="25411" y="10013"/>
                    <a:pt x="24866" y="6355"/>
                    <a:pt x="23787" y="2848"/>
                  </a:cubicBezTo>
                  <a:lnTo>
                    <a:pt x="23787" y="2848"/>
                  </a:lnTo>
                  <a:cubicBezTo>
                    <a:pt x="23836" y="3103"/>
                    <a:pt x="23643" y="3351"/>
                    <a:pt x="23376" y="3351"/>
                  </a:cubicBezTo>
                  <a:lnTo>
                    <a:pt x="22405" y="3351"/>
                  </a:lnTo>
                  <a:cubicBezTo>
                    <a:pt x="22317" y="3351"/>
                    <a:pt x="22228" y="3321"/>
                    <a:pt x="22158" y="3268"/>
                  </a:cubicBezTo>
                  <a:lnTo>
                    <a:pt x="20610" y="2115"/>
                  </a:lnTo>
                  <a:cubicBezTo>
                    <a:pt x="20542" y="2061"/>
                    <a:pt x="20456" y="2036"/>
                    <a:pt x="20368" y="2036"/>
                  </a:cubicBezTo>
                  <a:cubicBezTo>
                    <a:pt x="20351" y="2036"/>
                    <a:pt x="20334" y="2037"/>
                    <a:pt x="20316" y="2039"/>
                  </a:cubicBezTo>
                  <a:lnTo>
                    <a:pt x="18981" y="2186"/>
                  </a:lnTo>
                  <a:cubicBezTo>
                    <a:pt x="18769" y="2209"/>
                    <a:pt x="18610" y="2392"/>
                    <a:pt x="18610" y="2603"/>
                  </a:cubicBezTo>
                  <a:lnTo>
                    <a:pt x="18610" y="2927"/>
                  </a:lnTo>
                  <a:cubicBezTo>
                    <a:pt x="18610" y="3162"/>
                    <a:pt x="18422" y="3351"/>
                    <a:pt x="18186" y="3351"/>
                  </a:cubicBezTo>
                  <a:lnTo>
                    <a:pt x="18086" y="3351"/>
                  </a:lnTo>
                  <a:cubicBezTo>
                    <a:pt x="18004" y="3345"/>
                    <a:pt x="17922" y="3321"/>
                    <a:pt x="17851" y="3274"/>
                  </a:cubicBezTo>
                  <a:lnTo>
                    <a:pt x="17374" y="2945"/>
                  </a:lnTo>
                  <a:cubicBezTo>
                    <a:pt x="17333" y="2915"/>
                    <a:pt x="17286" y="2898"/>
                    <a:pt x="17239" y="2886"/>
                  </a:cubicBezTo>
                  <a:lnTo>
                    <a:pt x="14338" y="2162"/>
                  </a:lnTo>
                  <a:cubicBezTo>
                    <a:pt x="14150" y="2115"/>
                    <a:pt x="14021" y="1944"/>
                    <a:pt x="14021" y="1750"/>
                  </a:cubicBezTo>
                  <a:lnTo>
                    <a:pt x="14021" y="421"/>
                  </a:lnTo>
                  <a:cubicBezTo>
                    <a:pt x="14021" y="187"/>
                    <a:pt x="13837" y="1"/>
                    <a:pt x="136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6"/>
            <p:cNvSpPr/>
            <p:nvPr/>
          </p:nvSpPr>
          <p:spPr>
            <a:xfrm>
              <a:off x="663834" y="553203"/>
              <a:ext cx="1024950" cy="1666850"/>
            </a:xfrm>
            <a:custGeom>
              <a:rect b="b" l="l" r="r" t="t"/>
              <a:pathLst>
                <a:path extrusionOk="0" h="66674" w="40998">
                  <a:moveTo>
                    <a:pt x="29077" y="3119"/>
                  </a:moveTo>
                  <a:lnTo>
                    <a:pt x="29076" y="3120"/>
                  </a:lnTo>
                  <a:lnTo>
                    <a:pt x="29076" y="3120"/>
                  </a:lnTo>
                  <a:lnTo>
                    <a:pt x="29095" y="3119"/>
                  </a:lnTo>
                  <a:close/>
                  <a:moveTo>
                    <a:pt x="17310" y="1"/>
                  </a:moveTo>
                  <a:lnTo>
                    <a:pt x="15109" y="1648"/>
                  </a:lnTo>
                  <a:lnTo>
                    <a:pt x="17115" y="1648"/>
                  </a:lnTo>
                  <a:lnTo>
                    <a:pt x="17310" y="2225"/>
                  </a:lnTo>
                  <a:lnTo>
                    <a:pt x="16780" y="2737"/>
                  </a:lnTo>
                  <a:lnTo>
                    <a:pt x="19022" y="2801"/>
                  </a:lnTo>
                  <a:lnTo>
                    <a:pt x="19357" y="3601"/>
                  </a:lnTo>
                  <a:lnTo>
                    <a:pt x="16845" y="3496"/>
                  </a:lnTo>
                  <a:lnTo>
                    <a:pt x="16715" y="2884"/>
                  </a:lnTo>
                  <a:lnTo>
                    <a:pt x="15150" y="2548"/>
                  </a:lnTo>
                  <a:lnTo>
                    <a:pt x="14303" y="2084"/>
                  </a:lnTo>
                  <a:lnTo>
                    <a:pt x="12962" y="2101"/>
                  </a:lnTo>
                  <a:cubicBezTo>
                    <a:pt x="3177" y="7402"/>
                    <a:pt x="0" y="19734"/>
                    <a:pt x="0" y="19734"/>
                  </a:cubicBezTo>
                  <a:lnTo>
                    <a:pt x="1647" y="20470"/>
                  </a:lnTo>
                  <a:lnTo>
                    <a:pt x="1647" y="23429"/>
                  </a:lnTo>
                  <a:lnTo>
                    <a:pt x="3107" y="25947"/>
                  </a:lnTo>
                  <a:lnTo>
                    <a:pt x="4295" y="26136"/>
                  </a:lnTo>
                  <a:lnTo>
                    <a:pt x="4460" y="25271"/>
                  </a:lnTo>
                  <a:lnTo>
                    <a:pt x="3018" y="23064"/>
                  </a:lnTo>
                  <a:lnTo>
                    <a:pt x="2742" y="20929"/>
                  </a:lnTo>
                  <a:lnTo>
                    <a:pt x="3583" y="20929"/>
                  </a:lnTo>
                  <a:lnTo>
                    <a:pt x="3924" y="23135"/>
                  </a:lnTo>
                  <a:lnTo>
                    <a:pt x="5995" y="26136"/>
                  </a:lnTo>
                  <a:lnTo>
                    <a:pt x="5466" y="27107"/>
                  </a:lnTo>
                  <a:lnTo>
                    <a:pt x="6796" y="29095"/>
                  </a:lnTo>
                  <a:lnTo>
                    <a:pt x="10090" y="29919"/>
                  </a:lnTo>
                  <a:lnTo>
                    <a:pt x="10090" y="29389"/>
                  </a:lnTo>
                  <a:lnTo>
                    <a:pt x="11361" y="29578"/>
                  </a:lnTo>
                  <a:lnTo>
                    <a:pt x="11214" y="30490"/>
                  </a:lnTo>
                  <a:lnTo>
                    <a:pt x="12220" y="30678"/>
                  </a:lnTo>
                  <a:lnTo>
                    <a:pt x="13779" y="31119"/>
                  </a:lnTo>
                  <a:lnTo>
                    <a:pt x="16015" y="33655"/>
                  </a:lnTo>
                  <a:lnTo>
                    <a:pt x="18845" y="33867"/>
                  </a:lnTo>
                  <a:lnTo>
                    <a:pt x="19122" y="36191"/>
                  </a:lnTo>
                  <a:lnTo>
                    <a:pt x="17174" y="37544"/>
                  </a:lnTo>
                  <a:lnTo>
                    <a:pt x="17092" y="39615"/>
                  </a:lnTo>
                  <a:lnTo>
                    <a:pt x="16815" y="40892"/>
                  </a:lnTo>
                  <a:lnTo>
                    <a:pt x="19628" y="44422"/>
                  </a:lnTo>
                  <a:lnTo>
                    <a:pt x="19840" y="45622"/>
                  </a:lnTo>
                  <a:cubicBezTo>
                    <a:pt x="19840" y="45622"/>
                    <a:pt x="20869" y="45899"/>
                    <a:pt x="20993" y="45899"/>
                  </a:cubicBezTo>
                  <a:cubicBezTo>
                    <a:pt x="21116" y="45899"/>
                    <a:pt x="23311" y="47546"/>
                    <a:pt x="23311" y="47546"/>
                  </a:cubicBezTo>
                  <a:lnTo>
                    <a:pt x="23311" y="53906"/>
                  </a:lnTo>
                  <a:lnTo>
                    <a:pt x="24058" y="54118"/>
                  </a:lnTo>
                  <a:lnTo>
                    <a:pt x="23523" y="57060"/>
                  </a:lnTo>
                  <a:lnTo>
                    <a:pt x="24829" y="58790"/>
                  </a:lnTo>
                  <a:lnTo>
                    <a:pt x="24576" y="61708"/>
                  </a:lnTo>
                  <a:lnTo>
                    <a:pt x="26306" y="64709"/>
                  </a:lnTo>
                  <a:lnTo>
                    <a:pt x="28506" y="66633"/>
                  </a:lnTo>
                  <a:lnTo>
                    <a:pt x="30701" y="66674"/>
                  </a:lnTo>
                  <a:lnTo>
                    <a:pt x="30936" y="65980"/>
                  </a:lnTo>
                  <a:lnTo>
                    <a:pt x="29306" y="64603"/>
                  </a:lnTo>
                  <a:lnTo>
                    <a:pt x="29395" y="63926"/>
                  </a:lnTo>
                  <a:lnTo>
                    <a:pt x="29689" y="63085"/>
                  </a:lnTo>
                  <a:lnTo>
                    <a:pt x="29748" y="62238"/>
                  </a:lnTo>
                  <a:lnTo>
                    <a:pt x="28647" y="62214"/>
                  </a:lnTo>
                  <a:lnTo>
                    <a:pt x="28100" y="61520"/>
                  </a:lnTo>
                  <a:lnTo>
                    <a:pt x="29006" y="60631"/>
                  </a:lnTo>
                  <a:lnTo>
                    <a:pt x="29136" y="59955"/>
                  </a:lnTo>
                  <a:lnTo>
                    <a:pt x="28100" y="59678"/>
                  </a:lnTo>
                  <a:lnTo>
                    <a:pt x="28159" y="59043"/>
                  </a:lnTo>
                  <a:lnTo>
                    <a:pt x="29624" y="58837"/>
                  </a:lnTo>
                  <a:lnTo>
                    <a:pt x="31848" y="57778"/>
                  </a:lnTo>
                  <a:lnTo>
                    <a:pt x="32584" y="56407"/>
                  </a:lnTo>
                  <a:lnTo>
                    <a:pt x="34908" y="53447"/>
                  </a:lnTo>
                  <a:lnTo>
                    <a:pt x="34384" y="51123"/>
                  </a:lnTo>
                  <a:lnTo>
                    <a:pt x="35078" y="49894"/>
                  </a:lnTo>
                  <a:lnTo>
                    <a:pt x="37214" y="49958"/>
                  </a:lnTo>
                  <a:lnTo>
                    <a:pt x="38650" y="48817"/>
                  </a:lnTo>
                  <a:lnTo>
                    <a:pt x="39114" y="44340"/>
                  </a:lnTo>
                  <a:lnTo>
                    <a:pt x="40703" y="42310"/>
                  </a:lnTo>
                  <a:lnTo>
                    <a:pt x="40997" y="41021"/>
                  </a:lnTo>
                  <a:lnTo>
                    <a:pt x="39538" y="40551"/>
                  </a:lnTo>
                  <a:lnTo>
                    <a:pt x="38567" y="38968"/>
                  </a:lnTo>
                  <a:lnTo>
                    <a:pt x="35290" y="38944"/>
                  </a:lnTo>
                  <a:lnTo>
                    <a:pt x="32719" y="37950"/>
                  </a:lnTo>
                  <a:lnTo>
                    <a:pt x="32589" y="36091"/>
                  </a:lnTo>
                  <a:lnTo>
                    <a:pt x="31725" y="34590"/>
                  </a:lnTo>
                  <a:lnTo>
                    <a:pt x="29377" y="34549"/>
                  </a:lnTo>
                  <a:lnTo>
                    <a:pt x="28000" y="32414"/>
                  </a:lnTo>
                  <a:lnTo>
                    <a:pt x="26800" y="31825"/>
                  </a:lnTo>
                  <a:lnTo>
                    <a:pt x="26735" y="32478"/>
                  </a:lnTo>
                  <a:lnTo>
                    <a:pt x="24535" y="32608"/>
                  </a:lnTo>
                  <a:lnTo>
                    <a:pt x="23729" y="31484"/>
                  </a:lnTo>
                  <a:lnTo>
                    <a:pt x="21452" y="31019"/>
                  </a:lnTo>
                  <a:lnTo>
                    <a:pt x="19563" y="33214"/>
                  </a:lnTo>
                  <a:lnTo>
                    <a:pt x="16586" y="32708"/>
                  </a:lnTo>
                  <a:lnTo>
                    <a:pt x="16374" y="29348"/>
                  </a:lnTo>
                  <a:lnTo>
                    <a:pt x="14221" y="28989"/>
                  </a:lnTo>
                  <a:lnTo>
                    <a:pt x="15086" y="27342"/>
                  </a:lnTo>
                  <a:lnTo>
                    <a:pt x="14833" y="26412"/>
                  </a:lnTo>
                  <a:lnTo>
                    <a:pt x="11979" y="28313"/>
                  </a:lnTo>
                  <a:lnTo>
                    <a:pt x="10202" y="28083"/>
                  </a:lnTo>
                  <a:lnTo>
                    <a:pt x="9543" y="26683"/>
                  </a:lnTo>
                  <a:lnTo>
                    <a:pt x="9949" y="25247"/>
                  </a:lnTo>
                  <a:lnTo>
                    <a:pt x="10944" y="23400"/>
                  </a:lnTo>
                  <a:lnTo>
                    <a:pt x="13203" y="22211"/>
                  </a:lnTo>
                  <a:lnTo>
                    <a:pt x="17604" y="22211"/>
                  </a:lnTo>
                  <a:lnTo>
                    <a:pt x="17580" y="23588"/>
                  </a:lnTo>
                  <a:lnTo>
                    <a:pt x="19163" y="24324"/>
                  </a:lnTo>
                  <a:lnTo>
                    <a:pt x="19039" y="22047"/>
                  </a:lnTo>
                  <a:lnTo>
                    <a:pt x="20175" y="20911"/>
                  </a:lnTo>
                  <a:lnTo>
                    <a:pt x="22458" y="19411"/>
                  </a:lnTo>
                  <a:lnTo>
                    <a:pt x="22623" y="18358"/>
                  </a:lnTo>
                  <a:lnTo>
                    <a:pt x="24905" y="15969"/>
                  </a:lnTo>
                  <a:lnTo>
                    <a:pt x="27329" y="14616"/>
                  </a:lnTo>
                  <a:lnTo>
                    <a:pt x="27118" y="14445"/>
                  </a:lnTo>
                  <a:lnTo>
                    <a:pt x="28771" y="12903"/>
                  </a:lnTo>
                  <a:lnTo>
                    <a:pt x="29359" y="13051"/>
                  </a:lnTo>
                  <a:lnTo>
                    <a:pt x="29630" y="13386"/>
                  </a:lnTo>
                  <a:lnTo>
                    <a:pt x="30265" y="12709"/>
                  </a:lnTo>
                  <a:lnTo>
                    <a:pt x="30412" y="12627"/>
                  </a:lnTo>
                  <a:lnTo>
                    <a:pt x="29712" y="12545"/>
                  </a:lnTo>
                  <a:lnTo>
                    <a:pt x="29000" y="12315"/>
                  </a:lnTo>
                  <a:lnTo>
                    <a:pt x="29000" y="11639"/>
                  </a:lnTo>
                  <a:lnTo>
                    <a:pt x="29412" y="11380"/>
                  </a:lnTo>
                  <a:lnTo>
                    <a:pt x="30236" y="11380"/>
                  </a:lnTo>
                  <a:lnTo>
                    <a:pt x="30601" y="11509"/>
                  </a:lnTo>
                  <a:lnTo>
                    <a:pt x="30971" y="12156"/>
                  </a:lnTo>
                  <a:lnTo>
                    <a:pt x="31383" y="12080"/>
                  </a:lnTo>
                  <a:lnTo>
                    <a:pt x="31383" y="12039"/>
                  </a:lnTo>
                  <a:lnTo>
                    <a:pt x="31477" y="12056"/>
                  </a:lnTo>
                  <a:lnTo>
                    <a:pt x="32601" y="11891"/>
                  </a:lnTo>
                  <a:lnTo>
                    <a:pt x="32748" y="11338"/>
                  </a:lnTo>
                  <a:lnTo>
                    <a:pt x="33401" y="11486"/>
                  </a:lnTo>
                  <a:lnTo>
                    <a:pt x="33725" y="11721"/>
                  </a:lnTo>
                  <a:lnTo>
                    <a:pt x="35078" y="11280"/>
                  </a:lnTo>
                  <a:lnTo>
                    <a:pt x="35143" y="9968"/>
                  </a:lnTo>
                  <a:lnTo>
                    <a:pt x="33725" y="9103"/>
                  </a:lnTo>
                  <a:lnTo>
                    <a:pt x="33619" y="6914"/>
                  </a:lnTo>
                  <a:lnTo>
                    <a:pt x="31677" y="7891"/>
                  </a:lnTo>
                  <a:lnTo>
                    <a:pt x="30977" y="7891"/>
                  </a:lnTo>
                  <a:lnTo>
                    <a:pt x="31148" y="6214"/>
                  </a:lnTo>
                  <a:lnTo>
                    <a:pt x="28477" y="5572"/>
                  </a:lnTo>
                  <a:lnTo>
                    <a:pt x="27347" y="6396"/>
                  </a:lnTo>
                  <a:lnTo>
                    <a:pt x="27347" y="8932"/>
                  </a:lnTo>
                  <a:lnTo>
                    <a:pt x="25411" y="9544"/>
                  </a:lnTo>
                  <a:lnTo>
                    <a:pt x="24658" y="11197"/>
                  </a:lnTo>
                  <a:lnTo>
                    <a:pt x="23858" y="11344"/>
                  </a:lnTo>
                  <a:lnTo>
                    <a:pt x="23858" y="9226"/>
                  </a:lnTo>
                  <a:lnTo>
                    <a:pt x="21969" y="8973"/>
                  </a:lnTo>
                  <a:lnTo>
                    <a:pt x="21022" y="8355"/>
                  </a:lnTo>
                  <a:lnTo>
                    <a:pt x="20652" y="7002"/>
                  </a:lnTo>
                  <a:lnTo>
                    <a:pt x="23964" y="5061"/>
                  </a:lnTo>
                  <a:lnTo>
                    <a:pt x="25570" y="4555"/>
                  </a:lnTo>
                  <a:lnTo>
                    <a:pt x="25741" y="5655"/>
                  </a:lnTo>
                  <a:lnTo>
                    <a:pt x="26647" y="5614"/>
                  </a:lnTo>
                  <a:lnTo>
                    <a:pt x="26712" y="5067"/>
                  </a:lnTo>
                  <a:lnTo>
                    <a:pt x="27659" y="4919"/>
                  </a:lnTo>
                  <a:lnTo>
                    <a:pt x="27682" y="4725"/>
                  </a:lnTo>
                  <a:lnTo>
                    <a:pt x="27259" y="4555"/>
                  </a:lnTo>
                  <a:lnTo>
                    <a:pt x="27176" y="3990"/>
                  </a:lnTo>
                  <a:lnTo>
                    <a:pt x="28336" y="3902"/>
                  </a:lnTo>
                  <a:lnTo>
                    <a:pt x="29076" y="3120"/>
                  </a:lnTo>
                  <a:lnTo>
                    <a:pt x="29076" y="3120"/>
                  </a:lnTo>
                  <a:lnTo>
                    <a:pt x="27912" y="3160"/>
                  </a:lnTo>
                  <a:lnTo>
                    <a:pt x="26476" y="2948"/>
                  </a:lnTo>
                  <a:lnTo>
                    <a:pt x="26265" y="1995"/>
                  </a:lnTo>
                  <a:lnTo>
                    <a:pt x="27635" y="748"/>
                  </a:lnTo>
                  <a:lnTo>
                    <a:pt x="25164" y="618"/>
                  </a:lnTo>
                  <a:lnTo>
                    <a:pt x="24446" y="854"/>
                  </a:lnTo>
                  <a:lnTo>
                    <a:pt x="24129" y="1678"/>
                  </a:lnTo>
                  <a:lnTo>
                    <a:pt x="25058" y="1848"/>
                  </a:lnTo>
                  <a:lnTo>
                    <a:pt x="24870" y="2754"/>
                  </a:lnTo>
                  <a:lnTo>
                    <a:pt x="23305" y="2866"/>
                  </a:lnTo>
                  <a:lnTo>
                    <a:pt x="23052" y="3478"/>
                  </a:lnTo>
                  <a:lnTo>
                    <a:pt x="20775" y="3543"/>
                  </a:lnTo>
                  <a:cubicBezTo>
                    <a:pt x="20775" y="3543"/>
                    <a:pt x="20710" y="2254"/>
                    <a:pt x="20628" y="2254"/>
                  </a:cubicBezTo>
                  <a:cubicBezTo>
                    <a:pt x="20522" y="2254"/>
                    <a:pt x="22399" y="2213"/>
                    <a:pt x="22399" y="2213"/>
                  </a:cubicBezTo>
                  <a:lnTo>
                    <a:pt x="23770" y="883"/>
                  </a:lnTo>
                  <a:lnTo>
                    <a:pt x="23029" y="501"/>
                  </a:lnTo>
                  <a:lnTo>
                    <a:pt x="22040" y="1472"/>
                  </a:lnTo>
                  <a:lnTo>
                    <a:pt x="20387" y="1377"/>
                  </a:lnTo>
                  <a:lnTo>
                    <a:pt x="194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6"/>
            <p:cNvSpPr/>
            <p:nvPr/>
          </p:nvSpPr>
          <p:spPr>
            <a:xfrm>
              <a:off x="1887678" y="675374"/>
              <a:ext cx="453800" cy="335700"/>
            </a:xfrm>
            <a:custGeom>
              <a:rect b="b" l="l" r="r" t="t"/>
              <a:pathLst>
                <a:path extrusionOk="0" h="13428" w="18152">
                  <a:moveTo>
                    <a:pt x="8543" y="1"/>
                  </a:moveTo>
                  <a:cubicBezTo>
                    <a:pt x="8532" y="7"/>
                    <a:pt x="8526" y="19"/>
                    <a:pt x="8514" y="24"/>
                  </a:cubicBezTo>
                  <a:lnTo>
                    <a:pt x="7520" y="425"/>
                  </a:lnTo>
                  <a:cubicBezTo>
                    <a:pt x="7490" y="436"/>
                    <a:pt x="7467" y="454"/>
                    <a:pt x="7449" y="478"/>
                  </a:cubicBezTo>
                  <a:lnTo>
                    <a:pt x="6808" y="1148"/>
                  </a:lnTo>
                  <a:cubicBezTo>
                    <a:pt x="6767" y="1195"/>
                    <a:pt x="6743" y="1266"/>
                    <a:pt x="6755" y="1331"/>
                  </a:cubicBezTo>
                  <a:lnTo>
                    <a:pt x="6878" y="1990"/>
                  </a:lnTo>
                  <a:cubicBezTo>
                    <a:pt x="6896" y="2078"/>
                    <a:pt x="6967" y="2143"/>
                    <a:pt x="7049" y="2154"/>
                  </a:cubicBezTo>
                  <a:lnTo>
                    <a:pt x="7679" y="2243"/>
                  </a:lnTo>
                  <a:cubicBezTo>
                    <a:pt x="7749" y="2254"/>
                    <a:pt x="7814" y="2301"/>
                    <a:pt x="7837" y="2372"/>
                  </a:cubicBezTo>
                  <a:lnTo>
                    <a:pt x="8267" y="3408"/>
                  </a:lnTo>
                  <a:cubicBezTo>
                    <a:pt x="8299" y="3484"/>
                    <a:pt x="8375" y="3533"/>
                    <a:pt x="8457" y="3533"/>
                  </a:cubicBezTo>
                  <a:cubicBezTo>
                    <a:pt x="8482" y="3533"/>
                    <a:pt x="8507" y="3529"/>
                    <a:pt x="8532" y="3519"/>
                  </a:cubicBezTo>
                  <a:lnTo>
                    <a:pt x="9626" y="3090"/>
                  </a:lnTo>
                  <a:cubicBezTo>
                    <a:pt x="9652" y="3079"/>
                    <a:pt x="9678" y="3074"/>
                    <a:pt x="9704" y="3074"/>
                  </a:cubicBezTo>
                  <a:cubicBezTo>
                    <a:pt x="9801" y="3074"/>
                    <a:pt x="9889" y="3146"/>
                    <a:pt x="9903" y="3249"/>
                  </a:cubicBezTo>
                  <a:lnTo>
                    <a:pt x="10091" y="4567"/>
                  </a:lnTo>
                  <a:cubicBezTo>
                    <a:pt x="10108" y="4690"/>
                    <a:pt x="10008" y="4802"/>
                    <a:pt x="9885" y="4802"/>
                  </a:cubicBezTo>
                  <a:lnTo>
                    <a:pt x="9644" y="4802"/>
                  </a:lnTo>
                  <a:lnTo>
                    <a:pt x="8443" y="4608"/>
                  </a:lnTo>
                  <a:cubicBezTo>
                    <a:pt x="8432" y="4605"/>
                    <a:pt x="8420" y="4603"/>
                    <a:pt x="8409" y="4603"/>
                  </a:cubicBezTo>
                  <a:cubicBezTo>
                    <a:pt x="8398" y="4603"/>
                    <a:pt x="8388" y="4605"/>
                    <a:pt x="8379" y="4608"/>
                  </a:cubicBezTo>
                  <a:lnTo>
                    <a:pt x="7102" y="4814"/>
                  </a:lnTo>
                  <a:cubicBezTo>
                    <a:pt x="7043" y="4820"/>
                    <a:pt x="6996" y="4849"/>
                    <a:pt x="6967" y="4896"/>
                  </a:cubicBezTo>
                  <a:lnTo>
                    <a:pt x="5713" y="6655"/>
                  </a:lnTo>
                  <a:cubicBezTo>
                    <a:pt x="5684" y="6702"/>
                    <a:pt x="5631" y="6732"/>
                    <a:pt x="5578" y="6738"/>
                  </a:cubicBezTo>
                  <a:lnTo>
                    <a:pt x="3889" y="6997"/>
                  </a:lnTo>
                  <a:cubicBezTo>
                    <a:pt x="3801" y="7008"/>
                    <a:pt x="3731" y="7079"/>
                    <a:pt x="3713" y="7167"/>
                  </a:cubicBezTo>
                  <a:lnTo>
                    <a:pt x="3495" y="8479"/>
                  </a:lnTo>
                  <a:cubicBezTo>
                    <a:pt x="3478" y="8585"/>
                    <a:pt x="3542" y="8685"/>
                    <a:pt x="3648" y="8715"/>
                  </a:cubicBezTo>
                  <a:lnTo>
                    <a:pt x="4072" y="8809"/>
                  </a:lnTo>
                  <a:cubicBezTo>
                    <a:pt x="4178" y="8838"/>
                    <a:pt x="4248" y="8944"/>
                    <a:pt x="4225" y="9056"/>
                  </a:cubicBezTo>
                  <a:lnTo>
                    <a:pt x="4078" y="9715"/>
                  </a:lnTo>
                  <a:cubicBezTo>
                    <a:pt x="4057" y="9812"/>
                    <a:pt x="3974" y="9878"/>
                    <a:pt x="3880" y="9878"/>
                  </a:cubicBezTo>
                  <a:cubicBezTo>
                    <a:pt x="3865" y="9878"/>
                    <a:pt x="3851" y="9877"/>
                    <a:pt x="3837" y="9874"/>
                  </a:cubicBezTo>
                  <a:lnTo>
                    <a:pt x="2171" y="9538"/>
                  </a:lnTo>
                  <a:cubicBezTo>
                    <a:pt x="2160" y="9535"/>
                    <a:pt x="2146" y="9534"/>
                    <a:pt x="2132" y="9534"/>
                  </a:cubicBezTo>
                  <a:cubicBezTo>
                    <a:pt x="2119" y="9534"/>
                    <a:pt x="2104" y="9535"/>
                    <a:pt x="2089" y="9538"/>
                  </a:cubicBezTo>
                  <a:lnTo>
                    <a:pt x="483" y="9885"/>
                  </a:lnTo>
                  <a:cubicBezTo>
                    <a:pt x="418" y="9903"/>
                    <a:pt x="359" y="9950"/>
                    <a:pt x="336" y="10015"/>
                  </a:cubicBezTo>
                  <a:lnTo>
                    <a:pt x="18" y="10833"/>
                  </a:lnTo>
                  <a:cubicBezTo>
                    <a:pt x="0" y="10868"/>
                    <a:pt x="0" y="10903"/>
                    <a:pt x="6" y="10939"/>
                  </a:cubicBezTo>
                  <a:lnTo>
                    <a:pt x="300" y="12827"/>
                  </a:lnTo>
                  <a:cubicBezTo>
                    <a:pt x="306" y="12892"/>
                    <a:pt x="353" y="12951"/>
                    <a:pt x="412" y="12980"/>
                  </a:cubicBezTo>
                  <a:lnTo>
                    <a:pt x="1289" y="13398"/>
                  </a:lnTo>
                  <a:cubicBezTo>
                    <a:pt x="1312" y="13416"/>
                    <a:pt x="1348" y="13421"/>
                    <a:pt x="1377" y="13421"/>
                  </a:cubicBezTo>
                  <a:lnTo>
                    <a:pt x="3054" y="13398"/>
                  </a:lnTo>
                  <a:lnTo>
                    <a:pt x="3072" y="13398"/>
                  </a:lnTo>
                  <a:lnTo>
                    <a:pt x="4101" y="13304"/>
                  </a:lnTo>
                  <a:cubicBezTo>
                    <a:pt x="4178" y="13298"/>
                    <a:pt x="4243" y="13245"/>
                    <a:pt x="4272" y="13174"/>
                  </a:cubicBezTo>
                  <a:lnTo>
                    <a:pt x="4578" y="12392"/>
                  </a:lnTo>
                  <a:cubicBezTo>
                    <a:pt x="4584" y="12374"/>
                    <a:pt x="4590" y="12357"/>
                    <a:pt x="4601" y="12339"/>
                  </a:cubicBezTo>
                  <a:lnTo>
                    <a:pt x="6325" y="10097"/>
                  </a:lnTo>
                  <a:cubicBezTo>
                    <a:pt x="6363" y="10050"/>
                    <a:pt x="6424" y="10022"/>
                    <a:pt x="6486" y="10022"/>
                  </a:cubicBezTo>
                  <a:cubicBezTo>
                    <a:pt x="6501" y="10022"/>
                    <a:pt x="6516" y="10023"/>
                    <a:pt x="6531" y="10027"/>
                  </a:cubicBezTo>
                  <a:lnTo>
                    <a:pt x="7508" y="10233"/>
                  </a:lnTo>
                  <a:cubicBezTo>
                    <a:pt x="7521" y="10235"/>
                    <a:pt x="7534" y="10236"/>
                    <a:pt x="7547" y="10236"/>
                  </a:cubicBezTo>
                  <a:cubicBezTo>
                    <a:pt x="7598" y="10236"/>
                    <a:pt x="7647" y="10217"/>
                    <a:pt x="7684" y="10180"/>
                  </a:cubicBezTo>
                  <a:lnTo>
                    <a:pt x="8526" y="9421"/>
                  </a:lnTo>
                  <a:cubicBezTo>
                    <a:pt x="8566" y="9383"/>
                    <a:pt x="8615" y="9365"/>
                    <a:pt x="8664" y="9365"/>
                  </a:cubicBezTo>
                  <a:cubicBezTo>
                    <a:pt x="8751" y="9365"/>
                    <a:pt x="8835" y="9421"/>
                    <a:pt x="8861" y="9515"/>
                  </a:cubicBezTo>
                  <a:lnTo>
                    <a:pt x="8985" y="9950"/>
                  </a:lnTo>
                  <a:cubicBezTo>
                    <a:pt x="8996" y="9997"/>
                    <a:pt x="9026" y="10033"/>
                    <a:pt x="9067" y="10062"/>
                  </a:cubicBezTo>
                  <a:lnTo>
                    <a:pt x="11726" y="11868"/>
                  </a:lnTo>
                  <a:cubicBezTo>
                    <a:pt x="11821" y="11933"/>
                    <a:pt x="11844" y="12062"/>
                    <a:pt x="11774" y="12157"/>
                  </a:cubicBezTo>
                  <a:lnTo>
                    <a:pt x="11626" y="12362"/>
                  </a:lnTo>
                  <a:cubicBezTo>
                    <a:pt x="11588" y="12412"/>
                    <a:pt x="11530" y="12445"/>
                    <a:pt x="11465" y="12445"/>
                  </a:cubicBezTo>
                  <a:cubicBezTo>
                    <a:pt x="11460" y="12445"/>
                    <a:pt x="11455" y="12445"/>
                    <a:pt x="11450" y="12445"/>
                  </a:cubicBezTo>
                  <a:lnTo>
                    <a:pt x="10662" y="12410"/>
                  </a:lnTo>
                  <a:cubicBezTo>
                    <a:pt x="10656" y="12409"/>
                    <a:pt x="10651" y="12409"/>
                    <a:pt x="10646" y="12409"/>
                  </a:cubicBezTo>
                  <a:cubicBezTo>
                    <a:pt x="10485" y="12409"/>
                    <a:pt x="10388" y="12590"/>
                    <a:pt x="10479" y="12727"/>
                  </a:cubicBezTo>
                  <a:lnTo>
                    <a:pt x="10691" y="13039"/>
                  </a:lnTo>
                  <a:cubicBezTo>
                    <a:pt x="10720" y="13080"/>
                    <a:pt x="10767" y="13110"/>
                    <a:pt x="10820" y="13121"/>
                  </a:cubicBezTo>
                  <a:lnTo>
                    <a:pt x="11497" y="13263"/>
                  </a:lnTo>
                  <a:cubicBezTo>
                    <a:pt x="11512" y="13265"/>
                    <a:pt x="11528" y="13266"/>
                    <a:pt x="11544" y="13266"/>
                  </a:cubicBezTo>
                  <a:cubicBezTo>
                    <a:pt x="11571" y="13266"/>
                    <a:pt x="11598" y="13262"/>
                    <a:pt x="11621" y="13251"/>
                  </a:cubicBezTo>
                  <a:lnTo>
                    <a:pt x="12368" y="12927"/>
                  </a:lnTo>
                  <a:cubicBezTo>
                    <a:pt x="12444" y="12898"/>
                    <a:pt x="12491" y="12821"/>
                    <a:pt x="12491" y="12739"/>
                  </a:cubicBezTo>
                  <a:lnTo>
                    <a:pt x="12474" y="11880"/>
                  </a:lnTo>
                  <a:cubicBezTo>
                    <a:pt x="12474" y="11803"/>
                    <a:pt x="12515" y="11733"/>
                    <a:pt x="12585" y="11698"/>
                  </a:cubicBezTo>
                  <a:lnTo>
                    <a:pt x="12650" y="11662"/>
                  </a:lnTo>
                  <a:cubicBezTo>
                    <a:pt x="12768" y="11603"/>
                    <a:pt x="12797" y="11439"/>
                    <a:pt x="12703" y="11345"/>
                  </a:cubicBezTo>
                  <a:lnTo>
                    <a:pt x="12580" y="11203"/>
                  </a:lnTo>
                  <a:cubicBezTo>
                    <a:pt x="12562" y="11192"/>
                    <a:pt x="12544" y="11180"/>
                    <a:pt x="12527" y="11168"/>
                  </a:cubicBezTo>
                  <a:lnTo>
                    <a:pt x="10697" y="10138"/>
                  </a:lnTo>
                  <a:cubicBezTo>
                    <a:pt x="10656" y="10115"/>
                    <a:pt x="10626" y="10074"/>
                    <a:pt x="10609" y="10027"/>
                  </a:cubicBezTo>
                  <a:lnTo>
                    <a:pt x="10220" y="8932"/>
                  </a:lnTo>
                  <a:cubicBezTo>
                    <a:pt x="10173" y="8797"/>
                    <a:pt x="10273" y="8656"/>
                    <a:pt x="10414" y="8656"/>
                  </a:cubicBezTo>
                  <a:lnTo>
                    <a:pt x="11644" y="8656"/>
                  </a:lnTo>
                  <a:cubicBezTo>
                    <a:pt x="11703" y="8656"/>
                    <a:pt x="11756" y="8679"/>
                    <a:pt x="11791" y="8720"/>
                  </a:cubicBezTo>
                  <a:lnTo>
                    <a:pt x="12232" y="9162"/>
                  </a:lnTo>
                  <a:lnTo>
                    <a:pt x="12244" y="9174"/>
                  </a:lnTo>
                  <a:lnTo>
                    <a:pt x="13568" y="10321"/>
                  </a:lnTo>
                  <a:cubicBezTo>
                    <a:pt x="13615" y="10356"/>
                    <a:pt x="13639" y="10409"/>
                    <a:pt x="13645" y="10468"/>
                  </a:cubicBezTo>
                  <a:lnTo>
                    <a:pt x="13680" y="11739"/>
                  </a:lnTo>
                  <a:cubicBezTo>
                    <a:pt x="13680" y="11786"/>
                    <a:pt x="13703" y="11833"/>
                    <a:pt x="13739" y="11868"/>
                  </a:cubicBezTo>
                  <a:lnTo>
                    <a:pt x="14862" y="13068"/>
                  </a:lnTo>
                  <a:cubicBezTo>
                    <a:pt x="14902" y="13112"/>
                    <a:pt x="14954" y="13133"/>
                    <a:pt x="15006" y="13133"/>
                  </a:cubicBezTo>
                  <a:cubicBezTo>
                    <a:pt x="15092" y="13133"/>
                    <a:pt x="15178" y="13076"/>
                    <a:pt x="15204" y="12980"/>
                  </a:cubicBezTo>
                  <a:lnTo>
                    <a:pt x="15639" y="11327"/>
                  </a:lnTo>
                  <a:cubicBezTo>
                    <a:pt x="15651" y="11274"/>
                    <a:pt x="15692" y="11227"/>
                    <a:pt x="15739" y="11203"/>
                  </a:cubicBezTo>
                  <a:lnTo>
                    <a:pt x="16386" y="10844"/>
                  </a:lnTo>
                  <a:cubicBezTo>
                    <a:pt x="16419" y="10827"/>
                    <a:pt x="16453" y="10819"/>
                    <a:pt x="16486" y="10819"/>
                  </a:cubicBezTo>
                  <a:cubicBezTo>
                    <a:pt x="16586" y="10819"/>
                    <a:pt x="16679" y="10892"/>
                    <a:pt x="16692" y="10997"/>
                  </a:cubicBezTo>
                  <a:lnTo>
                    <a:pt x="16839" y="12309"/>
                  </a:lnTo>
                  <a:cubicBezTo>
                    <a:pt x="16839" y="12357"/>
                    <a:pt x="16863" y="12398"/>
                    <a:pt x="16892" y="12427"/>
                  </a:cubicBezTo>
                  <a:lnTo>
                    <a:pt x="17757" y="13363"/>
                  </a:lnTo>
                  <a:cubicBezTo>
                    <a:pt x="17792" y="13404"/>
                    <a:pt x="17845" y="13427"/>
                    <a:pt x="17904" y="13427"/>
                  </a:cubicBezTo>
                  <a:cubicBezTo>
                    <a:pt x="18051" y="13427"/>
                    <a:pt x="18151" y="13280"/>
                    <a:pt x="18098" y="13145"/>
                  </a:cubicBezTo>
                  <a:cubicBezTo>
                    <a:pt x="16051" y="8150"/>
                    <a:pt x="12927" y="3666"/>
                    <a:pt x="8949" y="24"/>
                  </a:cubicBezTo>
                  <a:cubicBezTo>
                    <a:pt x="8913" y="28"/>
                    <a:pt x="8877" y="29"/>
                    <a:pt x="8841" y="29"/>
                  </a:cubicBezTo>
                  <a:cubicBezTo>
                    <a:pt x="8742" y="29"/>
                    <a:pt x="8642" y="18"/>
                    <a:pt x="85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36"/>
          <p:cNvSpPr/>
          <p:nvPr/>
        </p:nvSpPr>
        <p:spPr>
          <a:xfrm>
            <a:off x="2563547" y="3732153"/>
            <a:ext cx="709921" cy="343351"/>
          </a:xfrm>
          <a:custGeom>
            <a:rect b="b" l="l" r="r" t="t"/>
            <a:pathLst>
              <a:path extrusionOk="0" h="8281" w="17122">
                <a:moveTo>
                  <a:pt x="3573" y="1800"/>
                </a:moveTo>
                <a:cubicBezTo>
                  <a:pt x="3725" y="1800"/>
                  <a:pt x="3883" y="1827"/>
                  <a:pt x="4042" y="1885"/>
                </a:cubicBezTo>
                <a:cubicBezTo>
                  <a:pt x="4201" y="1938"/>
                  <a:pt x="4348" y="2026"/>
                  <a:pt x="4472" y="2138"/>
                </a:cubicBezTo>
                <a:cubicBezTo>
                  <a:pt x="4890" y="2503"/>
                  <a:pt x="5043" y="3091"/>
                  <a:pt x="4854" y="3615"/>
                </a:cubicBezTo>
                <a:cubicBezTo>
                  <a:pt x="4640" y="4202"/>
                  <a:pt x="4113" y="4501"/>
                  <a:pt x="3585" y="4501"/>
                </a:cubicBezTo>
                <a:cubicBezTo>
                  <a:pt x="3097" y="4501"/>
                  <a:pt x="2608" y="4246"/>
                  <a:pt x="2366" y="3726"/>
                </a:cubicBezTo>
                <a:cubicBezTo>
                  <a:pt x="1926" y="2791"/>
                  <a:pt x="2645" y="1800"/>
                  <a:pt x="3573" y="1800"/>
                </a:cubicBezTo>
                <a:close/>
                <a:moveTo>
                  <a:pt x="3484" y="1"/>
                </a:moveTo>
                <a:cubicBezTo>
                  <a:pt x="2927" y="1"/>
                  <a:pt x="2373" y="152"/>
                  <a:pt x="1883" y="449"/>
                </a:cubicBezTo>
                <a:cubicBezTo>
                  <a:pt x="1371" y="749"/>
                  <a:pt x="965" y="1191"/>
                  <a:pt x="700" y="1726"/>
                </a:cubicBezTo>
                <a:cubicBezTo>
                  <a:pt x="648" y="1832"/>
                  <a:pt x="600" y="1944"/>
                  <a:pt x="559" y="2055"/>
                </a:cubicBezTo>
                <a:cubicBezTo>
                  <a:pt x="548" y="2085"/>
                  <a:pt x="542" y="2108"/>
                  <a:pt x="530" y="2138"/>
                </a:cubicBezTo>
                <a:cubicBezTo>
                  <a:pt x="0" y="3738"/>
                  <a:pt x="836" y="5474"/>
                  <a:pt x="2424" y="6050"/>
                </a:cubicBezTo>
                <a:cubicBezTo>
                  <a:pt x="2613" y="6121"/>
                  <a:pt x="6566" y="6745"/>
                  <a:pt x="10520" y="7357"/>
                </a:cubicBezTo>
                <a:cubicBezTo>
                  <a:pt x="12703" y="7698"/>
                  <a:pt x="14886" y="8033"/>
                  <a:pt x="16439" y="8274"/>
                </a:cubicBezTo>
                <a:cubicBezTo>
                  <a:pt x="16466" y="8279"/>
                  <a:pt x="16492" y="8281"/>
                  <a:pt x="16517" y="8281"/>
                </a:cubicBezTo>
                <a:cubicBezTo>
                  <a:pt x="16939" y="8281"/>
                  <a:pt x="17122" y="7702"/>
                  <a:pt x="16727" y="7468"/>
                </a:cubicBezTo>
                <a:cubicBezTo>
                  <a:pt x="16198" y="7145"/>
                  <a:pt x="15580" y="6774"/>
                  <a:pt x="14904" y="6362"/>
                </a:cubicBezTo>
                <a:cubicBezTo>
                  <a:pt x="14786" y="6292"/>
                  <a:pt x="14668" y="6221"/>
                  <a:pt x="14545" y="6150"/>
                </a:cubicBezTo>
                <a:lnTo>
                  <a:pt x="10844" y="3915"/>
                </a:lnTo>
                <a:cubicBezTo>
                  <a:pt x="9802" y="3291"/>
                  <a:pt x="8779" y="2679"/>
                  <a:pt x="7873" y="2138"/>
                </a:cubicBezTo>
                <a:cubicBezTo>
                  <a:pt x="6037" y="1038"/>
                  <a:pt x="4666" y="232"/>
                  <a:pt x="4548" y="190"/>
                </a:cubicBezTo>
                <a:cubicBezTo>
                  <a:pt x="4203" y="64"/>
                  <a:pt x="3843" y="1"/>
                  <a:pt x="3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6"/>
          <p:cNvSpPr/>
          <p:nvPr/>
        </p:nvSpPr>
        <p:spPr>
          <a:xfrm rot="1701854">
            <a:off x="6201851" y="3846347"/>
            <a:ext cx="298938" cy="489410"/>
          </a:xfrm>
          <a:custGeom>
            <a:rect b="b" l="l" r="r" t="t"/>
            <a:pathLst>
              <a:path extrusionOk="0" h="10396" w="6350">
                <a:moveTo>
                  <a:pt x="4025" y="1196"/>
                </a:moveTo>
                <a:cubicBezTo>
                  <a:pt x="4146" y="1196"/>
                  <a:pt x="4272" y="1222"/>
                  <a:pt x="4396" y="1280"/>
                </a:cubicBezTo>
                <a:cubicBezTo>
                  <a:pt x="4831" y="1480"/>
                  <a:pt x="5019" y="1998"/>
                  <a:pt x="4819" y="2433"/>
                </a:cubicBezTo>
                <a:cubicBezTo>
                  <a:pt x="4663" y="2775"/>
                  <a:pt x="4344" y="2943"/>
                  <a:pt x="4026" y="2943"/>
                </a:cubicBezTo>
                <a:cubicBezTo>
                  <a:pt x="3687" y="2943"/>
                  <a:pt x="3350" y="2751"/>
                  <a:pt x="3213" y="2374"/>
                </a:cubicBezTo>
                <a:cubicBezTo>
                  <a:pt x="2990" y="1773"/>
                  <a:pt x="3458" y="1196"/>
                  <a:pt x="4025" y="1196"/>
                </a:cubicBezTo>
                <a:close/>
                <a:moveTo>
                  <a:pt x="4063" y="1"/>
                </a:moveTo>
                <a:cubicBezTo>
                  <a:pt x="3303" y="1"/>
                  <a:pt x="2576" y="434"/>
                  <a:pt x="2236" y="1168"/>
                </a:cubicBezTo>
                <a:cubicBezTo>
                  <a:pt x="2219" y="1198"/>
                  <a:pt x="2160" y="1409"/>
                  <a:pt x="2078" y="1757"/>
                </a:cubicBezTo>
                <a:cubicBezTo>
                  <a:pt x="1983" y="2116"/>
                  <a:pt x="1860" y="2610"/>
                  <a:pt x="1713" y="3192"/>
                </a:cubicBezTo>
                <a:cubicBezTo>
                  <a:pt x="1519" y="3987"/>
                  <a:pt x="1289" y="4934"/>
                  <a:pt x="1054" y="5899"/>
                </a:cubicBezTo>
                <a:cubicBezTo>
                  <a:pt x="995" y="6140"/>
                  <a:pt x="936" y="6381"/>
                  <a:pt x="877" y="6628"/>
                </a:cubicBezTo>
                <a:lnTo>
                  <a:pt x="801" y="6946"/>
                </a:lnTo>
                <a:cubicBezTo>
                  <a:pt x="801" y="6946"/>
                  <a:pt x="801" y="6946"/>
                  <a:pt x="801" y="6952"/>
                </a:cubicBezTo>
                <a:cubicBezTo>
                  <a:pt x="630" y="7640"/>
                  <a:pt x="465" y="8317"/>
                  <a:pt x="324" y="8923"/>
                </a:cubicBezTo>
                <a:cubicBezTo>
                  <a:pt x="224" y="9335"/>
                  <a:pt x="130" y="9711"/>
                  <a:pt x="48" y="10047"/>
                </a:cubicBezTo>
                <a:cubicBezTo>
                  <a:pt x="0" y="10248"/>
                  <a:pt x="162" y="10396"/>
                  <a:pt x="326" y="10396"/>
                </a:cubicBezTo>
                <a:cubicBezTo>
                  <a:pt x="407" y="10396"/>
                  <a:pt x="489" y="10360"/>
                  <a:pt x="548" y="10276"/>
                </a:cubicBezTo>
                <a:cubicBezTo>
                  <a:pt x="771" y="9970"/>
                  <a:pt x="1030" y="9617"/>
                  <a:pt x="1313" y="9229"/>
                </a:cubicBezTo>
                <a:cubicBezTo>
                  <a:pt x="3113" y="6740"/>
                  <a:pt x="5808" y="3010"/>
                  <a:pt x="5884" y="2851"/>
                </a:cubicBezTo>
                <a:cubicBezTo>
                  <a:pt x="6349" y="1845"/>
                  <a:pt x="5908" y="651"/>
                  <a:pt x="4902" y="186"/>
                </a:cubicBezTo>
                <a:cubicBezTo>
                  <a:pt x="4630" y="60"/>
                  <a:pt x="4344" y="1"/>
                  <a:pt x="40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6"/>
          <p:cNvSpPr/>
          <p:nvPr/>
        </p:nvSpPr>
        <p:spPr>
          <a:xfrm rot="-631199">
            <a:off x="5271692" y="2837421"/>
            <a:ext cx="457960" cy="749731"/>
          </a:xfrm>
          <a:custGeom>
            <a:rect b="b" l="l" r="r" t="t"/>
            <a:pathLst>
              <a:path extrusionOk="0" h="10396" w="6350">
                <a:moveTo>
                  <a:pt x="4025" y="1196"/>
                </a:moveTo>
                <a:cubicBezTo>
                  <a:pt x="4146" y="1196"/>
                  <a:pt x="4272" y="1222"/>
                  <a:pt x="4396" y="1280"/>
                </a:cubicBezTo>
                <a:cubicBezTo>
                  <a:pt x="4831" y="1480"/>
                  <a:pt x="5019" y="1998"/>
                  <a:pt x="4819" y="2433"/>
                </a:cubicBezTo>
                <a:cubicBezTo>
                  <a:pt x="4663" y="2775"/>
                  <a:pt x="4344" y="2943"/>
                  <a:pt x="4026" y="2943"/>
                </a:cubicBezTo>
                <a:cubicBezTo>
                  <a:pt x="3687" y="2943"/>
                  <a:pt x="3350" y="2751"/>
                  <a:pt x="3213" y="2374"/>
                </a:cubicBezTo>
                <a:cubicBezTo>
                  <a:pt x="2990" y="1773"/>
                  <a:pt x="3458" y="1196"/>
                  <a:pt x="4025" y="1196"/>
                </a:cubicBezTo>
                <a:close/>
                <a:moveTo>
                  <a:pt x="4063" y="1"/>
                </a:moveTo>
                <a:cubicBezTo>
                  <a:pt x="3303" y="1"/>
                  <a:pt x="2576" y="434"/>
                  <a:pt x="2236" y="1168"/>
                </a:cubicBezTo>
                <a:cubicBezTo>
                  <a:pt x="2219" y="1198"/>
                  <a:pt x="2160" y="1409"/>
                  <a:pt x="2078" y="1757"/>
                </a:cubicBezTo>
                <a:cubicBezTo>
                  <a:pt x="1983" y="2116"/>
                  <a:pt x="1860" y="2610"/>
                  <a:pt x="1713" y="3192"/>
                </a:cubicBezTo>
                <a:cubicBezTo>
                  <a:pt x="1519" y="3987"/>
                  <a:pt x="1289" y="4934"/>
                  <a:pt x="1054" y="5899"/>
                </a:cubicBezTo>
                <a:cubicBezTo>
                  <a:pt x="995" y="6140"/>
                  <a:pt x="936" y="6381"/>
                  <a:pt x="877" y="6628"/>
                </a:cubicBezTo>
                <a:lnTo>
                  <a:pt x="801" y="6946"/>
                </a:lnTo>
                <a:cubicBezTo>
                  <a:pt x="801" y="6946"/>
                  <a:pt x="801" y="6946"/>
                  <a:pt x="801" y="6952"/>
                </a:cubicBezTo>
                <a:cubicBezTo>
                  <a:pt x="630" y="7640"/>
                  <a:pt x="465" y="8317"/>
                  <a:pt x="324" y="8923"/>
                </a:cubicBezTo>
                <a:cubicBezTo>
                  <a:pt x="224" y="9335"/>
                  <a:pt x="130" y="9711"/>
                  <a:pt x="48" y="10047"/>
                </a:cubicBezTo>
                <a:cubicBezTo>
                  <a:pt x="0" y="10248"/>
                  <a:pt x="162" y="10396"/>
                  <a:pt x="326" y="10396"/>
                </a:cubicBezTo>
                <a:cubicBezTo>
                  <a:pt x="407" y="10396"/>
                  <a:pt x="489" y="10360"/>
                  <a:pt x="548" y="10276"/>
                </a:cubicBezTo>
                <a:cubicBezTo>
                  <a:pt x="771" y="9970"/>
                  <a:pt x="1030" y="9617"/>
                  <a:pt x="1313" y="9229"/>
                </a:cubicBezTo>
                <a:cubicBezTo>
                  <a:pt x="3113" y="6740"/>
                  <a:pt x="5808" y="3010"/>
                  <a:pt x="5884" y="2851"/>
                </a:cubicBezTo>
                <a:cubicBezTo>
                  <a:pt x="6349" y="1845"/>
                  <a:pt x="5908" y="651"/>
                  <a:pt x="4902" y="186"/>
                </a:cubicBezTo>
                <a:cubicBezTo>
                  <a:pt x="4630" y="60"/>
                  <a:pt x="4344" y="1"/>
                  <a:pt x="40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6"/>
          <p:cNvSpPr/>
          <p:nvPr/>
        </p:nvSpPr>
        <p:spPr>
          <a:xfrm rot="4505126">
            <a:off x="3895223" y="2823527"/>
            <a:ext cx="468666" cy="226669"/>
          </a:xfrm>
          <a:custGeom>
            <a:rect b="b" l="l" r="r" t="t"/>
            <a:pathLst>
              <a:path extrusionOk="0" h="8281" w="17122">
                <a:moveTo>
                  <a:pt x="3573" y="1800"/>
                </a:moveTo>
                <a:cubicBezTo>
                  <a:pt x="3725" y="1800"/>
                  <a:pt x="3883" y="1827"/>
                  <a:pt x="4042" y="1885"/>
                </a:cubicBezTo>
                <a:cubicBezTo>
                  <a:pt x="4201" y="1938"/>
                  <a:pt x="4348" y="2026"/>
                  <a:pt x="4472" y="2138"/>
                </a:cubicBezTo>
                <a:cubicBezTo>
                  <a:pt x="4890" y="2503"/>
                  <a:pt x="5043" y="3091"/>
                  <a:pt x="4854" y="3615"/>
                </a:cubicBezTo>
                <a:cubicBezTo>
                  <a:pt x="4640" y="4202"/>
                  <a:pt x="4113" y="4501"/>
                  <a:pt x="3585" y="4501"/>
                </a:cubicBezTo>
                <a:cubicBezTo>
                  <a:pt x="3097" y="4501"/>
                  <a:pt x="2608" y="4246"/>
                  <a:pt x="2366" y="3726"/>
                </a:cubicBezTo>
                <a:cubicBezTo>
                  <a:pt x="1926" y="2791"/>
                  <a:pt x="2645" y="1800"/>
                  <a:pt x="3573" y="1800"/>
                </a:cubicBezTo>
                <a:close/>
                <a:moveTo>
                  <a:pt x="3484" y="1"/>
                </a:moveTo>
                <a:cubicBezTo>
                  <a:pt x="2927" y="1"/>
                  <a:pt x="2373" y="152"/>
                  <a:pt x="1883" y="449"/>
                </a:cubicBezTo>
                <a:cubicBezTo>
                  <a:pt x="1371" y="749"/>
                  <a:pt x="965" y="1191"/>
                  <a:pt x="700" y="1726"/>
                </a:cubicBezTo>
                <a:cubicBezTo>
                  <a:pt x="648" y="1832"/>
                  <a:pt x="600" y="1944"/>
                  <a:pt x="559" y="2055"/>
                </a:cubicBezTo>
                <a:cubicBezTo>
                  <a:pt x="548" y="2085"/>
                  <a:pt x="542" y="2108"/>
                  <a:pt x="530" y="2138"/>
                </a:cubicBezTo>
                <a:cubicBezTo>
                  <a:pt x="0" y="3738"/>
                  <a:pt x="836" y="5474"/>
                  <a:pt x="2424" y="6050"/>
                </a:cubicBezTo>
                <a:cubicBezTo>
                  <a:pt x="2613" y="6121"/>
                  <a:pt x="6566" y="6745"/>
                  <a:pt x="10520" y="7357"/>
                </a:cubicBezTo>
                <a:cubicBezTo>
                  <a:pt x="12703" y="7698"/>
                  <a:pt x="14886" y="8033"/>
                  <a:pt x="16439" y="8274"/>
                </a:cubicBezTo>
                <a:cubicBezTo>
                  <a:pt x="16466" y="8279"/>
                  <a:pt x="16492" y="8281"/>
                  <a:pt x="16517" y="8281"/>
                </a:cubicBezTo>
                <a:cubicBezTo>
                  <a:pt x="16939" y="8281"/>
                  <a:pt x="17122" y="7702"/>
                  <a:pt x="16727" y="7468"/>
                </a:cubicBezTo>
                <a:cubicBezTo>
                  <a:pt x="16198" y="7145"/>
                  <a:pt x="15580" y="6774"/>
                  <a:pt x="14904" y="6362"/>
                </a:cubicBezTo>
                <a:cubicBezTo>
                  <a:pt x="14786" y="6292"/>
                  <a:pt x="14668" y="6221"/>
                  <a:pt x="14545" y="6150"/>
                </a:cubicBezTo>
                <a:lnTo>
                  <a:pt x="10844" y="3915"/>
                </a:lnTo>
                <a:cubicBezTo>
                  <a:pt x="9802" y="3291"/>
                  <a:pt x="8779" y="2679"/>
                  <a:pt x="7873" y="2138"/>
                </a:cubicBezTo>
                <a:cubicBezTo>
                  <a:pt x="6037" y="1038"/>
                  <a:pt x="4666" y="232"/>
                  <a:pt x="4548" y="190"/>
                </a:cubicBezTo>
                <a:cubicBezTo>
                  <a:pt x="4203" y="64"/>
                  <a:pt x="3843" y="1"/>
                  <a:pt x="34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6"/>
          <p:cNvSpPr/>
          <p:nvPr/>
        </p:nvSpPr>
        <p:spPr>
          <a:xfrm flipH="1">
            <a:off x="-684125" y="3709175"/>
            <a:ext cx="2214075" cy="1434325"/>
          </a:xfrm>
          <a:custGeom>
            <a:rect b="b" l="l" r="r" t="t"/>
            <a:pathLst>
              <a:path extrusionOk="0" h="57373" w="88563">
                <a:moveTo>
                  <a:pt x="77406" y="1"/>
                </a:moveTo>
                <a:cubicBezTo>
                  <a:pt x="73923" y="1"/>
                  <a:pt x="70569" y="1636"/>
                  <a:pt x="68428" y="4533"/>
                </a:cubicBezTo>
                <a:cubicBezTo>
                  <a:pt x="66354" y="2849"/>
                  <a:pt x="63871" y="2037"/>
                  <a:pt x="61410" y="2037"/>
                </a:cubicBezTo>
                <a:cubicBezTo>
                  <a:pt x="57939" y="2037"/>
                  <a:pt x="54510" y="3652"/>
                  <a:pt x="52326" y="6713"/>
                </a:cubicBezTo>
                <a:cubicBezTo>
                  <a:pt x="50354" y="3053"/>
                  <a:pt x="46550" y="846"/>
                  <a:pt x="42494" y="846"/>
                </a:cubicBezTo>
                <a:cubicBezTo>
                  <a:pt x="41870" y="846"/>
                  <a:pt x="41240" y="898"/>
                  <a:pt x="40610" y="1005"/>
                </a:cubicBezTo>
                <a:cubicBezTo>
                  <a:pt x="35883" y="1822"/>
                  <a:pt x="32205" y="5555"/>
                  <a:pt x="31469" y="10296"/>
                </a:cubicBezTo>
                <a:cubicBezTo>
                  <a:pt x="29397" y="8536"/>
                  <a:pt x="26838" y="7653"/>
                  <a:pt x="24274" y="7653"/>
                </a:cubicBezTo>
                <a:cubicBezTo>
                  <a:pt x="21817" y="7653"/>
                  <a:pt x="19356" y="8464"/>
                  <a:pt x="17315" y="10091"/>
                </a:cubicBezTo>
                <a:cubicBezTo>
                  <a:pt x="13160" y="13415"/>
                  <a:pt x="11921" y="19218"/>
                  <a:pt x="14373" y="23945"/>
                </a:cubicBezTo>
                <a:cubicBezTo>
                  <a:pt x="10504" y="26302"/>
                  <a:pt x="8447" y="30770"/>
                  <a:pt x="9183" y="35252"/>
                </a:cubicBezTo>
                <a:cubicBezTo>
                  <a:pt x="3883" y="36206"/>
                  <a:pt x="28" y="40810"/>
                  <a:pt x="15" y="46205"/>
                </a:cubicBezTo>
                <a:cubicBezTo>
                  <a:pt x="1" y="51586"/>
                  <a:pt x="3829" y="56204"/>
                  <a:pt x="9128" y="57198"/>
                </a:cubicBezTo>
                <a:lnTo>
                  <a:pt x="9155" y="57198"/>
                </a:lnTo>
                <a:cubicBezTo>
                  <a:pt x="9817" y="57315"/>
                  <a:pt x="10485" y="57373"/>
                  <a:pt x="11154" y="57373"/>
                </a:cubicBezTo>
                <a:cubicBezTo>
                  <a:pt x="11739" y="57373"/>
                  <a:pt x="12323" y="57328"/>
                  <a:pt x="12902" y="57239"/>
                </a:cubicBezTo>
                <a:cubicBezTo>
                  <a:pt x="16726" y="57262"/>
                  <a:pt x="23112" y="57271"/>
                  <a:pt x="30601" y="57271"/>
                </a:cubicBezTo>
                <a:cubicBezTo>
                  <a:pt x="54137" y="57271"/>
                  <a:pt x="88562" y="57185"/>
                  <a:pt x="88562" y="57185"/>
                </a:cubicBezTo>
                <a:lnTo>
                  <a:pt x="88562" y="10377"/>
                </a:lnTo>
                <a:lnTo>
                  <a:pt x="88535" y="10377"/>
                </a:lnTo>
                <a:cubicBezTo>
                  <a:pt x="88208" y="5718"/>
                  <a:pt x="85007" y="1740"/>
                  <a:pt x="80525" y="446"/>
                </a:cubicBezTo>
                <a:cubicBezTo>
                  <a:pt x="79493" y="146"/>
                  <a:pt x="78444" y="1"/>
                  <a:pt x="77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37"/>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dk1"/>
                </a:solidFill>
              </a:rPr>
              <a:t>OUR CONSULTANTS</a:t>
            </a:r>
            <a:endParaRPr sz="3000">
              <a:solidFill>
                <a:schemeClr val="dk1"/>
              </a:solidFill>
            </a:endParaRPr>
          </a:p>
        </p:txBody>
      </p:sp>
      <p:sp>
        <p:nvSpPr>
          <p:cNvPr id="522" name="Google Shape;522;p37"/>
          <p:cNvSpPr txBox="1"/>
          <p:nvPr>
            <p:ph idx="2" type="ctrTitle"/>
          </p:nvPr>
        </p:nvSpPr>
        <p:spPr>
          <a:xfrm>
            <a:off x="2682548" y="133440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23" name="Google Shape;523;p37"/>
          <p:cNvSpPr txBox="1"/>
          <p:nvPr>
            <p:ph type="ctrTitle"/>
          </p:nvPr>
        </p:nvSpPr>
        <p:spPr>
          <a:xfrm>
            <a:off x="719990" y="133440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24" name="Google Shape;524;p37"/>
          <p:cNvSpPr txBox="1"/>
          <p:nvPr>
            <p:ph idx="1" type="subTitle"/>
          </p:nvPr>
        </p:nvSpPr>
        <p:spPr>
          <a:xfrm>
            <a:off x="832425" y="1882601"/>
            <a:ext cx="16566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25" name="Google Shape;525;p37"/>
          <p:cNvSpPr txBox="1"/>
          <p:nvPr>
            <p:ph idx="3" type="subTitle"/>
          </p:nvPr>
        </p:nvSpPr>
        <p:spPr>
          <a:xfrm>
            <a:off x="2682552" y="1882601"/>
            <a:ext cx="18813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terribly hot</a:t>
            </a:r>
            <a:endParaRPr/>
          </a:p>
        </p:txBody>
      </p:sp>
      <p:sp>
        <p:nvSpPr>
          <p:cNvPr id="526" name="Google Shape;526;p37"/>
          <p:cNvSpPr txBox="1"/>
          <p:nvPr>
            <p:ph idx="4" type="ctrTitle"/>
          </p:nvPr>
        </p:nvSpPr>
        <p:spPr>
          <a:xfrm>
            <a:off x="719998" y="2861525"/>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27" name="Google Shape;527;p37"/>
          <p:cNvSpPr txBox="1"/>
          <p:nvPr>
            <p:ph idx="5" type="subTitle"/>
          </p:nvPr>
        </p:nvSpPr>
        <p:spPr>
          <a:xfrm>
            <a:off x="720000" y="3402952"/>
            <a:ext cx="18813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a:t>
            </a:r>
            <a:endParaRPr/>
          </a:p>
        </p:txBody>
      </p:sp>
      <p:sp>
        <p:nvSpPr>
          <p:cNvPr id="528" name="Google Shape;528;p37"/>
          <p:cNvSpPr txBox="1"/>
          <p:nvPr>
            <p:ph idx="6" type="ctrTitle"/>
          </p:nvPr>
        </p:nvSpPr>
        <p:spPr>
          <a:xfrm>
            <a:off x="2689423" y="2861525"/>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29" name="Google Shape;529;p37"/>
          <p:cNvSpPr txBox="1"/>
          <p:nvPr>
            <p:ph idx="7" type="subTitle"/>
          </p:nvPr>
        </p:nvSpPr>
        <p:spPr>
          <a:xfrm>
            <a:off x="2801775" y="3402952"/>
            <a:ext cx="1656600" cy="78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grpSp>
        <p:nvGrpSpPr>
          <p:cNvPr id="530" name="Google Shape;530;p37"/>
          <p:cNvGrpSpPr/>
          <p:nvPr/>
        </p:nvGrpSpPr>
        <p:grpSpPr>
          <a:xfrm>
            <a:off x="5211325" y="1331225"/>
            <a:ext cx="3470370" cy="2859988"/>
            <a:chOff x="5439925" y="1331225"/>
            <a:chExt cx="3470370" cy="2859988"/>
          </a:xfrm>
        </p:grpSpPr>
        <p:sp>
          <p:nvSpPr>
            <p:cNvPr id="531" name="Google Shape;531;p37"/>
            <p:cNvSpPr/>
            <p:nvPr/>
          </p:nvSpPr>
          <p:spPr>
            <a:xfrm>
              <a:off x="5439925" y="1911745"/>
              <a:ext cx="2516329" cy="2236011"/>
            </a:xfrm>
            <a:custGeom>
              <a:rect b="b" l="l" r="r" t="t"/>
              <a:pathLst>
                <a:path extrusionOk="0" h="47238" w="53160">
                  <a:moveTo>
                    <a:pt x="26580" y="0"/>
                  </a:moveTo>
                  <a:cubicBezTo>
                    <a:pt x="16801" y="0"/>
                    <a:pt x="7662" y="6116"/>
                    <a:pt x="4273" y="15877"/>
                  </a:cubicBezTo>
                  <a:cubicBezTo>
                    <a:pt x="0" y="28197"/>
                    <a:pt x="6513" y="41651"/>
                    <a:pt x="18833" y="45924"/>
                  </a:cubicBezTo>
                  <a:cubicBezTo>
                    <a:pt x="21398" y="46815"/>
                    <a:pt x="24011" y="47237"/>
                    <a:pt x="26580" y="47237"/>
                  </a:cubicBezTo>
                  <a:cubicBezTo>
                    <a:pt x="36358" y="47237"/>
                    <a:pt x="45497" y="41116"/>
                    <a:pt x="48886" y="31365"/>
                  </a:cubicBezTo>
                  <a:cubicBezTo>
                    <a:pt x="53159" y="19045"/>
                    <a:pt x="46641" y="5591"/>
                    <a:pt x="34327" y="1318"/>
                  </a:cubicBezTo>
                  <a:lnTo>
                    <a:pt x="34327" y="1312"/>
                  </a:lnTo>
                  <a:cubicBezTo>
                    <a:pt x="31762" y="423"/>
                    <a:pt x="29149" y="0"/>
                    <a:pt x="26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p:nvPr/>
          </p:nvSpPr>
          <p:spPr>
            <a:xfrm>
              <a:off x="6979358" y="2475698"/>
              <a:ext cx="1930937" cy="1715515"/>
            </a:xfrm>
            <a:custGeom>
              <a:rect b="b" l="l" r="r" t="t"/>
              <a:pathLst>
                <a:path extrusionOk="0" h="36242" w="40793">
                  <a:moveTo>
                    <a:pt x="20398" y="0"/>
                  </a:moveTo>
                  <a:cubicBezTo>
                    <a:pt x="12895" y="0"/>
                    <a:pt x="5878" y="4695"/>
                    <a:pt x="3280" y="12180"/>
                  </a:cubicBezTo>
                  <a:cubicBezTo>
                    <a:pt x="0" y="21631"/>
                    <a:pt x="5002" y="31953"/>
                    <a:pt x="14454" y="35233"/>
                  </a:cubicBezTo>
                  <a:cubicBezTo>
                    <a:pt x="16422" y="35917"/>
                    <a:pt x="18428" y="36242"/>
                    <a:pt x="20400" y="36242"/>
                  </a:cubicBezTo>
                  <a:cubicBezTo>
                    <a:pt x="27899" y="36242"/>
                    <a:pt x="34911" y="31547"/>
                    <a:pt x="37512" y="24059"/>
                  </a:cubicBezTo>
                  <a:cubicBezTo>
                    <a:pt x="40792" y="14608"/>
                    <a:pt x="35790" y="4286"/>
                    <a:pt x="26339" y="1006"/>
                  </a:cubicBezTo>
                  <a:cubicBezTo>
                    <a:pt x="24373" y="324"/>
                    <a:pt x="22368" y="0"/>
                    <a:pt x="203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7"/>
            <p:cNvSpPr/>
            <p:nvPr/>
          </p:nvSpPr>
          <p:spPr>
            <a:xfrm>
              <a:off x="6861920" y="1597628"/>
              <a:ext cx="1477704" cy="1312836"/>
            </a:xfrm>
            <a:custGeom>
              <a:rect b="b" l="l" r="r" t="t"/>
              <a:pathLst>
                <a:path extrusionOk="0" h="27735" w="31218">
                  <a:moveTo>
                    <a:pt x="15611" y="1"/>
                  </a:moveTo>
                  <a:cubicBezTo>
                    <a:pt x="9872" y="1"/>
                    <a:pt x="4504" y="3593"/>
                    <a:pt x="2516" y="9323"/>
                  </a:cubicBezTo>
                  <a:cubicBezTo>
                    <a:pt x="1" y="16553"/>
                    <a:pt x="3833" y="24453"/>
                    <a:pt x="11063" y="26962"/>
                  </a:cubicBezTo>
                  <a:cubicBezTo>
                    <a:pt x="12569" y="27486"/>
                    <a:pt x="14105" y="27735"/>
                    <a:pt x="15614" y="27735"/>
                  </a:cubicBezTo>
                  <a:cubicBezTo>
                    <a:pt x="21355" y="27735"/>
                    <a:pt x="26721" y="24140"/>
                    <a:pt x="28708" y="18416"/>
                  </a:cubicBezTo>
                  <a:cubicBezTo>
                    <a:pt x="31218" y="11180"/>
                    <a:pt x="27391" y="3281"/>
                    <a:pt x="20156" y="771"/>
                  </a:cubicBezTo>
                  <a:cubicBezTo>
                    <a:pt x="18652" y="249"/>
                    <a:pt x="17118" y="1"/>
                    <a:pt x="156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p:nvPr/>
          </p:nvSpPr>
          <p:spPr>
            <a:xfrm>
              <a:off x="6303507" y="1559997"/>
              <a:ext cx="1049796" cy="956167"/>
            </a:xfrm>
            <a:custGeom>
              <a:rect b="b" l="l" r="r" t="t"/>
              <a:pathLst>
                <a:path extrusionOk="0" h="20200" w="22178">
                  <a:moveTo>
                    <a:pt x="11087" y="1"/>
                  </a:moveTo>
                  <a:cubicBezTo>
                    <a:pt x="8502" y="1"/>
                    <a:pt x="5917" y="987"/>
                    <a:pt x="3945" y="2959"/>
                  </a:cubicBezTo>
                  <a:cubicBezTo>
                    <a:pt x="1" y="6903"/>
                    <a:pt x="1" y="13298"/>
                    <a:pt x="3945" y="17242"/>
                  </a:cubicBezTo>
                  <a:cubicBezTo>
                    <a:pt x="5917" y="19214"/>
                    <a:pt x="8502" y="20200"/>
                    <a:pt x="11087" y="20200"/>
                  </a:cubicBezTo>
                  <a:cubicBezTo>
                    <a:pt x="13673" y="20200"/>
                    <a:pt x="16259" y="19214"/>
                    <a:pt x="18234" y="17242"/>
                  </a:cubicBezTo>
                  <a:cubicBezTo>
                    <a:pt x="22178" y="13298"/>
                    <a:pt x="22178" y="6903"/>
                    <a:pt x="18234" y="2959"/>
                  </a:cubicBezTo>
                  <a:cubicBezTo>
                    <a:pt x="16259" y="987"/>
                    <a:pt x="13673" y="1"/>
                    <a:pt x="110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7"/>
            <p:cNvSpPr/>
            <p:nvPr/>
          </p:nvSpPr>
          <p:spPr>
            <a:xfrm>
              <a:off x="7631494" y="1331225"/>
              <a:ext cx="582931" cy="555524"/>
            </a:xfrm>
            <a:custGeom>
              <a:rect b="b" l="l" r="r" t="t"/>
              <a:pathLst>
                <a:path extrusionOk="0" h="11736" w="12315">
                  <a:moveTo>
                    <a:pt x="6319" y="1"/>
                  </a:moveTo>
                  <a:cubicBezTo>
                    <a:pt x="3892" y="1"/>
                    <a:pt x="1619" y="1523"/>
                    <a:pt x="777" y="3948"/>
                  </a:cubicBezTo>
                  <a:cubicBezTo>
                    <a:pt x="1" y="6187"/>
                    <a:pt x="647" y="8674"/>
                    <a:pt x="2422" y="10255"/>
                  </a:cubicBezTo>
                  <a:cubicBezTo>
                    <a:pt x="3520" y="11229"/>
                    <a:pt x="4913" y="11736"/>
                    <a:pt x="6320" y="11736"/>
                  </a:cubicBezTo>
                  <a:cubicBezTo>
                    <a:pt x="7188" y="11736"/>
                    <a:pt x="8062" y="11543"/>
                    <a:pt x="8876" y="11148"/>
                  </a:cubicBezTo>
                  <a:cubicBezTo>
                    <a:pt x="11010" y="10114"/>
                    <a:pt x="12315" y="7892"/>
                    <a:pt x="12174" y="5523"/>
                  </a:cubicBezTo>
                  <a:cubicBezTo>
                    <a:pt x="12039" y="3154"/>
                    <a:pt x="10487" y="1103"/>
                    <a:pt x="8241" y="327"/>
                  </a:cubicBezTo>
                  <a:cubicBezTo>
                    <a:pt x="7606" y="106"/>
                    <a:pt x="6957" y="1"/>
                    <a:pt x="63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p:nvPr/>
          </p:nvSpPr>
          <p:spPr>
            <a:xfrm>
              <a:off x="8051073" y="2258666"/>
              <a:ext cx="753763" cy="669412"/>
            </a:xfrm>
            <a:custGeom>
              <a:rect b="b" l="l" r="r" t="t"/>
              <a:pathLst>
                <a:path extrusionOk="0" h="14142" w="15924">
                  <a:moveTo>
                    <a:pt x="7958" y="0"/>
                  </a:moveTo>
                  <a:cubicBezTo>
                    <a:pt x="5040" y="0"/>
                    <a:pt x="2310" y="1822"/>
                    <a:pt x="1294" y="4733"/>
                  </a:cubicBezTo>
                  <a:cubicBezTo>
                    <a:pt x="1" y="8419"/>
                    <a:pt x="1940" y="12451"/>
                    <a:pt x="5626" y="13744"/>
                  </a:cubicBezTo>
                  <a:cubicBezTo>
                    <a:pt x="6398" y="14014"/>
                    <a:pt x="7186" y="14142"/>
                    <a:pt x="7960" y="14142"/>
                  </a:cubicBezTo>
                  <a:cubicBezTo>
                    <a:pt x="10881" y="14142"/>
                    <a:pt x="13613" y="12320"/>
                    <a:pt x="14630" y="9412"/>
                  </a:cubicBezTo>
                  <a:cubicBezTo>
                    <a:pt x="15924" y="5726"/>
                    <a:pt x="13984" y="1694"/>
                    <a:pt x="10298" y="401"/>
                  </a:cubicBezTo>
                  <a:cubicBezTo>
                    <a:pt x="9524" y="129"/>
                    <a:pt x="8734" y="0"/>
                    <a:pt x="7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37"/>
          <p:cNvGrpSpPr/>
          <p:nvPr/>
        </p:nvGrpSpPr>
        <p:grpSpPr>
          <a:xfrm>
            <a:off x="5518767" y="1883960"/>
            <a:ext cx="2869407" cy="2333738"/>
            <a:chOff x="5747367" y="1883960"/>
            <a:chExt cx="2869407" cy="2333738"/>
          </a:xfrm>
        </p:grpSpPr>
        <p:sp>
          <p:nvSpPr>
            <p:cNvPr id="538" name="Google Shape;538;p37"/>
            <p:cNvSpPr/>
            <p:nvPr/>
          </p:nvSpPr>
          <p:spPr>
            <a:xfrm>
              <a:off x="6255651" y="3176024"/>
              <a:ext cx="1131070" cy="948783"/>
            </a:xfrm>
            <a:custGeom>
              <a:rect b="b" l="l" r="r" t="t"/>
              <a:pathLst>
                <a:path extrusionOk="0" h="20044" w="23895">
                  <a:moveTo>
                    <a:pt x="18839" y="1"/>
                  </a:moveTo>
                  <a:lnTo>
                    <a:pt x="14290" y="13067"/>
                  </a:lnTo>
                  <a:lnTo>
                    <a:pt x="1" y="16558"/>
                  </a:lnTo>
                  <a:lnTo>
                    <a:pt x="1841" y="20044"/>
                  </a:lnTo>
                  <a:lnTo>
                    <a:pt x="18839" y="16300"/>
                  </a:lnTo>
                  <a:lnTo>
                    <a:pt x="23894" y="953"/>
                  </a:lnTo>
                  <a:lnTo>
                    <a:pt x="188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7"/>
            <p:cNvSpPr/>
            <p:nvPr/>
          </p:nvSpPr>
          <p:spPr>
            <a:xfrm>
              <a:off x="7088702" y="3489574"/>
              <a:ext cx="100729" cy="471078"/>
            </a:xfrm>
            <a:custGeom>
              <a:rect b="b" l="l" r="r" t="t"/>
              <a:pathLst>
                <a:path extrusionOk="0" h="9952" w="2128">
                  <a:moveTo>
                    <a:pt x="1681" y="1"/>
                  </a:moveTo>
                  <a:cubicBezTo>
                    <a:pt x="1599" y="506"/>
                    <a:pt x="65" y="9423"/>
                    <a:pt x="0" y="9952"/>
                  </a:cubicBezTo>
                  <a:lnTo>
                    <a:pt x="1240" y="9676"/>
                  </a:lnTo>
                  <a:lnTo>
                    <a:pt x="1481" y="8953"/>
                  </a:lnTo>
                  <a:lnTo>
                    <a:pt x="2128" y="6960"/>
                  </a:lnTo>
                  <a:lnTo>
                    <a:pt x="1793" y="1682"/>
                  </a:lnTo>
                  <a:lnTo>
                    <a:pt x="1681" y="1"/>
                  </a:lnTo>
                  <a:close/>
                </a:path>
              </a:pathLst>
            </a:custGeom>
            <a:solidFill>
              <a:srgbClr val="253D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7"/>
            <p:cNvSpPr/>
            <p:nvPr/>
          </p:nvSpPr>
          <p:spPr>
            <a:xfrm>
              <a:off x="7147682" y="3072265"/>
              <a:ext cx="800198" cy="1022531"/>
            </a:xfrm>
            <a:custGeom>
              <a:rect b="b" l="l" r="r" t="t"/>
              <a:pathLst>
                <a:path extrusionOk="0" h="21602" w="16905">
                  <a:moveTo>
                    <a:pt x="5561" y="0"/>
                  </a:moveTo>
                  <a:lnTo>
                    <a:pt x="0" y="2193"/>
                  </a:lnTo>
                  <a:lnTo>
                    <a:pt x="1282" y="21601"/>
                  </a:lnTo>
                  <a:lnTo>
                    <a:pt x="13737" y="21601"/>
                  </a:lnTo>
                  <a:lnTo>
                    <a:pt x="16905" y="1858"/>
                  </a:lnTo>
                  <a:lnTo>
                    <a:pt x="10898" y="18"/>
                  </a:lnTo>
                  <a:lnTo>
                    <a:pt x="5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7"/>
            <p:cNvSpPr/>
            <p:nvPr/>
          </p:nvSpPr>
          <p:spPr>
            <a:xfrm>
              <a:off x="7238660" y="2670767"/>
              <a:ext cx="103522" cy="103569"/>
            </a:xfrm>
            <a:custGeom>
              <a:rect b="b" l="l" r="r" t="t"/>
              <a:pathLst>
                <a:path extrusionOk="0" h="2188" w="2187">
                  <a:moveTo>
                    <a:pt x="447" y="1"/>
                  </a:moveTo>
                  <a:cubicBezTo>
                    <a:pt x="200" y="1"/>
                    <a:pt x="0" y="200"/>
                    <a:pt x="0" y="447"/>
                  </a:cubicBezTo>
                  <a:lnTo>
                    <a:pt x="0" y="1746"/>
                  </a:lnTo>
                  <a:cubicBezTo>
                    <a:pt x="0" y="1993"/>
                    <a:pt x="200" y="2187"/>
                    <a:pt x="447" y="2187"/>
                  </a:cubicBezTo>
                  <a:lnTo>
                    <a:pt x="1746" y="2187"/>
                  </a:lnTo>
                  <a:cubicBezTo>
                    <a:pt x="1993" y="2187"/>
                    <a:pt x="2187" y="1993"/>
                    <a:pt x="2187" y="1746"/>
                  </a:cubicBezTo>
                  <a:lnTo>
                    <a:pt x="2187" y="447"/>
                  </a:lnTo>
                  <a:cubicBezTo>
                    <a:pt x="2187" y="200"/>
                    <a:pt x="1993" y="1"/>
                    <a:pt x="1746" y="1"/>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7"/>
            <p:cNvSpPr/>
            <p:nvPr/>
          </p:nvSpPr>
          <p:spPr>
            <a:xfrm>
              <a:off x="7282350" y="2674081"/>
              <a:ext cx="59831" cy="117201"/>
            </a:xfrm>
            <a:custGeom>
              <a:rect b="b" l="l" r="r" t="t"/>
              <a:pathLst>
                <a:path extrusionOk="0" h="2476" w="1264">
                  <a:moveTo>
                    <a:pt x="1232" y="1"/>
                  </a:moveTo>
                  <a:cubicBezTo>
                    <a:pt x="553" y="1"/>
                    <a:pt x="0" y="553"/>
                    <a:pt x="0" y="1235"/>
                  </a:cubicBezTo>
                  <a:cubicBezTo>
                    <a:pt x="0" y="1922"/>
                    <a:pt x="559" y="2476"/>
                    <a:pt x="1242" y="2476"/>
                  </a:cubicBezTo>
                  <a:cubicBezTo>
                    <a:pt x="1250" y="2476"/>
                    <a:pt x="1257" y="2476"/>
                    <a:pt x="1264" y="2476"/>
                  </a:cubicBezTo>
                  <a:lnTo>
                    <a:pt x="1264" y="1"/>
                  </a:lnTo>
                  <a:cubicBezTo>
                    <a:pt x="1253" y="1"/>
                    <a:pt x="1243" y="1"/>
                    <a:pt x="1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7"/>
            <p:cNvSpPr/>
            <p:nvPr/>
          </p:nvSpPr>
          <p:spPr>
            <a:xfrm>
              <a:off x="7402534" y="2840228"/>
              <a:ext cx="234024" cy="355675"/>
            </a:xfrm>
            <a:custGeom>
              <a:rect b="b" l="l" r="r" t="t"/>
              <a:pathLst>
                <a:path extrusionOk="0" h="7514" w="4944">
                  <a:moveTo>
                    <a:pt x="4944" y="0"/>
                  </a:moveTo>
                  <a:lnTo>
                    <a:pt x="0" y="100"/>
                  </a:lnTo>
                  <a:lnTo>
                    <a:pt x="0" y="6677"/>
                  </a:lnTo>
                  <a:cubicBezTo>
                    <a:pt x="677" y="7229"/>
                    <a:pt x="1511" y="7514"/>
                    <a:pt x="2353" y="7514"/>
                  </a:cubicBezTo>
                  <a:cubicBezTo>
                    <a:pt x="2902" y="7514"/>
                    <a:pt x="3453" y="7393"/>
                    <a:pt x="3968" y="7148"/>
                  </a:cubicBezTo>
                  <a:lnTo>
                    <a:pt x="4944" y="6677"/>
                  </a:lnTo>
                  <a:lnTo>
                    <a:pt x="49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7"/>
            <p:cNvSpPr/>
            <p:nvPr/>
          </p:nvSpPr>
          <p:spPr>
            <a:xfrm>
              <a:off x="7402534" y="2840228"/>
              <a:ext cx="234024" cy="219445"/>
            </a:xfrm>
            <a:custGeom>
              <a:rect b="b" l="l" r="r" t="t"/>
              <a:pathLst>
                <a:path extrusionOk="0" h="4636" w="4944">
                  <a:moveTo>
                    <a:pt x="4944" y="0"/>
                  </a:moveTo>
                  <a:lnTo>
                    <a:pt x="0" y="65"/>
                  </a:lnTo>
                  <a:lnTo>
                    <a:pt x="0" y="4120"/>
                  </a:lnTo>
                  <a:cubicBezTo>
                    <a:pt x="678" y="4459"/>
                    <a:pt x="1512" y="4636"/>
                    <a:pt x="2356" y="4636"/>
                  </a:cubicBezTo>
                  <a:cubicBezTo>
                    <a:pt x="2903" y="4636"/>
                    <a:pt x="3454" y="4561"/>
                    <a:pt x="3968" y="4408"/>
                  </a:cubicBezTo>
                  <a:lnTo>
                    <a:pt x="4944" y="4115"/>
                  </a:lnTo>
                  <a:lnTo>
                    <a:pt x="49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7"/>
            <p:cNvSpPr/>
            <p:nvPr/>
          </p:nvSpPr>
          <p:spPr>
            <a:xfrm>
              <a:off x="7267014" y="2325787"/>
              <a:ext cx="124964" cy="353640"/>
            </a:xfrm>
            <a:custGeom>
              <a:rect b="b" l="l" r="r" t="t"/>
              <a:pathLst>
                <a:path extrusionOk="0" h="7471" w="2640">
                  <a:moveTo>
                    <a:pt x="1782" y="0"/>
                  </a:moveTo>
                  <a:cubicBezTo>
                    <a:pt x="647" y="1005"/>
                    <a:pt x="1" y="2451"/>
                    <a:pt x="1" y="3962"/>
                  </a:cubicBezTo>
                  <a:lnTo>
                    <a:pt x="1" y="7471"/>
                  </a:lnTo>
                  <a:lnTo>
                    <a:pt x="683" y="7471"/>
                  </a:lnTo>
                  <a:lnTo>
                    <a:pt x="683" y="3962"/>
                  </a:lnTo>
                  <a:cubicBezTo>
                    <a:pt x="689" y="2463"/>
                    <a:pt x="1417" y="1058"/>
                    <a:pt x="2640" y="194"/>
                  </a:cubicBezTo>
                  <a:cubicBezTo>
                    <a:pt x="2364" y="124"/>
                    <a:pt x="2070" y="59"/>
                    <a:pt x="1782"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7"/>
            <p:cNvSpPr/>
            <p:nvPr/>
          </p:nvSpPr>
          <p:spPr>
            <a:xfrm>
              <a:off x="7312929" y="2438445"/>
              <a:ext cx="399602" cy="565701"/>
            </a:xfrm>
            <a:custGeom>
              <a:rect b="b" l="l" r="r" t="t"/>
              <a:pathLst>
                <a:path extrusionOk="0" h="11951" w="8442">
                  <a:moveTo>
                    <a:pt x="1" y="1"/>
                  </a:moveTo>
                  <a:lnTo>
                    <a:pt x="1" y="7730"/>
                  </a:lnTo>
                  <a:cubicBezTo>
                    <a:pt x="1" y="10057"/>
                    <a:pt x="1893" y="11944"/>
                    <a:pt x="4221" y="11950"/>
                  </a:cubicBezTo>
                  <a:cubicBezTo>
                    <a:pt x="6549" y="11950"/>
                    <a:pt x="8441" y="10057"/>
                    <a:pt x="8441" y="7730"/>
                  </a:cubicBezTo>
                  <a:lnTo>
                    <a:pt x="84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7"/>
            <p:cNvSpPr/>
            <p:nvPr/>
          </p:nvSpPr>
          <p:spPr>
            <a:xfrm>
              <a:off x="7199419" y="2303066"/>
              <a:ext cx="609343" cy="418110"/>
            </a:xfrm>
            <a:custGeom>
              <a:rect b="b" l="l" r="r" t="t"/>
              <a:pathLst>
                <a:path extrusionOk="0" h="8833" w="12873">
                  <a:moveTo>
                    <a:pt x="6239" y="0"/>
                  </a:moveTo>
                  <a:cubicBezTo>
                    <a:pt x="5310" y="0"/>
                    <a:pt x="4717" y="225"/>
                    <a:pt x="4762" y="304"/>
                  </a:cubicBezTo>
                  <a:cubicBezTo>
                    <a:pt x="4827" y="425"/>
                    <a:pt x="5914" y="1246"/>
                    <a:pt x="5497" y="1246"/>
                  </a:cubicBezTo>
                  <a:cubicBezTo>
                    <a:pt x="5428" y="1246"/>
                    <a:pt x="5320" y="1224"/>
                    <a:pt x="5161" y="1174"/>
                  </a:cubicBezTo>
                  <a:cubicBezTo>
                    <a:pt x="4318" y="907"/>
                    <a:pt x="2530" y="342"/>
                    <a:pt x="1595" y="342"/>
                  </a:cubicBezTo>
                  <a:cubicBezTo>
                    <a:pt x="1272" y="342"/>
                    <a:pt x="1051" y="409"/>
                    <a:pt x="1006" y="580"/>
                  </a:cubicBezTo>
                  <a:cubicBezTo>
                    <a:pt x="823" y="1250"/>
                    <a:pt x="1106" y="2861"/>
                    <a:pt x="1106" y="2861"/>
                  </a:cubicBezTo>
                  <a:lnTo>
                    <a:pt x="283" y="2508"/>
                  </a:lnTo>
                  <a:lnTo>
                    <a:pt x="283" y="2508"/>
                  </a:lnTo>
                  <a:cubicBezTo>
                    <a:pt x="283" y="2508"/>
                    <a:pt x="1" y="5212"/>
                    <a:pt x="3063" y="6140"/>
                  </a:cubicBezTo>
                  <a:cubicBezTo>
                    <a:pt x="3574" y="6295"/>
                    <a:pt x="4075" y="6360"/>
                    <a:pt x="4555" y="6360"/>
                  </a:cubicBezTo>
                  <a:cubicBezTo>
                    <a:pt x="6949" y="6360"/>
                    <a:pt x="8817" y="4753"/>
                    <a:pt x="8817" y="4753"/>
                  </a:cubicBezTo>
                  <a:lnTo>
                    <a:pt x="9993" y="4636"/>
                  </a:lnTo>
                  <a:lnTo>
                    <a:pt x="10304" y="4600"/>
                  </a:lnTo>
                  <a:lnTo>
                    <a:pt x="10246" y="8832"/>
                  </a:lnTo>
                  <a:lnTo>
                    <a:pt x="10839" y="8832"/>
                  </a:lnTo>
                  <a:lnTo>
                    <a:pt x="11639" y="8486"/>
                  </a:lnTo>
                  <a:cubicBezTo>
                    <a:pt x="11639" y="8486"/>
                    <a:pt x="11274" y="7763"/>
                    <a:pt x="12074" y="5705"/>
                  </a:cubicBezTo>
                  <a:cubicBezTo>
                    <a:pt x="12873" y="3642"/>
                    <a:pt x="10786" y="1356"/>
                    <a:pt x="8635" y="480"/>
                  </a:cubicBezTo>
                  <a:cubicBezTo>
                    <a:pt x="7738" y="115"/>
                    <a:pt x="6903" y="0"/>
                    <a:pt x="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7"/>
            <p:cNvSpPr/>
            <p:nvPr/>
          </p:nvSpPr>
          <p:spPr>
            <a:xfrm>
              <a:off x="7569722" y="2312676"/>
              <a:ext cx="168134" cy="341711"/>
            </a:xfrm>
            <a:custGeom>
              <a:rect b="b" l="l" r="r" t="t"/>
              <a:pathLst>
                <a:path extrusionOk="0" h="7219" w="3552">
                  <a:moveTo>
                    <a:pt x="1" y="1"/>
                  </a:moveTo>
                  <a:lnTo>
                    <a:pt x="1" y="1"/>
                  </a:lnTo>
                  <a:cubicBezTo>
                    <a:pt x="630" y="271"/>
                    <a:pt x="1341" y="659"/>
                    <a:pt x="1794" y="1159"/>
                  </a:cubicBezTo>
                  <a:cubicBezTo>
                    <a:pt x="2558" y="2005"/>
                    <a:pt x="2975" y="3104"/>
                    <a:pt x="2975" y="4239"/>
                  </a:cubicBezTo>
                  <a:lnTo>
                    <a:pt x="2975" y="7219"/>
                  </a:lnTo>
                  <a:cubicBezTo>
                    <a:pt x="3081" y="7201"/>
                    <a:pt x="3187" y="7201"/>
                    <a:pt x="3292" y="7201"/>
                  </a:cubicBezTo>
                  <a:lnTo>
                    <a:pt x="3539" y="7201"/>
                  </a:lnTo>
                  <a:lnTo>
                    <a:pt x="3551" y="4439"/>
                  </a:lnTo>
                  <a:cubicBezTo>
                    <a:pt x="3545" y="4068"/>
                    <a:pt x="3510" y="3698"/>
                    <a:pt x="3439" y="3328"/>
                  </a:cubicBezTo>
                  <a:cubicBezTo>
                    <a:pt x="3198" y="2134"/>
                    <a:pt x="2734" y="1400"/>
                    <a:pt x="1753" y="741"/>
                  </a:cubicBezTo>
                  <a:cubicBezTo>
                    <a:pt x="1753" y="741"/>
                    <a:pt x="1435" y="559"/>
                    <a:pt x="1053" y="371"/>
                  </a:cubicBezTo>
                  <a:cubicBezTo>
                    <a:pt x="971" y="336"/>
                    <a:pt x="894" y="301"/>
                    <a:pt x="812" y="271"/>
                  </a:cubicBezTo>
                  <a:cubicBezTo>
                    <a:pt x="548" y="160"/>
                    <a:pt x="277" y="71"/>
                    <a:pt x="1" y="1"/>
                  </a:cubicBezTo>
                  <a:close/>
                </a:path>
              </a:pathLst>
            </a:custGeom>
            <a:solidFill>
              <a:srgbClr val="1336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7"/>
            <p:cNvSpPr/>
            <p:nvPr/>
          </p:nvSpPr>
          <p:spPr>
            <a:xfrm>
              <a:off x="7391694" y="2314616"/>
              <a:ext cx="86244" cy="39335"/>
            </a:xfrm>
            <a:custGeom>
              <a:rect b="b" l="l" r="r" t="t"/>
              <a:pathLst>
                <a:path extrusionOk="0" h="831" w="1822">
                  <a:moveTo>
                    <a:pt x="741" y="1"/>
                  </a:moveTo>
                  <a:cubicBezTo>
                    <a:pt x="482" y="119"/>
                    <a:pt x="235" y="265"/>
                    <a:pt x="0" y="430"/>
                  </a:cubicBezTo>
                  <a:cubicBezTo>
                    <a:pt x="447" y="542"/>
                    <a:pt x="852" y="653"/>
                    <a:pt x="1140" y="747"/>
                  </a:cubicBezTo>
                  <a:cubicBezTo>
                    <a:pt x="1324" y="806"/>
                    <a:pt x="1438" y="830"/>
                    <a:pt x="1500" y="830"/>
                  </a:cubicBezTo>
                  <a:cubicBezTo>
                    <a:pt x="1821" y="830"/>
                    <a:pt x="764" y="173"/>
                    <a:pt x="700" y="60"/>
                  </a:cubicBezTo>
                  <a:cubicBezTo>
                    <a:pt x="688" y="42"/>
                    <a:pt x="705" y="24"/>
                    <a:pt x="741"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7"/>
            <p:cNvSpPr/>
            <p:nvPr/>
          </p:nvSpPr>
          <p:spPr>
            <a:xfrm>
              <a:off x="7432876" y="2294309"/>
              <a:ext cx="248461" cy="73511"/>
            </a:xfrm>
            <a:custGeom>
              <a:rect b="b" l="l" r="r" t="t"/>
              <a:pathLst>
                <a:path extrusionOk="0" h="1553" w="5249">
                  <a:moveTo>
                    <a:pt x="1805" y="1"/>
                  </a:moveTo>
                  <a:cubicBezTo>
                    <a:pt x="1187" y="1"/>
                    <a:pt x="570" y="124"/>
                    <a:pt x="0" y="371"/>
                  </a:cubicBezTo>
                  <a:cubicBezTo>
                    <a:pt x="237" y="281"/>
                    <a:pt x="704" y="183"/>
                    <a:pt x="1315" y="183"/>
                  </a:cubicBezTo>
                  <a:cubicBezTo>
                    <a:pt x="1978" y="183"/>
                    <a:pt x="2810" y="298"/>
                    <a:pt x="3703" y="665"/>
                  </a:cubicBezTo>
                  <a:cubicBezTo>
                    <a:pt x="4256" y="888"/>
                    <a:pt x="4773" y="1188"/>
                    <a:pt x="5249" y="1553"/>
                  </a:cubicBezTo>
                  <a:cubicBezTo>
                    <a:pt x="4373" y="565"/>
                    <a:pt x="3121" y="1"/>
                    <a:pt x="1805"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7"/>
            <p:cNvSpPr/>
            <p:nvPr/>
          </p:nvSpPr>
          <p:spPr>
            <a:xfrm>
              <a:off x="7426722" y="2311871"/>
              <a:ext cx="6154" cy="2793"/>
            </a:xfrm>
            <a:custGeom>
              <a:rect b="b" l="l" r="r" t="t"/>
              <a:pathLst>
                <a:path extrusionOk="0" h="59" w="130">
                  <a:moveTo>
                    <a:pt x="130" y="0"/>
                  </a:moveTo>
                  <a:lnTo>
                    <a:pt x="130" y="0"/>
                  </a:lnTo>
                  <a:cubicBezTo>
                    <a:pt x="89" y="12"/>
                    <a:pt x="42" y="35"/>
                    <a:pt x="1" y="59"/>
                  </a:cubicBezTo>
                  <a:cubicBezTo>
                    <a:pt x="48" y="41"/>
                    <a:pt x="89" y="18"/>
                    <a:pt x="130"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7"/>
            <p:cNvSpPr/>
            <p:nvPr/>
          </p:nvSpPr>
          <p:spPr>
            <a:xfrm>
              <a:off x="7351318" y="2262311"/>
              <a:ext cx="418252" cy="470557"/>
            </a:xfrm>
            <a:custGeom>
              <a:rect b="b" l="l" r="r" t="t"/>
              <a:pathLst>
                <a:path extrusionOk="0" h="9941" w="8836">
                  <a:moveTo>
                    <a:pt x="3532" y="0"/>
                  </a:moveTo>
                  <a:cubicBezTo>
                    <a:pt x="2250" y="0"/>
                    <a:pt x="989" y="464"/>
                    <a:pt x="1" y="1347"/>
                  </a:cubicBezTo>
                  <a:cubicBezTo>
                    <a:pt x="289" y="1406"/>
                    <a:pt x="583" y="1470"/>
                    <a:pt x="859" y="1541"/>
                  </a:cubicBezTo>
                  <a:cubicBezTo>
                    <a:pt x="1088" y="1370"/>
                    <a:pt x="1335" y="1229"/>
                    <a:pt x="1594" y="1106"/>
                  </a:cubicBezTo>
                  <a:cubicBezTo>
                    <a:pt x="1635" y="1082"/>
                    <a:pt x="1676" y="1059"/>
                    <a:pt x="1723" y="1041"/>
                  </a:cubicBezTo>
                  <a:cubicBezTo>
                    <a:pt x="2320" y="791"/>
                    <a:pt x="2928" y="675"/>
                    <a:pt x="3522" y="675"/>
                  </a:cubicBezTo>
                  <a:cubicBezTo>
                    <a:pt x="5964" y="675"/>
                    <a:pt x="8149" y="2641"/>
                    <a:pt x="8153" y="5303"/>
                  </a:cubicBezTo>
                  <a:lnTo>
                    <a:pt x="8153" y="9940"/>
                  </a:lnTo>
                  <a:lnTo>
                    <a:pt x="8835" y="9940"/>
                  </a:lnTo>
                  <a:lnTo>
                    <a:pt x="8835" y="5303"/>
                  </a:lnTo>
                  <a:cubicBezTo>
                    <a:pt x="8835" y="4985"/>
                    <a:pt x="8806" y="4674"/>
                    <a:pt x="8753" y="4362"/>
                  </a:cubicBezTo>
                  <a:cubicBezTo>
                    <a:pt x="8412" y="2470"/>
                    <a:pt x="7078" y="912"/>
                    <a:pt x="5261" y="289"/>
                  </a:cubicBezTo>
                  <a:cubicBezTo>
                    <a:pt x="4696" y="95"/>
                    <a:pt x="4112" y="0"/>
                    <a:pt x="3532"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7"/>
            <p:cNvSpPr/>
            <p:nvPr/>
          </p:nvSpPr>
          <p:spPr>
            <a:xfrm>
              <a:off x="7703586" y="2674128"/>
              <a:ext cx="67358" cy="134952"/>
            </a:xfrm>
            <a:custGeom>
              <a:rect b="b" l="l" r="r" t="t"/>
              <a:pathLst>
                <a:path extrusionOk="0" h="2851" w="1423">
                  <a:moveTo>
                    <a:pt x="0" y="0"/>
                  </a:moveTo>
                  <a:lnTo>
                    <a:pt x="0" y="2851"/>
                  </a:lnTo>
                  <a:cubicBezTo>
                    <a:pt x="788" y="2851"/>
                    <a:pt x="1423" y="2216"/>
                    <a:pt x="1423" y="1428"/>
                  </a:cubicBezTo>
                  <a:cubicBezTo>
                    <a:pt x="1423" y="641"/>
                    <a:pt x="788"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7"/>
            <p:cNvSpPr/>
            <p:nvPr/>
          </p:nvSpPr>
          <p:spPr>
            <a:xfrm>
              <a:off x="7563048" y="2743948"/>
              <a:ext cx="208179" cy="167519"/>
            </a:xfrm>
            <a:custGeom>
              <a:rect b="b" l="l" r="r" t="t"/>
              <a:pathLst>
                <a:path extrusionOk="0" h="3539" w="4398">
                  <a:moveTo>
                    <a:pt x="4251" y="0"/>
                  </a:moveTo>
                  <a:lnTo>
                    <a:pt x="3798" y="53"/>
                  </a:lnTo>
                  <a:cubicBezTo>
                    <a:pt x="3798" y="65"/>
                    <a:pt x="3921" y="1141"/>
                    <a:pt x="3163" y="1999"/>
                  </a:cubicBezTo>
                  <a:cubicBezTo>
                    <a:pt x="2528" y="2716"/>
                    <a:pt x="1464" y="3080"/>
                    <a:pt x="1" y="3080"/>
                  </a:cubicBezTo>
                  <a:lnTo>
                    <a:pt x="1" y="3539"/>
                  </a:lnTo>
                  <a:cubicBezTo>
                    <a:pt x="1605" y="3539"/>
                    <a:pt x="2781" y="3122"/>
                    <a:pt x="3504" y="2299"/>
                  </a:cubicBezTo>
                  <a:cubicBezTo>
                    <a:pt x="4397" y="1288"/>
                    <a:pt x="4256" y="47"/>
                    <a:pt x="4251"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7"/>
            <p:cNvSpPr/>
            <p:nvPr/>
          </p:nvSpPr>
          <p:spPr>
            <a:xfrm>
              <a:off x="7516328" y="2869434"/>
              <a:ext cx="70434" cy="58459"/>
            </a:xfrm>
            <a:custGeom>
              <a:rect b="b" l="l" r="r" t="t"/>
              <a:pathLst>
                <a:path extrusionOk="0" h="1235" w="1488">
                  <a:moveTo>
                    <a:pt x="741" y="0"/>
                  </a:moveTo>
                  <a:cubicBezTo>
                    <a:pt x="330" y="0"/>
                    <a:pt x="0" y="277"/>
                    <a:pt x="0" y="617"/>
                  </a:cubicBezTo>
                  <a:cubicBezTo>
                    <a:pt x="0" y="958"/>
                    <a:pt x="330" y="1235"/>
                    <a:pt x="741" y="1235"/>
                  </a:cubicBezTo>
                  <a:cubicBezTo>
                    <a:pt x="1152" y="1235"/>
                    <a:pt x="1487" y="958"/>
                    <a:pt x="1487" y="617"/>
                  </a:cubicBezTo>
                  <a:cubicBezTo>
                    <a:pt x="1487" y="277"/>
                    <a:pt x="1152" y="0"/>
                    <a:pt x="741"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7"/>
            <p:cNvSpPr/>
            <p:nvPr/>
          </p:nvSpPr>
          <p:spPr>
            <a:xfrm>
              <a:off x="7395576" y="3383874"/>
              <a:ext cx="493325" cy="586528"/>
            </a:xfrm>
            <a:custGeom>
              <a:rect b="b" l="l" r="r" t="t"/>
              <a:pathLst>
                <a:path extrusionOk="0" h="12391" w="10422">
                  <a:moveTo>
                    <a:pt x="10187" y="0"/>
                  </a:moveTo>
                  <a:lnTo>
                    <a:pt x="7988" y="8852"/>
                  </a:lnTo>
                  <a:lnTo>
                    <a:pt x="0" y="12238"/>
                  </a:lnTo>
                  <a:lnTo>
                    <a:pt x="236" y="12391"/>
                  </a:lnTo>
                  <a:lnTo>
                    <a:pt x="2064" y="11956"/>
                  </a:lnTo>
                  <a:cubicBezTo>
                    <a:pt x="2933" y="11750"/>
                    <a:pt x="3786" y="11544"/>
                    <a:pt x="4326" y="11415"/>
                  </a:cubicBezTo>
                  <a:lnTo>
                    <a:pt x="4479" y="11380"/>
                  </a:lnTo>
                  <a:lnTo>
                    <a:pt x="4315" y="11027"/>
                  </a:lnTo>
                  <a:lnTo>
                    <a:pt x="9440" y="9170"/>
                  </a:lnTo>
                  <a:lnTo>
                    <a:pt x="9769" y="7130"/>
                  </a:lnTo>
                  <a:lnTo>
                    <a:pt x="10422" y="3057"/>
                  </a:lnTo>
                  <a:lnTo>
                    <a:pt x="10298" y="2581"/>
                  </a:lnTo>
                  <a:cubicBezTo>
                    <a:pt x="10116" y="1893"/>
                    <a:pt x="10063" y="1176"/>
                    <a:pt x="10140" y="471"/>
                  </a:cubicBezTo>
                  <a:lnTo>
                    <a:pt x="10187" y="0"/>
                  </a:lnTo>
                  <a:close/>
                </a:path>
              </a:pathLst>
            </a:custGeom>
            <a:solidFill>
              <a:srgbClr val="2144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7"/>
            <p:cNvSpPr/>
            <p:nvPr/>
          </p:nvSpPr>
          <p:spPr>
            <a:xfrm>
              <a:off x="7349945" y="3917485"/>
              <a:ext cx="337830" cy="158099"/>
            </a:xfrm>
            <a:custGeom>
              <a:rect b="b" l="l" r="r" t="t"/>
              <a:pathLst>
                <a:path extrusionOk="0" h="3340" w="7137">
                  <a:moveTo>
                    <a:pt x="5843" y="1"/>
                  </a:moveTo>
                  <a:lnTo>
                    <a:pt x="5844" y="3"/>
                  </a:lnTo>
                  <a:lnTo>
                    <a:pt x="5844" y="3"/>
                  </a:lnTo>
                  <a:cubicBezTo>
                    <a:pt x="5846" y="2"/>
                    <a:pt x="5847" y="1"/>
                    <a:pt x="5849" y="1"/>
                  </a:cubicBezTo>
                  <a:close/>
                  <a:moveTo>
                    <a:pt x="5844" y="3"/>
                  </a:moveTo>
                  <a:cubicBezTo>
                    <a:pt x="5662" y="63"/>
                    <a:pt x="2856" y="728"/>
                    <a:pt x="1200" y="1118"/>
                  </a:cubicBezTo>
                  <a:cubicBezTo>
                    <a:pt x="494" y="1288"/>
                    <a:pt x="0" y="1917"/>
                    <a:pt x="0" y="2640"/>
                  </a:cubicBezTo>
                  <a:lnTo>
                    <a:pt x="0" y="3340"/>
                  </a:lnTo>
                  <a:lnTo>
                    <a:pt x="7136" y="3169"/>
                  </a:lnTo>
                  <a:lnTo>
                    <a:pt x="5844" y="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7"/>
            <p:cNvSpPr/>
            <p:nvPr/>
          </p:nvSpPr>
          <p:spPr>
            <a:xfrm>
              <a:off x="7607590" y="3917485"/>
              <a:ext cx="19218" cy="5065"/>
            </a:xfrm>
            <a:custGeom>
              <a:rect b="b" l="l" r="r" t="t"/>
              <a:pathLst>
                <a:path extrusionOk="0" h="107" w="406">
                  <a:moveTo>
                    <a:pt x="406" y="1"/>
                  </a:moveTo>
                  <a:cubicBezTo>
                    <a:pt x="376" y="13"/>
                    <a:pt x="230" y="48"/>
                    <a:pt x="0" y="107"/>
                  </a:cubicBezTo>
                  <a:lnTo>
                    <a:pt x="0" y="107"/>
                  </a:lnTo>
                  <a:cubicBezTo>
                    <a:pt x="230" y="48"/>
                    <a:pt x="376" y="13"/>
                    <a:pt x="406" y="1"/>
                  </a:cubicBezTo>
                  <a:close/>
                  <a:moveTo>
                    <a:pt x="406" y="1"/>
                  </a:moveTo>
                  <a:lnTo>
                    <a:pt x="406" y="1"/>
                  </a:lnTo>
                  <a:close/>
                </a:path>
              </a:pathLst>
            </a:custGeom>
            <a:solidFill>
              <a:srgbClr val="253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7"/>
            <p:cNvSpPr/>
            <p:nvPr/>
          </p:nvSpPr>
          <p:spPr>
            <a:xfrm>
              <a:off x="7600348" y="3922502"/>
              <a:ext cx="7290" cy="1704"/>
            </a:xfrm>
            <a:custGeom>
              <a:rect b="b" l="l" r="r" t="t"/>
              <a:pathLst>
                <a:path extrusionOk="0" h="36" w="154">
                  <a:moveTo>
                    <a:pt x="153" y="1"/>
                  </a:moveTo>
                  <a:lnTo>
                    <a:pt x="0" y="36"/>
                  </a:lnTo>
                  <a:lnTo>
                    <a:pt x="0" y="36"/>
                  </a:lnTo>
                  <a:lnTo>
                    <a:pt x="153" y="1"/>
                  </a:lnTo>
                  <a:lnTo>
                    <a:pt x="153" y="1"/>
                  </a:lnTo>
                  <a:close/>
                </a:path>
              </a:pathLst>
            </a:custGeom>
            <a:solidFill>
              <a:srgbClr val="203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7"/>
            <p:cNvSpPr/>
            <p:nvPr/>
          </p:nvSpPr>
          <p:spPr>
            <a:xfrm>
              <a:off x="7578905" y="3917248"/>
              <a:ext cx="104137" cy="138313"/>
            </a:xfrm>
            <a:custGeom>
              <a:rect b="b" l="l" r="r" t="t"/>
              <a:pathLst>
                <a:path extrusionOk="0" h="2922" w="2200">
                  <a:moveTo>
                    <a:pt x="1012" y="0"/>
                  </a:moveTo>
                  <a:lnTo>
                    <a:pt x="1012" y="6"/>
                  </a:lnTo>
                  <a:cubicBezTo>
                    <a:pt x="982" y="18"/>
                    <a:pt x="836" y="53"/>
                    <a:pt x="606" y="112"/>
                  </a:cubicBezTo>
                  <a:lnTo>
                    <a:pt x="453" y="147"/>
                  </a:lnTo>
                  <a:lnTo>
                    <a:pt x="1" y="276"/>
                  </a:lnTo>
                  <a:lnTo>
                    <a:pt x="883" y="2921"/>
                  </a:lnTo>
                  <a:lnTo>
                    <a:pt x="2199" y="2921"/>
                  </a:lnTo>
                  <a:lnTo>
                    <a:pt x="10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7"/>
            <p:cNvSpPr/>
            <p:nvPr/>
          </p:nvSpPr>
          <p:spPr>
            <a:xfrm>
              <a:off x="7598975" y="3160167"/>
              <a:ext cx="743160" cy="942677"/>
            </a:xfrm>
            <a:custGeom>
              <a:rect b="b" l="l" r="r" t="t"/>
              <a:pathLst>
                <a:path extrusionOk="0" h="19915" w="15700">
                  <a:moveTo>
                    <a:pt x="7371" y="1"/>
                  </a:moveTo>
                  <a:lnTo>
                    <a:pt x="6660" y="1646"/>
                  </a:lnTo>
                  <a:cubicBezTo>
                    <a:pt x="5461" y="4415"/>
                    <a:pt x="5608" y="7577"/>
                    <a:pt x="7059" y="10216"/>
                  </a:cubicBezTo>
                  <a:lnTo>
                    <a:pt x="8411" y="12708"/>
                  </a:lnTo>
                  <a:lnTo>
                    <a:pt x="0" y="15759"/>
                  </a:lnTo>
                  <a:lnTo>
                    <a:pt x="2416" y="19915"/>
                  </a:lnTo>
                  <a:lnTo>
                    <a:pt x="15700" y="15442"/>
                  </a:lnTo>
                  <a:lnTo>
                    <a:pt x="7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7"/>
            <p:cNvSpPr/>
            <p:nvPr/>
          </p:nvSpPr>
          <p:spPr>
            <a:xfrm>
              <a:off x="7700509" y="2664661"/>
              <a:ext cx="106030" cy="106030"/>
            </a:xfrm>
            <a:custGeom>
              <a:rect b="b" l="l" r="r" t="t"/>
              <a:pathLst>
                <a:path extrusionOk="0" h="2240" w="2240">
                  <a:moveTo>
                    <a:pt x="453" y="0"/>
                  </a:moveTo>
                  <a:cubicBezTo>
                    <a:pt x="200" y="0"/>
                    <a:pt x="0" y="206"/>
                    <a:pt x="0" y="453"/>
                  </a:cubicBezTo>
                  <a:lnTo>
                    <a:pt x="0" y="1787"/>
                  </a:lnTo>
                  <a:cubicBezTo>
                    <a:pt x="0" y="2040"/>
                    <a:pt x="200" y="2240"/>
                    <a:pt x="453" y="2240"/>
                  </a:cubicBezTo>
                  <a:lnTo>
                    <a:pt x="1787" y="2240"/>
                  </a:lnTo>
                  <a:cubicBezTo>
                    <a:pt x="2040" y="2240"/>
                    <a:pt x="2240" y="2040"/>
                    <a:pt x="2240" y="1787"/>
                  </a:cubicBezTo>
                  <a:lnTo>
                    <a:pt x="2240" y="453"/>
                  </a:lnTo>
                  <a:cubicBezTo>
                    <a:pt x="2240" y="206"/>
                    <a:pt x="2040" y="0"/>
                    <a:pt x="1787" y="0"/>
                  </a:cubicBezTo>
                  <a:close/>
                </a:path>
              </a:pathLst>
            </a:custGeom>
            <a:solidFill>
              <a:srgbClr val="8BC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7"/>
            <p:cNvSpPr/>
            <p:nvPr/>
          </p:nvSpPr>
          <p:spPr>
            <a:xfrm>
              <a:off x="7689669" y="2653774"/>
              <a:ext cx="127757" cy="127757"/>
            </a:xfrm>
            <a:custGeom>
              <a:rect b="b" l="l" r="r" t="t"/>
              <a:pathLst>
                <a:path extrusionOk="0" h="2699" w="2699">
                  <a:moveTo>
                    <a:pt x="547" y="1"/>
                  </a:moveTo>
                  <a:cubicBezTo>
                    <a:pt x="247" y="1"/>
                    <a:pt x="0" y="248"/>
                    <a:pt x="0" y="548"/>
                  </a:cubicBezTo>
                  <a:lnTo>
                    <a:pt x="0" y="2152"/>
                  </a:lnTo>
                  <a:cubicBezTo>
                    <a:pt x="0" y="2458"/>
                    <a:pt x="247" y="2699"/>
                    <a:pt x="547" y="2699"/>
                  </a:cubicBezTo>
                  <a:lnTo>
                    <a:pt x="2152" y="2699"/>
                  </a:lnTo>
                  <a:cubicBezTo>
                    <a:pt x="2451" y="2699"/>
                    <a:pt x="2698" y="2458"/>
                    <a:pt x="2698" y="2152"/>
                  </a:cubicBezTo>
                  <a:lnTo>
                    <a:pt x="2698" y="548"/>
                  </a:lnTo>
                  <a:cubicBezTo>
                    <a:pt x="2698" y="248"/>
                    <a:pt x="2451" y="1"/>
                    <a:pt x="2152"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7"/>
            <p:cNvSpPr/>
            <p:nvPr/>
          </p:nvSpPr>
          <p:spPr>
            <a:xfrm>
              <a:off x="7715514" y="2679950"/>
              <a:ext cx="76020" cy="75736"/>
            </a:xfrm>
            <a:custGeom>
              <a:rect b="b" l="l" r="r" t="t"/>
              <a:pathLst>
                <a:path extrusionOk="0" h="1600" w="1606">
                  <a:moveTo>
                    <a:pt x="307" y="1"/>
                  </a:moveTo>
                  <a:cubicBezTo>
                    <a:pt x="136" y="1"/>
                    <a:pt x="1" y="136"/>
                    <a:pt x="1" y="300"/>
                  </a:cubicBezTo>
                  <a:lnTo>
                    <a:pt x="1" y="1294"/>
                  </a:lnTo>
                  <a:cubicBezTo>
                    <a:pt x="1" y="1464"/>
                    <a:pt x="136" y="1599"/>
                    <a:pt x="307" y="1599"/>
                  </a:cubicBezTo>
                  <a:lnTo>
                    <a:pt x="1300" y="1599"/>
                  </a:lnTo>
                  <a:cubicBezTo>
                    <a:pt x="1464" y="1599"/>
                    <a:pt x="1606" y="1464"/>
                    <a:pt x="1606" y="1294"/>
                  </a:cubicBezTo>
                  <a:lnTo>
                    <a:pt x="1606" y="300"/>
                  </a:lnTo>
                  <a:cubicBezTo>
                    <a:pt x="1606" y="136"/>
                    <a:pt x="1464" y="1"/>
                    <a:pt x="1300" y="1"/>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7"/>
            <p:cNvSpPr/>
            <p:nvPr/>
          </p:nvSpPr>
          <p:spPr>
            <a:xfrm>
              <a:off x="5747367" y="4054095"/>
              <a:ext cx="2608395" cy="87712"/>
            </a:xfrm>
            <a:custGeom>
              <a:rect b="b" l="l" r="r" t="t"/>
              <a:pathLst>
                <a:path extrusionOk="0" h="1853" w="55105">
                  <a:moveTo>
                    <a:pt x="329" y="1"/>
                  </a:moveTo>
                  <a:lnTo>
                    <a:pt x="54776" y="1"/>
                  </a:lnTo>
                  <a:cubicBezTo>
                    <a:pt x="54958" y="1"/>
                    <a:pt x="55105" y="148"/>
                    <a:pt x="55105" y="330"/>
                  </a:cubicBezTo>
                  <a:lnTo>
                    <a:pt x="55105" y="1523"/>
                  </a:lnTo>
                  <a:cubicBezTo>
                    <a:pt x="55105" y="1705"/>
                    <a:pt x="54958" y="1852"/>
                    <a:pt x="54776" y="1852"/>
                  </a:cubicBezTo>
                  <a:lnTo>
                    <a:pt x="329" y="1852"/>
                  </a:lnTo>
                  <a:cubicBezTo>
                    <a:pt x="147" y="1852"/>
                    <a:pt x="0" y="1705"/>
                    <a:pt x="0" y="1523"/>
                  </a:cubicBezTo>
                  <a:lnTo>
                    <a:pt x="0" y="330"/>
                  </a:lnTo>
                  <a:cubicBezTo>
                    <a:pt x="0" y="148"/>
                    <a:pt x="147" y="1"/>
                    <a:pt x="3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7"/>
            <p:cNvSpPr/>
            <p:nvPr/>
          </p:nvSpPr>
          <p:spPr>
            <a:xfrm>
              <a:off x="5838629" y="3364372"/>
              <a:ext cx="949635" cy="689766"/>
            </a:xfrm>
            <a:custGeom>
              <a:rect b="b" l="l" r="r" t="t"/>
              <a:pathLst>
                <a:path extrusionOk="0" h="14572" w="20062">
                  <a:moveTo>
                    <a:pt x="0" y="1"/>
                  </a:moveTo>
                  <a:lnTo>
                    <a:pt x="2022" y="14572"/>
                  </a:lnTo>
                  <a:lnTo>
                    <a:pt x="20061" y="14572"/>
                  </a:lnTo>
                  <a:lnTo>
                    <a:pt x="18039" y="1"/>
                  </a:lnTo>
                  <a:close/>
                </a:path>
              </a:pathLst>
            </a:custGeom>
            <a:solidFill>
              <a:srgbClr val="D5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6676082" y="3364372"/>
              <a:ext cx="589889" cy="689766"/>
            </a:xfrm>
            <a:custGeom>
              <a:rect b="b" l="l" r="r" t="t"/>
              <a:pathLst>
                <a:path extrusionOk="0" h="14572" w="12462">
                  <a:moveTo>
                    <a:pt x="0" y="1"/>
                  </a:moveTo>
                  <a:lnTo>
                    <a:pt x="2022" y="14572"/>
                  </a:lnTo>
                  <a:lnTo>
                    <a:pt x="12461" y="14572"/>
                  </a:lnTo>
                  <a:lnTo>
                    <a:pt x="12461" y="13285"/>
                  </a:lnTo>
                  <a:lnTo>
                    <a:pt x="3198" y="13285"/>
                  </a:lnTo>
                  <a:lnTo>
                    <a:pt x="1282" y="1"/>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6156342" y="3614349"/>
              <a:ext cx="250733" cy="249929"/>
            </a:xfrm>
            <a:custGeom>
              <a:rect b="b" l="l" r="r" t="t"/>
              <a:pathLst>
                <a:path extrusionOk="0" h="5280" w="5297">
                  <a:moveTo>
                    <a:pt x="1885" y="0"/>
                  </a:moveTo>
                  <a:cubicBezTo>
                    <a:pt x="1652" y="0"/>
                    <a:pt x="1424" y="61"/>
                    <a:pt x="1347" y="180"/>
                  </a:cubicBezTo>
                  <a:cubicBezTo>
                    <a:pt x="89" y="2108"/>
                    <a:pt x="1" y="3742"/>
                    <a:pt x="2164" y="5165"/>
                  </a:cubicBezTo>
                  <a:cubicBezTo>
                    <a:pt x="2283" y="5243"/>
                    <a:pt x="2470" y="5280"/>
                    <a:pt x="2654" y="5280"/>
                  </a:cubicBezTo>
                  <a:cubicBezTo>
                    <a:pt x="2859" y="5280"/>
                    <a:pt x="3061" y="5234"/>
                    <a:pt x="3163" y="5147"/>
                  </a:cubicBezTo>
                  <a:cubicBezTo>
                    <a:pt x="5297" y="3254"/>
                    <a:pt x="4168" y="1979"/>
                    <a:pt x="2446" y="169"/>
                  </a:cubicBezTo>
                  <a:cubicBezTo>
                    <a:pt x="2339" y="56"/>
                    <a:pt x="2109" y="0"/>
                    <a:pt x="1885" y="0"/>
                  </a:cubicBezTo>
                  <a:close/>
                </a:path>
              </a:pathLst>
            </a:custGeom>
            <a:solidFill>
              <a:srgbClr val="8BC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p:nvPr/>
          </p:nvSpPr>
          <p:spPr>
            <a:xfrm>
              <a:off x="6207275" y="3671105"/>
              <a:ext cx="136372" cy="136183"/>
            </a:xfrm>
            <a:custGeom>
              <a:rect b="b" l="l" r="r" t="t"/>
              <a:pathLst>
                <a:path extrusionOk="0" h="2877" w="2881">
                  <a:moveTo>
                    <a:pt x="1020" y="0"/>
                  </a:moveTo>
                  <a:cubicBezTo>
                    <a:pt x="894" y="0"/>
                    <a:pt x="771" y="33"/>
                    <a:pt x="729" y="98"/>
                  </a:cubicBezTo>
                  <a:cubicBezTo>
                    <a:pt x="47" y="1144"/>
                    <a:pt x="0" y="2038"/>
                    <a:pt x="1176" y="2814"/>
                  </a:cubicBezTo>
                  <a:cubicBezTo>
                    <a:pt x="1240" y="2856"/>
                    <a:pt x="1343" y="2876"/>
                    <a:pt x="1445" y="2876"/>
                  </a:cubicBezTo>
                  <a:cubicBezTo>
                    <a:pt x="1557" y="2876"/>
                    <a:pt x="1667" y="2851"/>
                    <a:pt x="1722" y="2802"/>
                  </a:cubicBezTo>
                  <a:cubicBezTo>
                    <a:pt x="2880" y="1773"/>
                    <a:pt x="2269" y="1080"/>
                    <a:pt x="1329" y="92"/>
                  </a:cubicBezTo>
                  <a:cubicBezTo>
                    <a:pt x="1271" y="31"/>
                    <a:pt x="1144" y="0"/>
                    <a:pt x="1020"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7"/>
            <p:cNvSpPr/>
            <p:nvPr/>
          </p:nvSpPr>
          <p:spPr>
            <a:xfrm>
              <a:off x="5860592" y="2596498"/>
              <a:ext cx="816623" cy="691990"/>
            </a:xfrm>
            <a:custGeom>
              <a:rect b="b" l="l" r="r" t="t"/>
              <a:pathLst>
                <a:path extrusionOk="0" h="14619" w="17252">
                  <a:moveTo>
                    <a:pt x="1388" y="0"/>
                  </a:moveTo>
                  <a:cubicBezTo>
                    <a:pt x="624" y="0"/>
                    <a:pt x="0" y="623"/>
                    <a:pt x="0" y="1387"/>
                  </a:cubicBezTo>
                  <a:lnTo>
                    <a:pt x="0" y="9505"/>
                  </a:lnTo>
                  <a:cubicBezTo>
                    <a:pt x="0" y="10275"/>
                    <a:pt x="624" y="10898"/>
                    <a:pt x="1388" y="10898"/>
                  </a:cubicBezTo>
                  <a:lnTo>
                    <a:pt x="2269" y="10898"/>
                  </a:lnTo>
                  <a:lnTo>
                    <a:pt x="5273" y="14618"/>
                  </a:lnTo>
                  <a:lnTo>
                    <a:pt x="5038" y="10892"/>
                  </a:lnTo>
                  <a:lnTo>
                    <a:pt x="15865" y="10892"/>
                  </a:lnTo>
                  <a:cubicBezTo>
                    <a:pt x="16629" y="10892"/>
                    <a:pt x="17252" y="10275"/>
                    <a:pt x="17252" y="9505"/>
                  </a:cubicBezTo>
                  <a:lnTo>
                    <a:pt x="17252" y="1387"/>
                  </a:lnTo>
                  <a:cubicBezTo>
                    <a:pt x="17252" y="623"/>
                    <a:pt x="16629" y="0"/>
                    <a:pt x="158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7"/>
            <p:cNvSpPr/>
            <p:nvPr/>
          </p:nvSpPr>
          <p:spPr>
            <a:xfrm>
              <a:off x="5956872" y="2675217"/>
              <a:ext cx="56802" cy="48660"/>
            </a:xfrm>
            <a:custGeom>
              <a:rect b="b" l="l" r="r" t="t"/>
              <a:pathLst>
                <a:path extrusionOk="0" h="1028" w="1200">
                  <a:moveTo>
                    <a:pt x="688" y="1"/>
                  </a:moveTo>
                  <a:cubicBezTo>
                    <a:pt x="229" y="1"/>
                    <a:pt x="0" y="553"/>
                    <a:pt x="323" y="876"/>
                  </a:cubicBezTo>
                  <a:cubicBezTo>
                    <a:pt x="428" y="981"/>
                    <a:pt x="556" y="1028"/>
                    <a:pt x="682" y="1028"/>
                  </a:cubicBezTo>
                  <a:cubicBezTo>
                    <a:pt x="946" y="1028"/>
                    <a:pt x="1199" y="822"/>
                    <a:pt x="1199" y="512"/>
                  </a:cubicBezTo>
                  <a:cubicBezTo>
                    <a:pt x="1199" y="230"/>
                    <a:pt x="970" y="1"/>
                    <a:pt x="6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6062571" y="2675217"/>
              <a:ext cx="57086" cy="48660"/>
            </a:xfrm>
            <a:custGeom>
              <a:rect b="b" l="l" r="r" t="t"/>
              <a:pathLst>
                <a:path extrusionOk="0" h="1028" w="1206">
                  <a:moveTo>
                    <a:pt x="688" y="1"/>
                  </a:moveTo>
                  <a:cubicBezTo>
                    <a:pt x="230" y="1"/>
                    <a:pt x="1" y="553"/>
                    <a:pt x="324" y="876"/>
                  </a:cubicBezTo>
                  <a:cubicBezTo>
                    <a:pt x="429" y="981"/>
                    <a:pt x="558" y="1028"/>
                    <a:pt x="684" y="1028"/>
                  </a:cubicBezTo>
                  <a:cubicBezTo>
                    <a:pt x="950" y="1028"/>
                    <a:pt x="1206" y="822"/>
                    <a:pt x="1206" y="512"/>
                  </a:cubicBezTo>
                  <a:cubicBezTo>
                    <a:pt x="1206" y="230"/>
                    <a:pt x="971" y="1"/>
                    <a:pt x="6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6168602" y="2675217"/>
              <a:ext cx="56802" cy="48660"/>
            </a:xfrm>
            <a:custGeom>
              <a:rect b="b" l="l" r="r" t="t"/>
              <a:pathLst>
                <a:path extrusionOk="0" h="1028" w="1200">
                  <a:moveTo>
                    <a:pt x="688" y="1"/>
                  </a:moveTo>
                  <a:cubicBezTo>
                    <a:pt x="229" y="1"/>
                    <a:pt x="0" y="553"/>
                    <a:pt x="324" y="876"/>
                  </a:cubicBezTo>
                  <a:cubicBezTo>
                    <a:pt x="428" y="981"/>
                    <a:pt x="556" y="1028"/>
                    <a:pt x="682" y="1028"/>
                  </a:cubicBezTo>
                  <a:cubicBezTo>
                    <a:pt x="946" y="1028"/>
                    <a:pt x="1199" y="822"/>
                    <a:pt x="1199" y="512"/>
                  </a:cubicBezTo>
                  <a:cubicBezTo>
                    <a:pt x="1199" y="230"/>
                    <a:pt x="970" y="1"/>
                    <a:pt x="6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7"/>
            <p:cNvSpPr/>
            <p:nvPr/>
          </p:nvSpPr>
          <p:spPr>
            <a:xfrm>
              <a:off x="5947405" y="2788727"/>
              <a:ext cx="642999" cy="25088"/>
            </a:xfrm>
            <a:custGeom>
              <a:rect b="b" l="l" r="r" t="t"/>
              <a:pathLst>
                <a:path extrusionOk="0" h="530" w="13584">
                  <a:moveTo>
                    <a:pt x="347" y="1"/>
                  </a:moveTo>
                  <a:cubicBezTo>
                    <a:pt x="0" y="1"/>
                    <a:pt x="2" y="530"/>
                    <a:pt x="353" y="530"/>
                  </a:cubicBezTo>
                  <a:lnTo>
                    <a:pt x="13225" y="530"/>
                  </a:lnTo>
                  <a:cubicBezTo>
                    <a:pt x="13582" y="530"/>
                    <a:pt x="13584" y="1"/>
                    <a:pt x="13231" y="1"/>
                  </a:cubicBezTo>
                  <a:cubicBezTo>
                    <a:pt x="13229" y="1"/>
                    <a:pt x="13227" y="1"/>
                    <a:pt x="13225" y="1"/>
                  </a:cubicBezTo>
                  <a:lnTo>
                    <a:pt x="353" y="1"/>
                  </a:lnTo>
                  <a:cubicBezTo>
                    <a:pt x="351" y="1"/>
                    <a:pt x="349"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7"/>
            <p:cNvSpPr/>
            <p:nvPr/>
          </p:nvSpPr>
          <p:spPr>
            <a:xfrm>
              <a:off x="5947405" y="2872226"/>
              <a:ext cx="642999" cy="25324"/>
            </a:xfrm>
            <a:custGeom>
              <a:rect b="b" l="l" r="r" t="t"/>
              <a:pathLst>
                <a:path extrusionOk="0" h="535" w="13584">
                  <a:moveTo>
                    <a:pt x="353" y="0"/>
                  </a:moveTo>
                  <a:cubicBezTo>
                    <a:pt x="0" y="0"/>
                    <a:pt x="0" y="535"/>
                    <a:pt x="353" y="535"/>
                  </a:cubicBezTo>
                  <a:lnTo>
                    <a:pt x="13225" y="535"/>
                  </a:lnTo>
                  <a:cubicBezTo>
                    <a:pt x="13584" y="535"/>
                    <a:pt x="13584" y="0"/>
                    <a:pt x="13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7"/>
            <p:cNvSpPr/>
            <p:nvPr/>
          </p:nvSpPr>
          <p:spPr>
            <a:xfrm>
              <a:off x="5947405" y="2963725"/>
              <a:ext cx="642999" cy="25372"/>
            </a:xfrm>
            <a:custGeom>
              <a:rect b="b" l="l" r="r" t="t"/>
              <a:pathLst>
                <a:path extrusionOk="0" h="536" w="13584">
                  <a:moveTo>
                    <a:pt x="353" y="1"/>
                  </a:moveTo>
                  <a:cubicBezTo>
                    <a:pt x="0" y="1"/>
                    <a:pt x="0" y="536"/>
                    <a:pt x="353" y="536"/>
                  </a:cubicBezTo>
                  <a:lnTo>
                    <a:pt x="13225" y="536"/>
                  </a:lnTo>
                  <a:cubicBezTo>
                    <a:pt x="13584" y="536"/>
                    <a:pt x="13584" y="1"/>
                    <a:pt x="13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7"/>
            <p:cNvSpPr/>
            <p:nvPr/>
          </p:nvSpPr>
          <p:spPr>
            <a:xfrm>
              <a:off x="8021583" y="2569233"/>
              <a:ext cx="595190" cy="595143"/>
            </a:xfrm>
            <a:custGeom>
              <a:rect b="b" l="l" r="r" t="t"/>
              <a:pathLst>
                <a:path extrusionOk="0" h="12573" w="12574">
                  <a:moveTo>
                    <a:pt x="6290" y="0"/>
                  </a:moveTo>
                  <a:cubicBezTo>
                    <a:pt x="2816" y="0"/>
                    <a:pt x="0" y="2816"/>
                    <a:pt x="0" y="6284"/>
                  </a:cubicBezTo>
                  <a:cubicBezTo>
                    <a:pt x="0" y="9757"/>
                    <a:pt x="2816" y="12573"/>
                    <a:pt x="6290" y="12573"/>
                  </a:cubicBezTo>
                  <a:cubicBezTo>
                    <a:pt x="9764" y="12573"/>
                    <a:pt x="12573" y="9757"/>
                    <a:pt x="12573" y="6284"/>
                  </a:cubicBezTo>
                  <a:cubicBezTo>
                    <a:pt x="12573" y="2816"/>
                    <a:pt x="9764" y="0"/>
                    <a:pt x="6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7"/>
            <p:cNvSpPr/>
            <p:nvPr/>
          </p:nvSpPr>
          <p:spPr>
            <a:xfrm>
              <a:off x="8300908" y="2673560"/>
              <a:ext cx="223753" cy="209883"/>
            </a:xfrm>
            <a:custGeom>
              <a:rect b="b" l="l" r="r" t="t"/>
              <a:pathLst>
                <a:path extrusionOk="0" h="4434" w="4727">
                  <a:moveTo>
                    <a:pt x="224" y="0"/>
                  </a:moveTo>
                  <a:lnTo>
                    <a:pt x="207" y="6"/>
                  </a:lnTo>
                  <a:cubicBezTo>
                    <a:pt x="83" y="30"/>
                    <a:pt x="1" y="147"/>
                    <a:pt x="13" y="277"/>
                  </a:cubicBezTo>
                  <a:cubicBezTo>
                    <a:pt x="24" y="400"/>
                    <a:pt x="130" y="494"/>
                    <a:pt x="259" y="494"/>
                  </a:cubicBezTo>
                  <a:cubicBezTo>
                    <a:pt x="847" y="535"/>
                    <a:pt x="1423" y="694"/>
                    <a:pt x="1946" y="958"/>
                  </a:cubicBezTo>
                  <a:cubicBezTo>
                    <a:pt x="3075" y="1546"/>
                    <a:pt x="3792" y="2463"/>
                    <a:pt x="4127" y="3686"/>
                  </a:cubicBezTo>
                  <a:cubicBezTo>
                    <a:pt x="4174" y="3856"/>
                    <a:pt x="4203" y="4032"/>
                    <a:pt x="4233" y="4209"/>
                  </a:cubicBezTo>
                  <a:cubicBezTo>
                    <a:pt x="4250" y="4320"/>
                    <a:pt x="4333" y="4415"/>
                    <a:pt x="4450" y="4432"/>
                  </a:cubicBezTo>
                  <a:cubicBezTo>
                    <a:pt x="4459" y="4433"/>
                    <a:pt x="4467" y="4433"/>
                    <a:pt x="4476" y="4433"/>
                  </a:cubicBezTo>
                  <a:cubicBezTo>
                    <a:pt x="4584" y="4433"/>
                    <a:pt x="4682" y="4365"/>
                    <a:pt x="4715" y="4262"/>
                  </a:cubicBezTo>
                  <a:cubicBezTo>
                    <a:pt x="4721" y="4256"/>
                    <a:pt x="4721" y="4250"/>
                    <a:pt x="4727" y="4238"/>
                  </a:cubicBezTo>
                  <a:lnTo>
                    <a:pt x="4727" y="4127"/>
                  </a:lnTo>
                  <a:lnTo>
                    <a:pt x="4703" y="3997"/>
                  </a:lnTo>
                  <a:cubicBezTo>
                    <a:pt x="4544" y="2986"/>
                    <a:pt x="4062" y="2058"/>
                    <a:pt x="3334" y="1346"/>
                  </a:cubicBezTo>
                  <a:cubicBezTo>
                    <a:pt x="2552" y="588"/>
                    <a:pt x="1611" y="159"/>
                    <a:pt x="530" y="24"/>
                  </a:cubicBezTo>
                  <a:lnTo>
                    <a:pt x="3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7"/>
            <p:cNvSpPr/>
            <p:nvPr/>
          </p:nvSpPr>
          <p:spPr>
            <a:xfrm>
              <a:off x="8297310" y="2730883"/>
              <a:ext cx="163921" cy="151661"/>
            </a:xfrm>
            <a:custGeom>
              <a:rect b="b" l="l" r="r" t="t"/>
              <a:pathLst>
                <a:path extrusionOk="0" h="3204" w="3463">
                  <a:moveTo>
                    <a:pt x="335" y="0"/>
                  </a:moveTo>
                  <a:cubicBezTo>
                    <a:pt x="312" y="0"/>
                    <a:pt x="288" y="6"/>
                    <a:pt x="271" y="12"/>
                  </a:cubicBezTo>
                  <a:cubicBezTo>
                    <a:pt x="0" y="77"/>
                    <a:pt x="30" y="464"/>
                    <a:pt x="306" y="494"/>
                  </a:cubicBezTo>
                  <a:cubicBezTo>
                    <a:pt x="371" y="506"/>
                    <a:pt x="441" y="512"/>
                    <a:pt x="512" y="523"/>
                  </a:cubicBezTo>
                  <a:cubicBezTo>
                    <a:pt x="1423" y="694"/>
                    <a:pt x="2122" y="1170"/>
                    <a:pt x="2598" y="1969"/>
                  </a:cubicBezTo>
                  <a:cubicBezTo>
                    <a:pt x="2786" y="2287"/>
                    <a:pt x="2910" y="2633"/>
                    <a:pt x="2975" y="2998"/>
                  </a:cubicBezTo>
                  <a:cubicBezTo>
                    <a:pt x="2992" y="3117"/>
                    <a:pt x="3091" y="3204"/>
                    <a:pt x="3215" y="3204"/>
                  </a:cubicBezTo>
                  <a:cubicBezTo>
                    <a:pt x="3219" y="3204"/>
                    <a:pt x="3223" y="3204"/>
                    <a:pt x="3227" y="3204"/>
                  </a:cubicBezTo>
                  <a:cubicBezTo>
                    <a:pt x="3345" y="3204"/>
                    <a:pt x="3451" y="3109"/>
                    <a:pt x="3457" y="2986"/>
                  </a:cubicBezTo>
                  <a:cubicBezTo>
                    <a:pt x="3462" y="2921"/>
                    <a:pt x="3451" y="2857"/>
                    <a:pt x="3439" y="2798"/>
                  </a:cubicBezTo>
                  <a:cubicBezTo>
                    <a:pt x="3180" y="1511"/>
                    <a:pt x="2228" y="476"/>
                    <a:pt x="970" y="124"/>
                  </a:cubicBezTo>
                  <a:cubicBezTo>
                    <a:pt x="759" y="59"/>
                    <a:pt x="547" y="18"/>
                    <a:pt x="3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7"/>
            <p:cNvSpPr/>
            <p:nvPr/>
          </p:nvSpPr>
          <p:spPr>
            <a:xfrm>
              <a:off x="8300624" y="2790147"/>
              <a:ext cx="102670" cy="94528"/>
            </a:xfrm>
            <a:custGeom>
              <a:rect b="b" l="l" r="r" t="t"/>
              <a:pathLst>
                <a:path extrusionOk="0" h="1997" w="2169">
                  <a:moveTo>
                    <a:pt x="248" y="0"/>
                  </a:moveTo>
                  <a:cubicBezTo>
                    <a:pt x="230" y="0"/>
                    <a:pt x="213" y="0"/>
                    <a:pt x="201" y="6"/>
                  </a:cubicBezTo>
                  <a:cubicBezTo>
                    <a:pt x="83" y="29"/>
                    <a:pt x="1" y="135"/>
                    <a:pt x="7" y="253"/>
                  </a:cubicBezTo>
                  <a:cubicBezTo>
                    <a:pt x="7" y="382"/>
                    <a:pt x="107" y="482"/>
                    <a:pt x="236" y="494"/>
                  </a:cubicBezTo>
                  <a:cubicBezTo>
                    <a:pt x="924" y="594"/>
                    <a:pt x="1476" y="1105"/>
                    <a:pt x="1629" y="1787"/>
                  </a:cubicBezTo>
                  <a:cubicBezTo>
                    <a:pt x="1635" y="1816"/>
                    <a:pt x="1647" y="1846"/>
                    <a:pt x="1658" y="1869"/>
                  </a:cubicBezTo>
                  <a:cubicBezTo>
                    <a:pt x="1709" y="1959"/>
                    <a:pt x="1789" y="1997"/>
                    <a:pt x="1869" y="1997"/>
                  </a:cubicBezTo>
                  <a:cubicBezTo>
                    <a:pt x="2020" y="1997"/>
                    <a:pt x="2169" y="1860"/>
                    <a:pt x="2111" y="1675"/>
                  </a:cubicBezTo>
                  <a:cubicBezTo>
                    <a:pt x="1917" y="911"/>
                    <a:pt x="1453" y="388"/>
                    <a:pt x="718" y="112"/>
                  </a:cubicBezTo>
                  <a:cubicBezTo>
                    <a:pt x="565" y="53"/>
                    <a:pt x="407" y="18"/>
                    <a:pt x="2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7"/>
            <p:cNvSpPr/>
            <p:nvPr/>
          </p:nvSpPr>
          <p:spPr>
            <a:xfrm>
              <a:off x="8113934" y="2730694"/>
              <a:ext cx="356480" cy="342137"/>
            </a:xfrm>
            <a:custGeom>
              <a:rect b="b" l="l" r="r" t="t"/>
              <a:pathLst>
                <a:path extrusionOk="0" h="7228" w="7531">
                  <a:moveTo>
                    <a:pt x="1432" y="0"/>
                  </a:moveTo>
                  <a:cubicBezTo>
                    <a:pt x="1338" y="0"/>
                    <a:pt x="1252" y="14"/>
                    <a:pt x="1182" y="39"/>
                  </a:cubicBezTo>
                  <a:cubicBezTo>
                    <a:pt x="983" y="110"/>
                    <a:pt x="794" y="222"/>
                    <a:pt x="636" y="369"/>
                  </a:cubicBezTo>
                  <a:cubicBezTo>
                    <a:pt x="307" y="668"/>
                    <a:pt x="95" y="1068"/>
                    <a:pt x="36" y="1509"/>
                  </a:cubicBezTo>
                  <a:cubicBezTo>
                    <a:pt x="19" y="1597"/>
                    <a:pt x="13" y="1685"/>
                    <a:pt x="1" y="1773"/>
                  </a:cubicBezTo>
                  <a:lnTo>
                    <a:pt x="1" y="2085"/>
                  </a:lnTo>
                  <a:cubicBezTo>
                    <a:pt x="7" y="2155"/>
                    <a:pt x="19" y="2226"/>
                    <a:pt x="24" y="2291"/>
                  </a:cubicBezTo>
                  <a:cubicBezTo>
                    <a:pt x="83" y="2737"/>
                    <a:pt x="218" y="3166"/>
                    <a:pt x="424" y="3560"/>
                  </a:cubicBezTo>
                  <a:cubicBezTo>
                    <a:pt x="783" y="4271"/>
                    <a:pt x="1282" y="4906"/>
                    <a:pt x="1894" y="5423"/>
                  </a:cubicBezTo>
                  <a:cubicBezTo>
                    <a:pt x="2534" y="5988"/>
                    <a:pt x="3257" y="6464"/>
                    <a:pt x="4039" y="6828"/>
                  </a:cubicBezTo>
                  <a:cubicBezTo>
                    <a:pt x="4415" y="7005"/>
                    <a:pt x="4815" y="7134"/>
                    <a:pt x="5226" y="7199"/>
                  </a:cubicBezTo>
                  <a:cubicBezTo>
                    <a:pt x="5291" y="7210"/>
                    <a:pt x="5361" y="7216"/>
                    <a:pt x="5426" y="7228"/>
                  </a:cubicBezTo>
                  <a:lnTo>
                    <a:pt x="5914" y="7228"/>
                  </a:lnTo>
                  <a:cubicBezTo>
                    <a:pt x="5996" y="7216"/>
                    <a:pt x="6079" y="7204"/>
                    <a:pt x="6155" y="7187"/>
                  </a:cubicBezTo>
                  <a:cubicBezTo>
                    <a:pt x="6749" y="7069"/>
                    <a:pt x="7237" y="6658"/>
                    <a:pt x="7460" y="6099"/>
                  </a:cubicBezTo>
                  <a:cubicBezTo>
                    <a:pt x="7513" y="5964"/>
                    <a:pt x="7530" y="5817"/>
                    <a:pt x="7507" y="5670"/>
                  </a:cubicBezTo>
                  <a:cubicBezTo>
                    <a:pt x="7454" y="5347"/>
                    <a:pt x="7278" y="5130"/>
                    <a:pt x="6960" y="5059"/>
                  </a:cubicBezTo>
                  <a:cubicBezTo>
                    <a:pt x="6508" y="4959"/>
                    <a:pt x="6055" y="4871"/>
                    <a:pt x="5602" y="4789"/>
                  </a:cubicBezTo>
                  <a:cubicBezTo>
                    <a:pt x="5456" y="4758"/>
                    <a:pt x="5309" y="4743"/>
                    <a:pt x="5162" y="4743"/>
                  </a:cubicBezTo>
                  <a:cubicBezTo>
                    <a:pt x="5115" y="4743"/>
                    <a:pt x="5068" y="4745"/>
                    <a:pt x="5021" y="4748"/>
                  </a:cubicBezTo>
                  <a:cubicBezTo>
                    <a:pt x="4897" y="4748"/>
                    <a:pt x="4780" y="4812"/>
                    <a:pt x="4721" y="4918"/>
                  </a:cubicBezTo>
                  <a:cubicBezTo>
                    <a:pt x="4662" y="5018"/>
                    <a:pt x="4603" y="5118"/>
                    <a:pt x="4544" y="5212"/>
                  </a:cubicBezTo>
                  <a:cubicBezTo>
                    <a:pt x="4503" y="5288"/>
                    <a:pt x="4462" y="5359"/>
                    <a:pt x="4415" y="5435"/>
                  </a:cubicBezTo>
                  <a:cubicBezTo>
                    <a:pt x="3351" y="4953"/>
                    <a:pt x="2475" y="4136"/>
                    <a:pt x="1923" y="3108"/>
                  </a:cubicBezTo>
                  <a:cubicBezTo>
                    <a:pt x="1970" y="3078"/>
                    <a:pt x="2017" y="3049"/>
                    <a:pt x="2064" y="3025"/>
                  </a:cubicBezTo>
                  <a:cubicBezTo>
                    <a:pt x="2199" y="2955"/>
                    <a:pt x="2334" y="2873"/>
                    <a:pt x="2458" y="2773"/>
                  </a:cubicBezTo>
                  <a:cubicBezTo>
                    <a:pt x="2517" y="2726"/>
                    <a:pt x="2558" y="2655"/>
                    <a:pt x="2570" y="2579"/>
                  </a:cubicBezTo>
                  <a:cubicBezTo>
                    <a:pt x="2587" y="2426"/>
                    <a:pt x="2587" y="2273"/>
                    <a:pt x="2558" y="2120"/>
                  </a:cubicBezTo>
                  <a:cubicBezTo>
                    <a:pt x="2458" y="1579"/>
                    <a:pt x="2334" y="1045"/>
                    <a:pt x="2187" y="516"/>
                  </a:cubicBezTo>
                  <a:cubicBezTo>
                    <a:pt x="2164" y="421"/>
                    <a:pt x="2123" y="333"/>
                    <a:pt x="2064" y="263"/>
                  </a:cubicBezTo>
                  <a:cubicBezTo>
                    <a:pt x="1896" y="75"/>
                    <a:pt x="1646" y="0"/>
                    <a:pt x="14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7"/>
            <p:cNvSpPr/>
            <p:nvPr/>
          </p:nvSpPr>
          <p:spPr>
            <a:xfrm>
              <a:off x="6708648" y="1898255"/>
              <a:ext cx="440452" cy="499053"/>
            </a:xfrm>
            <a:custGeom>
              <a:rect b="b" l="l" r="r" t="t"/>
              <a:pathLst>
                <a:path extrusionOk="0" h="10543" w="9305">
                  <a:moveTo>
                    <a:pt x="4728" y="1"/>
                  </a:moveTo>
                  <a:cubicBezTo>
                    <a:pt x="3841" y="1"/>
                    <a:pt x="2955" y="259"/>
                    <a:pt x="2187" y="768"/>
                  </a:cubicBezTo>
                  <a:cubicBezTo>
                    <a:pt x="782" y="1697"/>
                    <a:pt x="0" y="3331"/>
                    <a:pt x="153" y="5012"/>
                  </a:cubicBezTo>
                  <a:cubicBezTo>
                    <a:pt x="312" y="6693"/>
                    <a:pt x="1381" y="8150"/>
                    <a:pt x="2939" y="8809"/>
                  </a:cubicBezTo>
                  <a:lnTo>
                    <a:pt x="1564" y="10543"/>
                  </a:lnTo>
                  <a:lnTo>
                    <a:pt x="5854" y="9032"/>
                  </a:lnTo>
                  <a:cubicBezTo>
                    <a:pt x="7882" y="8515"/>
                    <a:pt x="9305" y="6681"/>
                    <a:pt x="9305" y="4588"/>
                  </a:cubicBezTo>
                  <a:cubicBezTo>
                    <a:pt x="9305" y="2896"/>
                    <a:pt x="8376" y="1344"/>
                    <a:pt x="6889" y="545"/>
                  </a:cubicBezTo>
                  <a:cubicBezTo>
                    <a:pt x="6212" y="181"/>
                    <a:pt x="5469" y="1"/>
                    <a:pt x="4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6833566" y="1972429"/>
              <a:ext cx="194500" cy="282969"/>
            </a:xfrm>
            <a:custGeom>
              <a:rect b="b" l="l" r="r" t="t"/>
              <a:pathLst>
                <a:path extrusionOk="0" h="5978" w="4109">
                  <a:moveTo>
                    <a:pt x="2040" y="0"/>
                  </a:moveTo>
                  <a:cubicBezTo>
                    <a:pt x="770" y="0"/>
                    <a:pt x="18" y="371"/>
                    <a:pt x="0" y="1840"/>
                  </a:cubicBezTo>
                  <a:lnTo>
                    <a:pt x="1135" y="1840"/>
                  </a:lnTo>
                  <a:cubicBezTo>
                    <a:pt x="1205" y="1182"/>
                    <a:pt x="1346" y="929"/>
                    <a:pt x="2069" y="929"/>
                  </a:cubicBezTo>
                  <a:cubicBezTo>
                    <a:pt x="2686" y="929"/>
                    <a:pt x="2933" y="1117"/>
                    <a:pt x="2933" y="1681"/>
                  </a:cubicBezTo>
                  <a:cubicBezTo>
                    <a:pt x="2933" y="2216"/>
                    <a:pt x="2716" y="2351"/>
                    <a:pt x="2340" y="2592"/>
                  </a:cubicBezTo>
                  <a:cubicBezTo>
                    <a:pt x="1705" y="2992"/>
                    <a:pt x="1511" y="3139"/>
                    <a:pt x="1511" y="4291"/>
                  </a:cubicBezTo>
                  <a:lnTo>
                    <a:pt x="2569" y="4291"/>
                  </a:lnTo>
                  <a:cubicBezTo>
                    <a:pt x="2569" y="3656"/>
                    <a:pt x="2639" y="3515"/>
                    <a:pt x="3080" y="3262"/>
                  </a:cubicBezTo>
                  <a:cubicBezTo>
                    <a:pt x="3697" y="2916"/>
                    <a:pt x="4109" y="2675"/>
                    <a:pt x="4109" y="1722"/>
                  </a:cubicBezTo>
                  <a:cubicBezTo>
                    <a:pt x="4109" y="353"/>
                    <a:pt x="3274" y="0"/>
                    <a:pt x="2040" y="0"/>
                  </a:cubicBezTo>
                  <a:close/>
                  <a:moveTo>
                    <a:pt x="2069" y="4761"/>
                  </a:moveTo>
                  <a:cubicBezTo>
                    <a:pt x="1540" y="4761"/>
                    <a:pt x="1423" y="4949"/>
                    <a:pt x="1423" y="5373"/>
                  </a:cubicBezTo>
                  <a:cubicBezTo>
                    <a:pt x="1423" y="5796"/>
                    <a:pt x="1540" y="5978"/>
                    <a:pt x="2069" y="5978"/>
                  </a:cubicBezTo>
                  <a:cubicBezTo>
                    <a:pt x="2598" y="5978"/>
                    <a:pt x="2722" y="5802"/>
                    <a:pt x="2722" y="5373"/>
                  </a:cubicBezTo>
                  <a:cubicBezTo>
                    <a:pt x="2722" y="4949"/>
                    <a:pt x="2598" y="4761"/>
                    <a:pt x="2069" y="476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6371433" y="2191734"/>
              <a:ext cx="305263" cy="346350"/>
            </a:xfrm>
            <a:custGeom>
              <a:rect b="b" l="l" r="r" t="t"/>
              <a:pathLst>
                <a:path extrusionOk="0" h="7317" w="6449">
                  <a:moveTo>
                    <a:pt x="3188" y="1"/>
                  </a:moveTo>
                  <a:cubicBezTo>
                    <a:pt x="1535" y="1"/>
                    <a:pt x="0" y="1316"/>
                    <a:pt x="0" y="3185"/>
                  </a:cubicBezTo>
                  <a:cubicBezTo>
                    <a:pt x="0" y="4642"/>
                    <a:pt x="988" y="5906"/>
                    <a:pt x="2398" y="6265"/>
                  </a:cubicBezTo>
                  <a:lnTo>
                    <a:pt x="5372" y="7317"/>
                  </a:lnTo>
                  <a:lnTo>
                    <a:pt x="4414" y="6112"/>
                  </a:lnTo>
                  <a:cubicBezTo>
                    <a:pt x="5490" y="5659"/>
                    <a:pt x="6231" y="4648"/>
                    <a:pt x="6342" y="3479"/>
                  </a:cubicBezTo>
                  <a:cubicBezTo>
                    <a:pt x="6448" y="2315"/>
                    <a:pt x="5907" y="1180"/>
                    <a:pt x="4932" y="534"/>
                  </a:cubicBezTo>
                  <a:cubicBezTo>
                    <a:pt x="4378" y="167"/>
                    <a:pt x="3776" y="1"/>
                    <a:pt x="31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6499380" y="2233389"/>
              <a:ext cx="44590" cy="201505"/>
            </a:xfrm>
            <a:custGeom>
              <a:rect b="b" l="l" r="r" t="t"/>
              <a:pathLst>
                <a:path extrusionOk="0" h="4257" w="942">
                  <a:moveTo>
                    <a:pt x="19" y="1"/>
                  </a:moveTo>
                  <a:lnTo>
                    <a:pt x="19" y="1117"/>
                  </a:lnTo>
                  <a:lnTo>
                    <a:pt x="248" y="3081"/>
                  </a:lnTo>
                  <a:lnTo>
                    <a:pt x="689" y="3081"/>
                  </a:lnTo>
                  <a:lnTo>
                    <a:pt x="918" y="1117"/>
                  </a:lnTo>
                  <a:lnTo>
                    <a:pt x="918" y="1"/>
                  </a:lnTo>
                  <a:close/>
                  <a:moveTo>
                    <a:pt x="465" y="3380"/>
                  </a:moveTo>
                  <a:cubicBezTo>
                    <a:pt x="83" y="3380"/>
                    <a:pt x="1" y="3516"/>
                    <a:pt x="1" y="3821"/>
                  </a:cubicBezTo>
                  <a:cubicBezTo>
                    <a:pt x="1" y="4127"/>
                    <a:pt x="83" y="4256"/>
                    <a:pt x="465" y="4256"/>
                  </a:cubicBezTo>
                  <a:cubicBezTo>
                    <a:pt x="853" y="4256"/>
                    <a:pt x="941" y="4127"/>
                    <a:pt x="941" y="3821"/>
                  </a:cubicBezTo>
                  <a:cubicBezTo>
                    <a:pt x="941" y="3516"/>
                    <a:pt x="853" y="3380"/>
                    <a:pt x="465" y="338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7"/>
            <p:cNvSpPr/>
            <p:nvPr/>
          </p:nvSpPr>
          <p:spPr>
            <a:xfrm>
              <a:off x="7726117" y="1883960"/>
              <a:ext cx="553157" cy="527833"/>
            </a:xfrm>
            <a:custGeom>
              <a:rect b="b" l="l" r="r" t="t"/>
              <a:pathLst>
                <a:path extrusionOk="0" h="11151" w="11686">
                  <a:moveTo>
                    <a:pt x="1011" y="0"/>
                  </a:moveTo>
                  <a:cubicBezTo>
                    <a:pt x="453" y="0"/>
                    <a:pt x="0" y="453"/>
                    <a:pt x="0" y="1011"/>
                  </a:cubicBezTo>
                  <a:lnTo>
                    <a:pt x="0" y="7430"/>
                  </a:lnTo>
                  <a:cubicBezTo>
                    <a:pt x="0" y="7982"/>
                    <a:pt x="453" y="8441"/>
                    <a:pt x="1011" y="8441"/>
                  </a:cubicBezTo>
                  <a:lnTo>
                    <a:pt x="8012" y="8441"/>
                  </a:lnTo>
                  <a:lnTo>
                    <a:pt x="7847" y="11150"/>
                  </a:lnTo>
                  <a:lnTo>
                    <a:pt x="10034" y="8441"/>
                  </a:lnTo>
                  <a:lnTo>
                    <a:pt x="10674" y="8441"/>
                  </a:lnTo>
                  <a:cubicBezTo>
                    <a:pt x="11233" y="8441"/>
                    <a:pt x="11685" y="7982"/>
                    <a:pt x="11685" y="7424"/>
                  </a:cubicBezTo>
                  <a:lnTo>
                    <a:pt x="11685" y="1011"/>
                  </a:lnTo>
                  <a:cubicBezTo>
                    <a:pt x="11685" y="453"/>
                    <a:pt x="11233" y="0"/>
                    <a:pt x="106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7"/>
            <p:cNvSpPr/>
            <p:nvPr/>
          </p:nvSpPr>
          <p:spPr>
            <a:xfrm>
              <a:off x="7788694" y="2029752"/>
              <a:ext cx="162548" cy="85156"/>
            </a:xfrm>
            <a:custGeom>
              <a:rect b="b" l="l" r="r" t="t"/>
              <a:pathLst>
                <a:path extrusionOk="0" h="1799" w="3434">
                  <a:moveTo>
                    <a:pt x="2428" y="0"/>
                  </a:moveTo>
                  <a:cubicBezTo>
                    <a:pt x="2411" y="106"/>
                    <a:pt x="2346" y="200"/>
                    <a:pt x="2252" y="247"/>
                  </a:cubicBezTo>
                  <a:cubicBezTo>
                    <a:pt x="2228" y="265"/>
                    <a:pt x="2205" y="276"/>
                    <a:pt x="2176" y="288"/>
                  </a:cubicBezTo>
                  <a:cubicBezTo>
                    <a:pt x="2029" y="356"/>
                    <a:pt x="1871" y="389"/>
                    <a:pt x="1714" y="389"/>
                  </a:cubicBezTo>
                  <a:cubicBezTo>
                    <a:pt x="1557" y="389"/>
                    <a:pt x="1400" y="356"/>
                    <a:pt x="1253" y="288"/>
                  </a:cubicBezTo>
                  <a:cubicBezTo>
                    <a:pt x="1129" y="235"/>
                    <a:pt x="1029" y="153"/>
                    <a:pt x="1006" y="6"/>
                  </a:cubicBezTo>
                  <a:lnTo>
                    <a:pt x="976" y="6"/>
                  </a:lnTo>
                  <a:cubicBezTo>
                    <a:pt x="536" y="59"/>
                    <a:pt x="165" y="353"/>
                    <a:pt x="24" y="776"/>
                  </a:cubicBezTo>
                  <a:cubicBezTo>
                    <a:pt x="1" y="811"/>
                    <a:pt x="7" y="858"/>
                    <a:pt x="36" y="894"/>
                  </a:cubicBezTo>
                  <a:cubicBezTo>
                    <a:pt x="433" y="1497"/>
                    <a:pt x="1074" y="1799"/>
                    <a:pt x="1716" y="1799"/>
                  </a:cubicBezTo>
                  <a:cubicBezTo>
                    <a:pt x="2368" y="1799"/>
                    <a:pt x="3019" y="1489"/>
                    <a:pt x="3416" y="870"/>
                  </a:cubicBezTo>
                  <a:cubicBezTo>
                    <a:pt x="3428" y="852"/>
                    <a:pt x="3433" y="829"/>
                    <a:pt x="3428" y="805"/>
                  </a:cubicBezTo>
                  <a:cubicBezTo>
                    <a:pt x="3310" y="453"/>
                    <a:pt x="3040" y="176"/>
                    <a:pt x="2693" y="59"/>
                  </a:cubicBezTo>
                  <a:cubicBezTo>
                    <a:pt x="2605" y="29"/>
                    <a:pt x="2516" y="6"/>
                    <a:pt x="24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7827367" y="1928739"/>
              <a:ext cx="85487" cy="105794"/>
            </a:xfrm>
            <a:custGeom>
              <a:rect b="b" l="l" r="r" t="t"/>
              <a:pathLst>
                <a:path extrusionOk="0" h="2235" w="1806">
                  <a:moveTo>
                    <a:pt x="900" y="0"/>
                  </a:moveTo>
                  <a:cubicBezTo>
                    <a:pt x="835" y="0"/>
                    <a:pt x="777" y="12"/>
                    <a:pt x="718" y="24"/>
                  </a:cubicBezTo>
                  <a:cubicBezTo>
                    <a:pt x="312" y="118"/>
                    <a:pt x="18" y="471"/>
                    <a:pt x="7" y="888"/>
                  </a:cubicBezTo>
                  <a:cubicBezTo>
                    <a:pt x="1" y="1147"/>
                    <a:pt x="54" y="1405"/>
                    <a:pt x="154" y="1640"/>
                  </a:cubicBezTo>
                  <a:cubicBezTo>
                    <a:pt x="218" y="1793"/>
                    <a:pt x="312" y="1928"/>
                    <a:pt x="436" y="2046"/>
                  </a:cubicBezTo>
                  <a:cubicBezTo>
                    <a:pt x="553" y="2152"/>
                    <a:pt x="700" y="2222"/>
                    <a:pt x="865" y="2234"/>
                  </a:cubicBezTo>
                  <a:cubicBezTo>
                    <a:pt x="873" y="2234"/>
                    <a:pt x="880" y="2234"/>
                    <a:pt x="888" y="2234"/>
                  </a:cubicBezTo>
                  <a:cubicBezTo>
                    <a:pt x="1050" y="2234"/>
                    <a:pt x="1206" y="2176"/>
                    <a:pt x="1329" y="2069"/>
                  </a:cubicBezTo>
                  <a:cubicBezTo>
                    <a:pt x="1494" y="1928"/>
                    <a:pt x="1611" y="1752"/>
                    <a:pt x="1682" y="1552"/>
                  </a:cubicBezTo>
                  <a:cubicBezTo>
                    <a:pt x="1735" y="1399"/>
                    <a:pt x="1764" y="1241"/>
                    <a:pt x="1782" y="1082"/>
                  </a:cubicBezTo>
                  <a:cubicBezTo>
                    <a:pt x="1805" y="906"/>
                    <a:pt x="1782" y="729"/>
                    <a:pt x="1717" y="565"/>
                  </a:cubicBezTo>
                  <a:cubicBezTo>
                    <a:pt x="1582" y="230"/>
                    <a:pt x="1259" y="6"/>
                    <a:pt x="9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7795652" y="2154670"/>
              <a:ext cx="435198" cy="16189"/>
            </a:xfrm>
            <a:custGeom>
              <a:rect b="b" l="l" r="r" t="t"/>
              <a:pathLst>
                <a:path extrusionOk="0" h="342" w="9194">
                  <a:moveTo>
                    <a:pt x="59" y="0"/>
                  </a:moveTo>
                  <a:cubicBezTo>
                    <a:pt x="24" y="0"/>
                    <a:pt x="1" y="30"/>
                    <a:pt x="1" y="65"/>
                  </a:cubicBezTo>
                  <a:lnTo>
                    <a:pt x="1" y="282"/>
                  </a:lnTo>
                  <a:cubicBezTo>
                    <a:pt x="1" y="312"/>
                    <a:pt x="24" y="341"/>
                    <a:pt x="59" y="341"/>
                  </a:cubicBezTo>
                  <a:lnTo>
                    <a:pt x="9135" y="341"/>
                  </a:lnTo>
                  <a:cubicBezTo>
                    <a:pt x="9164" y="341"/>
                    <a:pt x="9194" y="312"/>
                    <a:pt x="9194" y="282"/>
                  </a:cubicBezTo>
                  <a:lnTo>
                    <a:pt x="9194" y="65"/>
                  </a:lnTo>
                  <a:cubicBezTo>
                    <a:pt x="9194" y="30"/>
                    <a:pt x="9164" y="0"/>
                    <a:pt x="91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7795652" y="2202526"/>
              <a:ext cx="435198" cy="15905"/>
            </a:xfrm>
            <a:custGeom>
              <a:rect b="b" l="l" r="r" t="t"/>
              <a:pathLst>
                <a:path extrusionOk="0" h="336" w="9194">
                  <a:moveTo>
                    <a:pt x="59" y="0"/>
                  </a:moveTo>
                  <a:cubicBezTo>
                    <a:pt x="24" y="0"/>
                    <a:pt x="1" y="24"/>
                    <a:pt x="1" y="59"/>
                  </a:cubicBezTo>
                  <a:lnTo>
                    <a:pt x="1" y="276"/>
                  </a:lnTo>
                  <a:cubicBezTo>
                    <a:pt x="1" y="312"/>
                    <a:pt x="24" y="335"/>
                    <a:pt x="59" y="335"/>
                  </a:cubicBezTo>
                  <a:lnTo>
                    <a:pt x="9135" y="335"/>
                  </a:lnTo>
                  <a:cubicBezTo>
                    <a:pt x="9164" y="335"/>
                    <a:pt x="9194" y="312"/>
                    <a:pt x="9194" y="276"/>
                  </a:cubicBezTo>
                  <a:lnTo>
                    <a:pt x="9194" y="59"/>
                  </a:lnTo>
                  <a:cubicBezTo>
                    <a:pt x="9194" y="24"/>
                    <a:pt x="9164" y="0"/>
                    <a:pt x="91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7985703" y="2051432"/>
              <a:ext cx="245148" cy="15905"/>
            </a:xfrm>
            <a:custGeom>
              <a:rect b="b" l="l" r="r" t="t"/>
              <a:pathLst>
                <a:path extrusionOk="0" h="336" w="5179">
                  <a:moveTo>
                    <a:pt x="65" y="1"/>
                  </a:moveTo>
                  <a:cubicBezTo>
                    <a:pt x="30" y="1"/>
                    <a:pt x="0" y="30"/>
                    <a:pt x="0" y="59"/>
                  </a:cubicBezTo>
                  <a:lnTo>
                    <a:pt x="0" y="277"/>
                  </a:lnTo>
                  <a:cubicBezTo>
                    <a:pt x="0" y="312"/>
                    <a:pt x="30" y="336"/>
                    <a:pt x="65" y="336"/>
                  </a:cubicBezTo>
                  <a:lnTo>
                    <a:pt x="5120" y="336"/>
                  </a:lnTo>
                  <a:cubicBezTo>
                    <a:pt x="5149" y="336"/>
                    <a:pt x="5179" y="312"/>
                    <a:pt x="5179" y="277"/>
                  </a:cubicBezTo>
                  <a:lnTo>
                    <a:pt x="5179" y="59"/>
                  </a:lnTo>
                  <a:cubicBezTo>
                    <a:pt x="5179" y="30"/>
                    <a:pt x="5149" y="1"/>
                    <a:pt x="5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7985703" y="2001351"/>
              <a:ext cx="245148" cy="15905"/>
            </a:xfrm>
            <a:custGeom>
              <a:rect b="b" l="l" r="r" t="t"/>
              <a:pathLst>
                <a:path extrusionOk="0" h="336" w="5179">
                  <a:moveTo>
                    <a:pt x="65" y="1"/>
                  </a:moveTo>
                  <a:cubicBezTo>
                    <a:pt x="30" y="1"/>
                    <a:pt x="0" y="30"/>
                    <a:pt x="0" y="59"/>
                  </a:cubicBezTo>
                  <a:lnTo>
                    <a:pt x="0" y="277"/>
                  </a:lnTo>
                  <a:cubicBezTo>
                    <a:pt x="0" y="312"/>
                    <a:pt x="30" y="336"/>
                    <a:pt x="65" y="336"/>
                  </a:cubicBezTo>
                  <a:lnTo>
                    <a:pt x="5120" y="336"/>
                  </a:lnTo>
                  <a:cubicBezTo>
                    <a:pt x="5149" y="336"/>
                    <a:pt x="5179" y="312"/>
                    <a:pt x="5179" y="277"/>
                  </a:cubicBezTo>
                  <a:lnTo>
                    <a:pt x="5179" y="59"/>
                  </a:lnTo>
                  <a:cubicBezTo>
                    <a:pt x="5179" y="30"/>
                    <a:pt x="5149" y="1"/>
                    <a:pt x="5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7985703" y="1947957"/>
              <a:ext cx="245148" cy="16141"/>
            </a:xfrm>
            <a:custGeom>
              <a:rect b="b" l="l" r="r" t="t"/>
              <a:pathLst>
                <a:path extrusionOk="0" h="341" w="5179">
                  <a:moveTo>
                    <a:pt x="65" y="0"/>
                  </a:moveTo>
                  <a:cubicBezTo>
                    <a:pt x="30" y="0"/>
                    <a:pt x="0" y="29"/>
                    <a:pt x="0" y="65"/>
                  </a:cubicBezTo>
                  <a:lnTo>
                    <a:pt x="0" y="282"/>
                  </a:lnTo>
                  <a:cubicBezTo>
                    <a:pt x="0" y="312"/>
                    <a:pt x="30" y="341"/>
                    <a:pt x="65" y="341"/>
                  </a:cubicBezTo>
                  <a:lnTo>
                    <a:pt x="5120" y="341"/>
                  </a:lnTo>
                  <a:cubicBezTo>
                    <a:pt x="5149" y="341"/>
                    <a:pt x="5179" y="312"/>
                    <a:pt x="5179" y="282"/>
                  </a:cubicBezTo>
                  <a:lnTo>
                    <a:pt x="5179" y="65"/>
                  </a:lnTo>
                  <a:cubicBezTo>
                    <a:pt x="5179" y="29"/>
                    <a:pt x="5149" y="0"/>
                    <a:pt x="5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7985703" y="2099004"/>
              <a:ext cx="245148" cy="16189"/>
            </a:xfrm>
            <a:custGeom>
              <a:rect b="b" l="l" r="r" t="t"/>
              <a:pathLst>
                <a:path extrusionOk="0" h="342" w="5179">
                  <a:moveTo>
                    <a:pt x="65" y="1"/>
                  </a:moveTo>
                  <a:cubicBezTo>
                    <a:pt x="30" y="1"/>
                    <a:pt x="0" y="30"/>
                    <a:pt x="0" y="65"/>
                  </a:cubicBezTo>
                  <a:lnTo>
                    <a:pt x="0" y="277"/>
                  </a:lnTo>
                  <a:cubicBezTo>
                    <a:pt x="0" y="312"/>
                    <a:pt x="30" y="342"/>
                    <a:pt x="65" y="342"/>
                  </a:cubicBezTo>
                  <a:lnTo>
                    <a:pt x="5120" y="342"/>
                  </a:lnTo>
                  <a:cubicBezTo>
                    <a:pt x="5149" y="342"/>
                    <a:pt x="5179" y="312"/>
                    <a:pt x="5179" y="277"/>
                  </a:cubicBezTo>
                  <a:lnTo>
                    <a:pt x="5179" y="65"/>
                  </a:lnTo>
                  <a:cubicBezTo>
                    <a:pt x="5179" y="30"/>
                    <a:pt x="5149" y="1"/>
                    <a:pt x="5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5872275" y="4130000"/>
              <a:ext cx="2358632" cy="87698"/>
            </a:xfrm>
            <a:custGeom>
              <a:rect b="b" l="l" r="r" t="t"/>
              <a:pathLst>
                <a:path extrusionOk="0" h="1853" w="55105">
                  <a:moveTo>
                    <a:pt x="329" y="1"/>
                  </a:moveTo>
                  <a:lnTo>
                    <a:pt x="54776" y="1"/>
                  </a:lnTo>
                  <a:cubicBezTo>
                    <a:pt x="54958" y="1"/>
                    <a:pt x="55105" y="148"/>
                    <a:pt x="55105" y="330"/>
                  </a:cubicBezTo>
                  <a:lnTo>
                    <a:pt x="55105" y="1523"/>
                  </a:lnTo>
                  <a:cubicBezTo>
                    <a:pt x="55105" y="1705"/>
                    <a:pt x="54958" y="1852"/>
                    <a:pt x="54776" y="1852"/>
                  </a:cubicBezTo>
                  <a:lnTo>
                    <a:pt x="329" y="1852"/>
                  </a:lnTo>
                  <a:cubicBezTo>
                    <a:pt x="147" y="1852"/>
                    <a:pt x="0" y="1705"/>
                    <a:pt x="0" y="1523"/>
                  </a:cubicBezTo>
                  <a:lnTo>
                    <a:pt x="0" y="330"/>
                  </a:lnTo>
                  <a:cubicBezTo>
                    <a:pt x="0" y="148"/>
                    <a:pt x="147" y="1"/>
                    <a:pt x="3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38"/>
          <p:cNvSpPr txBox="1"/>
          <p:nvPr>
            <p:ph idx="15"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dk1"/>
                </a:solidFill>
              </a:rPr>
              <a:t>OUR PARTNERS</a:t>
            </a:r>
            <a:endParaRPr sz="3000">
              <a:solidFill>
                <a:schemeClr val="dk1"/>
              </a:solidFill>
            </a:endParaRPr>
          </a:p>
        </p:txBody>
      </p:sp>
      <p:sp>
        <p:nvSpPr>
          <p:cNvPr id="601" name="Google Shape;601;p38"/>
          <p:cNvSpPr txBox="1"/>
          <p:nvPr>
            <p:ph type="ctrTitle"/>
          </p:nvPr>
        </p:nvSpPr>
        <p:spPr>
          <a:xfrm>
            <a:off x="1196689" y="154975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02" name="Google Shape;602;p38"/>
          <p:cNvSpPr txBox="1"/>
          <p:nvPr>
            <p:ph idx="1" type="subTitle"/>
          </p:nvPr>
        </p:nvSpPr>
        <p:spPr>
          <a:xfrm>
            <a:off x="1037100" y="2118250"/>
            <a:ext cx="22005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603" name="Google Shape;603;p38"/>
          <p:cNvSpPr txBox="1"/>
          <p:nvPr>
            <p:ph idx="2" type="ctrTitle"/>
          </p:nvPr>
        </p:nvSpPr>
        <p:spPr>
          <a:xfrm>
            <a:off x="3628222" y="154975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04" name="Google Shape;604;p38"/>
          <p:cNvSpPr txBox="1"/>
          <p:nvPr>
            <p:ph idx="3" type="subTitle"/>
          </p:nvPr>
        </p:nvSpPr>
        <p:spPr>
          <a:xfrm>
            <a:off x="3533612" y="2118250"/>
            <a:ext cx="20706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hot</a:t>
            </a:r>
            <a:endParaRPr/>
          </a:p>
        </p:txBody>
      </p:sp>
      <p:sp>
        <p:nvSpPr>
          <p:cNvPr id="605" name="Google Shape;605;p38"/>
          <p:cNvSpPr txBox="1"/>
          <p:nvPr>
            <p:ph idx="4" type="ctrTitle"/>
          </p:nvPr>
        </p:nvSpPr>
        <p:spPr>
          <a:xfrm>
            <a:off x="6085468" y="154975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06" name="Google Shape;606;p38"/>
          <p:cNvSpPr txBox="1"/>
          <p:nvPr>
            <p:ph idx="5" type="subTitle"/>
          </p:nvPr>
        </p:nvSpPr>
        <p:spPr>
          <a:xfrm>
            <a:off x="5890768" y="2118250"/>
            <a:ext cx="22707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cold place</a:t>
            </a:r>
            <a:endParaRPr/>
          </a:p>
        </p:txBody>
      </p:sp>
      <p:sp>
        <p:nvSpPr>
          <p:cNvPr id="607" name="Google Shape;607;p38"/>
          <p:cNvSpPr txBox="1"/>
          <p:nvPr>
            <p:ph idx="6" type="ctrTitle"/>
          </p:nvPr>
        </p:nvSpPr>
        <p:spPr>
          <a:xfrm>
            <a:off x="1185326" y="3333595"/>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608" name="Google Shape;608;p38"/>
          <p:cNvSpPr txBox="1"/>
          <p:nvPr>
            <p:ph idx="7" type="subTitle"/>
          </p:nvPr>
        </p:nvSpPr>
        <p:spPr>
          <a:xfrm>
            <a:off x="1024850" y="3895327"/>
            <a:ext cx="22005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a:t>
            </a:r>
            <a:endParaRPr/>
          </a:p>
        </p:txBody>
      </p:sp>
      <p:sp>
        <p:nvSpPr>
          <p:cNvPr id="609" name="Google Shape;609;p38"/>
          <p:cNvSpPr txBox="1"/>
          <p:nvPr>
            <p:ph idx="8" type="ctrTitle"/>
          </p:nvPr>
        </p:nvSpPr>
        <p:spPr>
          <a:xfrm>
            <a:off x="3616859" y="3333595"/>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610" name="Google Shape;610;p38"/>
          <p:cNvSpPr txBox="1"/>
          <p:nvPr>
            <p:ph idx="9" type="subTitle"/>
          </p:nvPr>
        </p:nvSpPr>
        <p:spPr>
          <a:xfrm>
            <a:off x="3522224" y="3895327"/>
            <a:ext cx="20706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sp>
        <p:nvSpPr>
          <p:cNvPr id="611" name="Google Shape;611;p38"/>
          <p:cNvSpPr txBox="1"/>
          <p:nvPr>
            <p:ph idx="13" type="ctrTitle"/>
          </p:nvPr>
        </p:nvSpPr>
        <p:spPr>
          <a:xfrm>
            <a:off x="6085468" y="3333595"/>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612" name="Google Shape;612;p38"/>
          <p:cNvSpPr txBox="1"/>
          <p:nvPr>
            <p:ph idx="14" type="subTitle"/>
          </p:nvPr>
        </p:nvSpPr>
        <p:spPr>
          <a:xfrm>
            <a:off x="5890768" y="3895327"/>
            <a:ext cx="22707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613" name="Google Shape;613;p38"/>
          <p:cNvSpPr/>
          <p:nvPr/>
        </p:nvSpPr>
        <p:spPr>
          <a:xfrm>
            <a:off x="1849675" y="1143000"/>
            <a:ext cx="552600" cy="552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8"/>
          <p:cNvSpPr/>
          <p:nvPr/>
        </p:nvSpPr>
        <p:spPr>
          <a:xfrm>
            <a:off x="4296013" y="1143000"/>
            <a:ext cx="552600" cy="552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8"/>
          <p:cNvSpPr/>
          <p:nvPr/>
        </p:nvSpPr>
        <p:spPr>
          <a:xfrm>
            <a:off x="6749818" y="1143000"/>
            <a:ext cx="552600" cy="552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8"/>
          <p:cNvSpPr/>
          <p:nvPr/>
        </p:nvSpPr>
        <p:spPr>
          <a:xfrm>
            <a:off x="1849675" y="2914650"/>
            <a:ext cx="552600" cy="552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8"/>
          <p:cNvSpPr/>
          <p:nvPr/>
        </p:nvSpPr>
        <p:spPr>
          <a:xfrm>
            <a:off x="4296013" y="2914650"/>
            <a:ext cx="552600" cy="552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8"/>
          <p:cNvSpPr/>
          <p:nvPr/>
        </p:nvSpPr>
        <p:spPr>
          <a:xfrm>
            <a:off x="6749818" y="2914650"/>
            <a:ext cx="552600" cy="552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8"/>
          <p:cNvSpPr/>
          <p:nvPr/>
        </p:nvSpPr>
        <p:spPr>
          <a:xfrm flipH="1" rot="10800000">
            <a:off x="6993550" y="4"/>
            <a:ext cx="2425579" cy="870396"/>
          </a:xfrm>
          <a:custGeom>
            <a:rect b="b" l="l" r="r" t="t"/>
            <a:pathLst>
              <a:path extrusionOk="0" h="28568" w="79612">
                <a:moveTo>
                  <a:pt x="74953" y="1"/>
                </a:moveTo>
                <a:cubicBezTo>
                  <a:pt x="72378" y="1"/>
                  <a:pt x="70280" y="2099"/>
                  <a:pt x="70294" y="4673"/>
                </a:cubicBezTo>
                <a:cubicBezTo>
                  <a:pt x="70280" y="4932"/>
                  <a:pt x="70308" y="5177"/>
                  <a:pt x="70348" y="5436"/>
                </a:cubicBezTo>
                <a:cubicBezTo>
                  <a:pt x="69953" y="5382"/>
                  <a:pt x="69558" y="5354"/>
                  <a:pt x="69163" y="5354"/>
                </a:cubicBezTo>
                <a:cubicBezTo>
                  <a:pt x="65758" y="5354"/>
                  <a:pt x="62679" y="7343"/>
                  <a:pt x="61276" y="10449"/>
                </a:cubicBezTo>
                <a:cubicBezTo>
                  <a:pt x="60717" y="10286"/>
                  <a:pt x="60145" y="10204"/>
                  <a:pt x="59573" y="10204"/>
                </a:cubicBezTo>
                <a:cubicBezTo>
                  <a:pt x="59028" y="10204"/>
                  <a:pt x="58497" y="10272"/>
                  <a:pt x="57979" y="10408"/>
                </a:cubicBezTo>
                <a:cubicBezTo>
                  <a:pt x="57993" y="7466"/>
                  <a:pt x="55799" y="4987"/>
                  <a:pt x="52898" y="4619"/>
                </a:cubicBezTo>
                <a:cubicBezTo>
                  <a:pt x="52650" y="4588"/>
                  <a:pt x="52404" y="4572"/>
                  <a:pt x="52161" y="4572"/>
                </a:cubicBezTo>
                <a:cubicBezTo>
                  <a:pt x="49532" y="4572"/>
                  <a:pt x="47183" y="6344"/>
                  <a:pt x="46522" y="8937"/>
                </a:cubicBezTo>
                <a:cubicBezTo>
                  <a:pt x="44288" y="9182"/>
                  <a:pt x="42544" y="10967"/>
                  <a:pt x="42367" y="13201"/>
                </a:cubicBezTo>
                <a:cubicBezTo>
                  <a:pt x="40598" y="10940"/>
                  <a:pt x="38068" y="9870"/>
                  <a:pt x="35560" y="9870"/>
                </a:cubicBezTo>
                <a:cubicBezTo>
                  <a:pt x="32160" y="9870"/>
                  <a:pt x="28801" y="11838"/>
                  <a:pt x="27437" y="15476"/>
                </a:cubicBezTo>
                <a:cubicBezTo>
                  <a:pt x="26536" y="14970"/>
                  <a:pt x="25541" y="14719"/>
                  <a:pt x="24549" y="14719"/>
                </a:cubicBezTo>
                <a:cubicBezTo>
                  <a:pt x="23350" y="14719"/>
                  <a:pt x="22157" y="15086"/>
                  <a:pt x="21143" y="15817"/>
                </a:cubicBezTo>
                <a:cubicBezTo>
                  <a:pt x="20121" y="13212"/>
                  <a:pt x="17619" y="11592"/>
                  <a:pt x="14945" y="11592"/>
                </a:cubicBezTo>
                <a:cubicBezTo>
                  <a:pt x="14304" y="11592"/>
                  <a:pt x="13653" y="11685"/>
                  <a:pt x="13010" y="11880"/>
                </a:cubicBezTo>
                <a:cubicBezTo>
                  <a:pt x="9700" y="12874"/>
                  <a:pt x="7698" y="16266"/>
                  <a:pt x="8433" y="19658"/>
                </a:cubicBezTo>
                <a:cubicBezTo>
                  <a:pt x="8202" y="19617"/>
                  <a:pt x="7970" y="19604"/>
                  <a:pt x="7738" y="19604"/>
                </a:cubicBezTo>
                <a:cubicBezTo>
                  <a:pt x="6308" y="19604"/>
                  <a:pt x="4973" y="20285"/>
                  <a:pt x="4128" y="21429"/>
                </a:cubicBezTo>
                <a:cubicBezTo>
                  <a:pt x="4019" y="21416"/>
                  <a:pt x="3897" y="21416"/>
                  <a:pt x="3788" y="21416"/>
                </a:cubicBezTo>
                <a:cubicBezTo>
                  <a:pt x="3754" y="21415"/>
                  <a:pt x="3719" y="21414"/>
                  <a:pt x="3685" y="21414"/>
                </a:cubicBezTo>
                <a:cubicBezTo>
                  <a:pt x="1836" y="21414"/>
                  <a:pt x="284" y="22853"/>
                  <a:pt x="137" y="24712"/>
                </a:cubicBezTo>
                <a:cubicBezTo>
                  <a:pt x="1" y="26606"/>
                  <a:pt x="1363" y="28281"/>
                  <a:pt x="3243" y="28527"/>
                </a:cubicBezTo>
                <a:lnTo>
                  <a:pt x="3243" y="28567"/>
                </a:lnTo>
                <a:lnTo>
                  <a:pt x="79612" y="28567"/>
                </a:lnTo>
                <a:lnTo>
                  <a:pt x="79612" y="5613"/>
                </a:lnTo>
                <a:lnTo>
                  <a:pt x="79517" y="5613"/>
                </a:lnTo>
                <a:cubicBezTo>
                  <a:pt x="79585" y="5300"/>
                  <a:pt x="79612" y="4987"/>
                  <a:pt x="79612" y="4673"/>
                </a:cubicBezTo>
                <a:cubicBezTo>
                  <a:pt x="79612" y="2099"/>
                  <a:pt x="77528" y="1"/>
                  <a:pt x="749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 name="Google Shape;620;p38"/>
          <p:cNvGrpSpPr/>
          <p:nvPr/>
        </p:nvGrpSpPr>
        <p:grpSpPr>
          <a:xfrm>
            <a:off x="1963700" y="1257903"/>
            <a:ext cx="322805" cy="322805"/>
            <a:chOff x="461850" y="1788653"/>
            <a:chExt cx="322805" cy="322805"/>
          </a:xfrm>
        </p:grpSpPr>
        <p:sp>
          <p:nvSpPr>
            <p:cNvPr id="621" name="Google Shape;621;p38"/>
            <p:cNvSpPr/>
            <p:nvPr/>
          </p:nvSpPr>
          <p:spPr>
            <a:xfrm>
              <a:off x="462191" y="1788653"/>
              <a:ext cx="244728" cy="161403"/>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8"/>
            <p:cNvSpPr/>
            <p:nvPr/>
          </p:nvSpPr>
          <p:spPr>
            <a:xfrm>
              <a:off x="623253" y="1788653"/>
              <a:ext cx="161403" cy="244728"/>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8"/>
            <p:cNvSpPr/>
            <p:nvPr/>
          </p:nvSpPr>
          <p:spPr>
            <a:xfrm>
              <a:off x="539927" y="1949715"/>
              <a:ext cx="244728" cy="161743"/>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8"/>
            <p:cNvSpPr/>
            <p:nvPr/>
          </p:nvSpPr>
          <p:spPr>
            <a:xfrm>
              <a:off x="461850" y="1866730"/>
              <a:ext cx="161743" cy="244388"/>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8"/>
            <p:cNvSpPr/>
            <p:nvPr/>
          </p:nvSpPr>
          <p:spPr>
            <a:xfrm>
              <a:off x="462191" y="1949715"/>
              <a:ext cx="36425" cy="161403"/>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8"/>
            <p:cNvSpPr/>
            <p:nvPr/>
          </p:nvSpPr>
          <p:spPr>
            <a:xfrm>
              <a:off x="503911" y="1866934"/>
              <a:ext cx="44242" cy="83121"/>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8"/>
            <p:cNvSpPr/>
            <p:nvPr/>
          </p:nvSpPr>
          <p:spPr>
            <a:xfrm>
              <a:off x="462191" y="1788653"/>
              <a:ext cx="36425" cy="161403"/>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8"/>
            <p:cNvSpPr/>
            <p:nvPr/>
          </p:nvSpPr>
          <p:spPr>
            <a:xfrm>
              <a:off x="683265" y="1840371"/>
              <a:ext cx="39061" cy="57694"/>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8"/>
            <p:cNvSpPr/>
            <p:nvPr/>
          </p:nvSpPr>
          <p:spPr>
            <a:xfrm>
              <a:off x="623571" y="1788653"/>
              <a:ext cx="20701" cy="67920"/>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8"/>
            <p:cNvSpPr/>
            <p:nvPr/>
          </p:nvSpPr>
          <p:spPr>
            <a:xfrm>
              <a:off x="623571" y="1882477"/>
              <a:ext cx="20701" cy="67579"/>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8"/>
            <p:cNvSpPr/>
            <p:nvPr/>
          </p:nvSpPr>
          <p:spPr>
            <a:xfrm>
              <a:off x="667517" y="1950033"/>
              <a:ext cx="41697" cy="83189"/>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8"/>
            <p:cNvSpPr/>
            <p:nvPr/>
          </p:nvSpPr>
          <p:spPr>
            <a:xfrm>
              <a:off x="613073" y="1949715"/>
              <a:ext cx="20701" cy="67920"/>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8"/>
            <p:cNvSpPr/>
            <p:nvPr/>
          </p:nvSpPr>
          <p:spPr>
            <a:xfrm>
              <a:off x="534678" y="2002024"/>
              <a:ext cx="39379" cy="57717"/>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8"/>
            <p:cNvSpPr/>
            <p:nvPr/>
          </p:nvSpPr>
          <p:spPr>
            <a:xfrm>
              <a:off x="613073" y="2043516"/>
              <a:ext cx="25950" cy="67601"/>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38"/>
          <p:cNvGrpSpPr/>
          <p:nvPr/>
        </p:nvGrpSpPr>
        <p:grpSpPr>
          <a:xfrm rot="5400000">
            <a:off x="6867181" y="1266835"/>
            <a:ext cx="317874" cy="304922"/>
            <a:chOff x="51868" y="2194447"/>
            <a:chExt cx="317874" cy="304922"/>
          </a:xfrm>
        </p:grpSpPr>
        <p:sp>
          <p:nvSpPr>
            <p:cNvPr id="636" name="Google Shape;636;p38"/>
            <p:cNvSpPr/>
            <p:nvPr/>
          </p:nvSpPr>
          <p:spPr>
            <a:xfrm>
              <a:off x="154213" y="2377414"/>
              <a:ext cx="8544" cy="17724"/>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8"/>
            <p:cNvSpPr/>
            <p:nvPr/>
          </p:nvSpPr>
          <p:spPr>
            <a:xfrm>
              <a:off x="162734" y="2214375"/>
              <a:ext cx="207008" cy="217824"/>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DE7F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8"/>
            <p:cNvSpPr/>
            <p:nvPr/>
          </p:nvSpPr>
          <p:spPr>
            <a:xfrm>
              <a:off x="143374" y="2194447"/>
              <a:ext cx="218483" cy="211280"/>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8"/>
            <p:cNvSpPr/>
            <p:nvPr/>
          </p:nvSpPr>
          <p:spPr>
            <a:xfrm>
              <a:off x="255240" y="2298678"/>
              <a:ext cx="21337" cy="50877"/>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8"/>
            <p:cNvSpPr/>
            <p:nvPr/>
          </p:nvSpPr>
          <p:spPr>
            <a:xfrm>
              <a:off x="78431" y="2431200"/>
              <a:ext cx="141065" cy="68169"/>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8"/>
            <p:cNvSpPr/>
            <p:nvPr/>
          </p:nvSpPr>
          <p:spPr>
            <a:xfrm>
              <a:off x="185048" y="2391843"/>
              <a:ext cx="77100" cy="43174"/>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E7F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8"/>
            <p:cNvSpPr/>
            <p:nvPr/>
          </p:nvSpPr>
          <p:spPr>
            <a:xfrm>
              <a:off x="51868" y="2278750"/>
              <a:ext cx="219460" cy="21130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8"/>
            <p:cNvSpPr/>
            <p:nvPr/>
          </p:nvSpPr>
          <p:spPr>
            <a:xfrm>
              <a:off x="176845" y="2412499"/>
              <a:ext cx="34130" cy="20701"/>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38"/>
          <p:cNvGrpSpPr/>
          <p:nvPr/>
        </p:nvGrpSpPr>
        <p:grpSpPr>
          <a:xfrm>
            <a:off x="6863250" y="3032090"/>
            <a:ext cx="325737" cy="324010"/>
            <a:chOff x="760478" y="2353790"/>
            <a:chExt cx="325737" cy="324010"/>
          </a:xfrm>
        </p:grpSpPr>
        <p:sp>
          <p:nvSpPr>
            <p:cNvPr id="645" name="Google Shape;645;p38"/>
            <p:cNvSpPr/>
            <p:nvPr/>
          </p:nvSpPr>
          <p:spPr>
            <a:xfrm>
              <a:off x="760478" y="2410438"/>
              <a:ext cx="267361" cy="267361"/>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8"/>
            <p:cNvSpPr/>
            <p:nvPr/>
          </p:nvSpPr>
          <p:spPr>
            <a:xfrm>
              <a:off x="893977" y="2538688"/>
              <a:ext cx="133521" cy="10862"/>
            </a:xfrm>
            <a:custGeom>
              <a:rect b="b" l="l" r="r" t="t"/>
              <a:pathLst>
                <a:path extrusionOk="0" h="478" w="5876">
                  <a:moveTo>
                    <a:pt x="1" y="1"/>
                  </a:moveTo>
                  <a:lnTo>
                    <a:pt x="1" y="477"/>
                  </a:lnTo>
                  <a:lnTo>
                    <a:pt x="5876" y="477"/>
                  </a:lnTo>
                  <a:lnTo>
                    <a:pt x="5876" y="246"/>
                  </a:lnTo>
                  <a:lnTo>
                    <a:pt x="58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8"/>
            <p:cNvSpPr/>
            <p:nvPr/>
          </p:nvSpPr>
          <p:spPr>
            <a:xfrm>
              <a:off x="1006161" y="2353790"/>
              <a:ext cx="80054" cy="77986"/>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8"/>
            <p:cNvSpPr/>
            <p:nvPr/>
          </p:nvSpPr>
          <p:spPr>
            <a:xfrm>
              <a:off x="1006161" y="2353790"/>
              <a:ext cx="53831" cy="77986"/>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8"/>
            <p:cNvSpPr/>
            <p:nvPr/>
          </p:nvSpPr>
          <p:spPr>
            <a:xfrm>
              <a:off x="792631" y="2442592"/>
              <a:ext cx="203054" cy="203054"/>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8"/>
            <p:cNvSpPr/>
            <p:nvPr/>
          </p:nvSpPr>
          <p:spPr>
            <a:xfrm>
              <a:off x="893977" y="2538688"/>
              <a:ext cx="101709" cy="10862"/>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8"/>
            <p:cNvSpPr/>
            <p:nvPr/>
          </p:nvSpPr>
          <p:spPr>
            <a:xfrm>
              <a:off x="819195" y="2469155"/>
              <a:ext cx="149587" cy="14992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8"/>
            <p:cNvSpPr/>
            <p:nvPr/>
          </p:nvSpPr>
          <p:spPr>
            <a:xfrm>
              <a:off x="893977" y="2538688"/>
              <a:ext cx="75145" cy="10862"/>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8"/>
            <p:cNvSpPr/>
            <p:nvPr/>
          </p:nvSpPr>
          <p:spPr>
            <a:xfrm>
              <a:off x="851348" y="2501308"/>
              <a:ext cx="85621" cy="85621"/>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8"/>
            <p:cNvSpPr/>
            <p:nvPr/>
          </p:nvSpPr>
          <p:spPr>
            <a:xfrm>
              <a:off x="893977" y="2538688"/>
              <a:ext cx="42991" cy="10861"/>
            </a:xfrm>
            <a:custGeom>
              <a:rect b="b" l="l" r="r" t="t"/>
              <a:pathLst>
                <a:path extrusionOk="0" h="478" w="1892">
                  <a:moveTo>
                    <a:pt x="1" y="1"/>
                  </a:moveTo>
                  <a:lnTo>
                    <a:pt x="1" y="477"/>
                  </a:lnTo>
                  <a:lnTo>
                    <a:pt x="1877" y="477"/>
                  </a:lnTo>
                  <a:cubicBezTo>
                    <a:pt x="1892" y="318"/>
                    <a:pt x="1892" y="160"/>
                    <a:pt x="18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8"/>
            <p:cNvSpPr/>
            <p:nvPr/>
          </p:nvSpPr>
          <p:spPr>
            <a:xfrm>
              <a:off x="877911" y="2528190"/>
              <a:ext cx="32176" cy="31858"/>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8"/>
            <p:cNvSpPr/>
            <p:nvPr/>
          </p:nvSpPr>
          <p:spPr>
            <a:xfrm>
              <a:off x="893977" y="2538688"/>
              <a:ext cx="16429" cy="10862"/>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8"/>
            <p:cNvSpPr/>
            <p:nvPr/>
          </p:nvSpPr>
          <p:spPr>
            <a:xfrm>
              <a:off x="886319" y="2513442"/>
              <a:ext cx="38516" cy="36062"/>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8"/>
            <p:cNvSpPr/>
            <p:nvPr/>
          </p:nvSpPr>
          <p:spPr>
            <a:xfrm>
              <a:off x="911133" y="2364878"/>
              <a:ext cx="164448" cy="160403"/>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38"/>
          <p:cNvGrpSpPr/>
          <p:nvPr/>
        </p:nvGrpSpPr>
        <p:grpSpPr>
          <a:xfrm>
            <a:off x="4459237" y="3029046"/>
            <a:ext cx="203395" cy="323828"/>
            <a:chOff x="3791182" y="2895454"/>
            <a:chExt cx="234650" cy="373590"/>
          </a:xfrm>
        </p:grpSpPr>
        <p:sp>
          <p:nvSpPr>
            <p:cNvPr id="660" name="Google Shape;660;p38"/>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8"/>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8"/>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8"/>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8"/>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8"/>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8"/>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8"/>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8"/>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38"/>
          <p:cNvGrpSpPr/>
          <p:nvPr/>
        </p:nvGrpSpPr>
        <p:grpSpPr>
          <a:xfrm>
            <a:off x="1980285" y="3032090"/>
            <a:ext cx="275127" cy="317712"/>
            <a:chOff x="866528" y="3348348"/>
            <a:chExt cx="317405" cy="366534"/>
          </a:xfrm>
        </p:grpSpPr>
        <p:sp>
          <p:nvSpPr>
            <p:cNvPr id="670" name="Google Shape;670;p38"/>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8"/>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8"/>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8"/>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8"/>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8"/>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8"/>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8"/>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38"/>
          <p:cNvGrpSpPr/>
          <p:nvPr/>
        </p:nvGrpSpPr>
        <p:grpSpPr>
          <a:xfrm>
            <a:off x="4433653" y="1260388"/>
            <a:ext cx="277307" cy="317812"/>
            <a:chOff x="442690" y="2261863"/>
            <a:chExt cx="277307" cy="317812"/>
          </a:xfrm>
        </p:grpSpPr>
        <p:sp>
          <p:nvSpPr>
            <p:cNvPr id="679" name="Google Shape;679;p38"/>
            <p:cNvSpPr/>
            <p:nvPr/>
          </p:nvSpPr>
          <p:spPr>
            <a:xfrm>
              <a:off x="442690" y="2261863"/>
              <a:ext cx="277302" cy="317803"/>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8"/>
            <p:cNvSpPr/>
            <p:nvPr/>
          </p:nvSpPr>
          <p:spPr>
            <a:xfrm>
              <a:off x="442690" y="2340918"/>
              <a:ext cx="277302" cy="238748"/>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8"/>
            <p:cNvSpPr/>
            <p:nvPr/>
          </p:nvSpPr>
          <p:spPr>
            <a:xfrm>
              <a:off x="442894" y="2340918"/>
              <a:ext cx="138560" cy="215666"/>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8"/>
            <p:cNvSpPr/>
            <p:nvPr/>
          </p:nvSpPr>
          <p:spPr>
            <a:xfrm>
              <a:off x="581432" y="2341144"/>
              <a:ext cx="138565" cy="238531"/>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a:off x="581432" y="2340918"/>
              <a:ext cx="138560" cy="215666"/>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DE7F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39"/>
          <p:cNvSpPr/>
          <p:nvPr/>
        </p:nvSpPr>
        <p:spPr>
          <a:xfrm flipH="1" rot="10800000">
            <a:off x="-597700" y="3763"/>
            <a:ext cx="2039675" cy="1072475"/>
          </a:xfrm>
          <a:custGeom>
            <a:rect b="b" l="l" r="r" t="t"/>
            <a:pathLst>
              <a:path extrusionOk="0" h="42899" w="81587">
                <a:moveTo>
                  <a:pt x="8491" y="0"/>
                </a:moveTo>
                <a:cubicBezTo>
                  <a:pt x="8327" y="0"/>
                  <a:pt x="8162" y="5"/>
                  <a:pt x="7997" y="14"/>
                </a:cubicBezTo>
                <a:cubicBezTo>
                  <a:pt x="3515" y="273"/>
                  <a:pt x="0" y="3992"/>
                  <a:pt x="0" y="8488"/>
                </a:cubicBezTo>
                <a:lnTo>
                  <a:pt x="0" y="42899"/>
                </a:lnTo>
                <a:lnTo>
                  <a:pt x="76396" y="42899"/>
                </a:lnTo>
                <a:cubicBezTo>
                  <a:pt x="79271" y="42899"/>
                  <a:pt x="81586" y="40569"/>
                  <a:pt x="81586" y="37708"/>
                </a:cubicBezTo>
                <a:cubicBezTo>
                  <a:pt x="81586" y="34834"/>
                  <a:pt x="79257" y="32518"/>
                  <a:pt x="76396" y="32518"/>
                </a:cubicBezTo>
                <a:cubicBezTo>
                  <a:pt x="76287" y="32518"/>
                  <a:pt x="76178" y="32518"/>
                  <a:pt x="76083" y="32532"/>
                </a:cubicBezTo>
                <a:cubicBezTo>
                  <a:pt x="75252" y="29753"/>
                  <a:pt x="72922" y="27696"/>
                  <a:pt x="70062" y="27219"/>
                </a:cubicBezTo>
                <a:cubicBezTo>
                  <a:pt x="69355" y="24721"/>
                  <a:pt x="67113" y="23227"/>
                  <a:pt x="64783" y="23227"/>
                </a:cubicBezTo>
                <a:cubicBezTo>
                  <a:pt x="63657" y="23227"/>
                  <a:pt x="62510" y="23576"/>
                  <a:pt x="61507" y="24331"/>
                </a:cubicBezTo>
                <a:cubicBezTo>
                  <a:pt x="61207" y="24127"/>
                  <a:pt x="60894" y="23950"/>
                  <a:pt x="60580" y="23786"/>
                </a:cubicBezTo>
                <a:cubicBezTo>
                  <a:pt x="59327" y="22424"/>
                  <a:pt x="57610" y="21606"/>
                  <a:pt x="55771" y="21484"/>
                </a:cubicBezTo>
                <a:cubicBezTo>
                  <a:pt x="55826" y="21171"/>
                  <a:pt x="55867" y="20857"/>
                  <a:pt x="55894" y="20544"/>
                </a:cubicBezTo>
                <a:cubicBezTo>
                  <a:pt x="55908" y="20380"/>
                  <a:pt x="55908" y="20217"/>
                  <a:pt x="55908" y="20053"/>
                </a:cubicBezTo>
                <a:cubicBezTo>
                  <a:pt x="55908" y="17111"/>
                  <a:pt x="54150" y="14441"/>
                  <a:pt x="51439" y="13283"/>
                </a:cubicBezTo>
                <a:cubicBezTo>
                  <a:pt x="50507" y="12883"/>
                  <a:pt x="49520" y="12687"/>
                  <a:pt x="48540" y="12687"/>
                </a:cubicBezTo>
                <a:cubicBezTo>
                  <a:pt x="46686" y="12687"/>
                  <a:pt x="44856" y="13386"/>
                  <a:pt x="43456" y="14713"/>
                </a:cubicBezTo>
                <a:cubicBezTo>
                  <a:pt x="43211" y="14945"/>
                  <a:pt x="42980" y="15204"/>
                  <a:pt x="42762" y="15476"/>
                </a:cubicBezTo>
                <a:cubicBezTo>
                  <a:pt x="42653" y="15299"/>
                  <a:pt x="42530" y="15122"/>
                  <a:pt x="42408" y="14959"/>
                </a:cubicBezTo>
                <a:cubicBezTo>
                  <a:pt x="41726" y="14059"/>
                  <a:pt x="40827" y="13365"/>
                  <a:pt x="39792" y="12942"/>
                </a:cubicBezTo>
                <a:cubicBezTo>
                  <a:pt x="39288" y="12724"/>
                  <a:pt x="38743" y="12588"/>
                  <a:pt x="38198" y="12520"/>
                </a:cubicBezTo>
                <a:cubicBezTo>
                  <a:pt x="37914" y="12481"/>
                  <a:pt x="37629" y="12461"/>
                  <a:pt x="37346" y="12461"/>
                </a:cubicBezTo>
                <a:cubicBezTo>
                  <a:pt x="36458" y="12461"/>
                  <a:pt x="35581" y="12653"/>
                  <a:pt x="34765" y="13024"/>
                </a:cubicBezTo>
                <a:cubicBezTo>
                  <a:pt x="34397" y="12697"/>
                  <a:pt x="33989" y="12398"/>
                  <a:pt x="33580" y="12139"/>
                </a:cubicBezTo>
                <a:cubicBezTo>
                  <a:pt x="33171" y="11907"/>
                  <a:pt x="32749" y="11689"/>
                  <a:pt x="32313" y="11512"/>
                </a:cubicBezTo>
                <a:cubicBezTo>
                  <a:pt x="31278" y="11099"/>
                  <a:pt x="30186" y="10895"/>
                  <a:pt x="29099" y="10895"/>
                </a:cubicBezTo>
                <a:cubicBezTo>
                  <a:pt x="27424" y="10895"/>
                  <a:pt x="25759" y="11379"/>
                  <a:pt x="24330" y="12329"/>
                </a:cubicBezTo>
                <a:cubicBezTo>
                  <a:pt x="24289" y="9428"/>
                  <a:pt x="21933" y="7085"/>
                  <a:pt x="19031" y="7085"/>
                </a:cubicBezTo>
                <a:cubicBezTo>
                  <a:pt x="18295" y="7085"/>
                  <a:pt x="17573" y="7235"/>
                  <a:pt x="16906" y="7521"/>
                </a:cubicBezTo>
                <a:cubicBezTo>
                  <a:pt x="16420" y="3217"/>
                  <a:pt x="12776" y="0"/>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9"/>
          <p:cNvSpPr txBox="1"/>
          <p:nvPr>
            <p:ph idx="4294967295" type="title"/>
          </p:nvPr>
        </p:nvSpPr>
        <p:spPr>
          <a:xfrm>
            <a:off x="635550" y="349775"/>
            <a:ext cx="375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TESTIMONIALS</a:t>
            </a:r>
            <a:endParaRPr sz="3000"/>
          </a:p>
        </p:txBody>
      </p:sp>
      <p:sp>
        <p:nvSpPr>
          <p:cNvPr id="690" name="Google Shape;690;p39"/>
          <p:cNvSpPr txBox="1"/>
          <p:nvPr>
            <p:ph type="ctrTitle"/>
          </p:nvPr>
        </p:nvSpPr>
        <p:spPr>
          <a:xfrm>
            <a:off x="5364400" y="2113650"/>
            <a:ext cx="26556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—TOPLANES</a:t>
            </a:r>
            <a:endParaRPr/>
          </a:p>
        </p:txBody>
      </p:sp>
      <p:sp>
        <p:nvSpPr>
          <p:cNvPr id="691" name="Google Shape;691;p39"/>
          <p:cNvSpPr txBox="1"/>
          <p:nvPr>
            <p:ph idx="1" type="subTitle"/>
          </p:nvPr>
        </p:nvSpPr>
        <p:spPr>
          <a:xfrm>
            <a:off x="5364400" y="1002325"/>
            <a:ext cx="3039300" cy="117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 is the farthest planet from the Sun and the fourth-largest by diameter in our Solar System”</a:t>
            </a:r>
            <a:endParaRPr/>
          </a:p>
        </p:txBody>
      </p:sp>
      <p:sp>
        <p:nvSpPr>
          <p:cNvPr id="692" name="Google Shape;692;p39"/>
          <p:cNvSpPr txBox="1"/>
          <p:nvPr>
            <p:ph idx="2" type="ctrTitle"/>
          </p:nvPr>
        </p:nvSpPr>
        <p:spPr>
          <a:xfrm>
            <a:off x="5364400" y="3902795"/>
            <a:ext cx="18813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—AIR EARTH</a:t>
            </a:r>
            <a:endParaRPr/>
          </a:p>
        </p:txBody>
      </p:sp>
      <p:sp>
        <p:nvSpPr>
          <p:cNvPr id="693" name="Google Shape;693;p39"/>
          <p:cNvSpPr txBox="1"/>
          <p:nvPr>
            <p:ph idx="3" type="subTitle"/>
          </p:nvPr>
        </p:nvSpPr>
        <p:spPr>
          <a:xfrm>
            <a:off x="5364400" y="2798875"/>
            <a:ext cx="3039300" cy="117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“Yes, Saturn is the ringed planet. It’s a gas giant, composed mostly of hydrogen and helium”</a:t>
            </a:r>
            <a:endParaRPr/>
          </a:p>
        </p:txBody>
      </p:sp>
      <p:sp>
        <p:nvSpPr>
          <p:cNvPr id="694" name="Google Shape;694;p39"/>
          <p:cNvSpPr/>
          <p:nvPr/>
        </p:nvSpPr>
        <p:spPr>
          <a:xfrm>
            <a:off x="5274725" y="4969225"/>
            <a:ext cx="79300" cy="555075"/>
          </a:xfrm>
          <a:custGeom>
            <a:rect b="b" l="l" r="r" t="t"/>
            <a:pathLst>
              <a:path extrusionOk="0" fill="none" h="22203" w="3172">
                <a:moveTo>
                  <a:pt x="0" y="0"/>
                </a:moveTo>
                <a:cubicBezTo>
                  <a:pt x="1715" y="7303"/>
                  <a:pt x="2766" y="14716"/>
                  <a:pt x="3172" y="22202"/>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 name="Google Shape;695;p39"/>
          <p:cNvGrpSpPr/>
          <p:nvPr/>
        </p:nvGrpSpPr>
        <p:grpSpPr>
          <a:xfrm>
            <a:off x="-1390686" y="1362872"/>
            <a:ext cx="7442474" cy="4918874"/>
            <a:chOff x="-725725" y="1620025"/>
            <a:chExt cx="7082000" cy="4681075"/>
          </a:xfrm>
        </p:grpSpPr>
        <p:sp>
          <p:nvSpPr>
            <p:cNvPr id="696" name="Google Shape;696;p39"/>
            <p:cNvSpPr/>
            <p:nvPr/>
          </p:nvSpPr>
          <p:spPr>
            <a:xfrm>
              <a:off x="186125" y="1635700"/>
              <a:ext cx="6170150" cy="4331175"/>
            </a:xfrm>
            <a:custGeom>
              <a:rect b="b" l="l" r="r" t="t"/>
              <a:pathLst>
                <a:path extrusionOk="0" h="173247" w="246806">
                  <a:moveTo>
                    <a:pt x="2712" y="1"/>
                  </a:moveTo>
                  <a:lnTo>
                    <a:pt x="2712" y="1"/>
                  </a:lnTo>
                  <a:cubicBezTo>
                    <a:pt x="1" y="12429"/>
                    <a:pt x="9682" y="19861"/>
                    <a:pt x="11083" y="21188"/>
                  </a:cubicBezTo>
                  <a:cubicBezTo>
                    <a:pt x="24932" y="35018"/>
                    <a:pt x="43926" y="46746"/>
                    <a:pt x="60706" y="51817"/>
                  </a:cubicBezTo>
                  <a:cubicBezTo>
                    <a:pt x="67990" y="54012"/>
                    <a:pt x="75440" y="55469"/>
                    <a:pt x="82650" y="56852"/>
                  </a:cubicBezTo>
                  <a:cubicBezTo>
                    <a:pt x="87684" y="57829"/>
                    <a:pt x="92903" y="58825"/>
                    <a:pt x="97882" y="60079"/>
                  </a:cubicBezTo>
                  <a:cubicBezTo>
                    <a:pt x="111657" y="63509"/>
                    <a:pt x="121577" y="68524"/>
                    <a:pt x="128197" y="75439"/>
                  </a:cubicBezTo>
                  <a:cubicBezTo>
                    <a:pt x="138653" y="86356"/>
                    <a:pt x="141308" y="102251"/>
                    <a:pt x="141677" y="113666"/>
                  </a:cubicBezTo>
                  <a:cubicBezTo>
                    <a:pt x="141751" y="115805"/>
                    <a:pt x="141769" y="117907"/>
                    <a:pt x="141769" y="120157"/>
                  </a:cubicBezTo>
                  <a:cubicBezTo>
                    <a:pt x="141788" y="124988"/>
                    <a:pt x="141806" y="130004"/>
                    <a:pt x="142526" y="135075"/>
                  </a:cubicBezTo>
                  <a:cubicBezTo>
                    <a:pt x="143816" y="144424"/>
                    <a:pt x="147412" y="152058"/>
                    <a:pt x="152926" y="157148"/>
                  </a:cubicBezTo>
                  <a:cubicBezTo>
                    <a:pt x="161242" y="164819"/>
                    <a:pt x="172915" y="166165"/>
                    <a:pt x="181434" y="167124"/>
                  </a:cubicBezTo>
                  <a:lnTo>
                    <a:pt x="192351" y="168378"/>
                  </a:lnTo>
                  <a:lnTo>
                    <a:pt x="245699" y="173246"/>
                  </a:lnTo>
                  <a:lnTo>
                    <a:pt x="246805" y="161297"/>
                  </a:lnTo>
                  <a:lnTo>
                    <a:pt x="193587" y="156447"/>
                  </a:lnTo>
                  <a:lnTo>
                    <a:pt x="182799" y="155212"/>
                  </a:lnTo>
                  <a:cubicBezTo>
                    <a:pt x="173874" y="154197"/>
                    <a:pt x="166092" y="152999"/>
                    <a:pt x="161076" y="148352"/>
                  </a:cubicBezTo>
                  <a:cubicBezTo>
                    <a:pt x="156706" y="144313"/>
                    <a:pt x="155028" y="138007"/>
                    <a:pt x="154401" y="133415"/>
                  </a:cubicBezTo>
                  <a:cubicBezTo>
                    <a:pt x="153793" y="129137"/>
                    <a:pt x="153774" y="124748"/>
                    <a:pt x="153756" y="120101"/>
                  </a:cubicBezTo>
                  <a:cubicBezTo>
                    <a:pt x="153756" y="117889"/>
                    <a:pt x="153737" y="115584"/>
                    <a:pt x="153663" y="113279"/>
                  </a:cubicBezTo>
                  <a:cubicBezTo>
                    <a:pt x="153202" y="99762"/>
                    <a:pt x="149920" y="80787"/>
                    <a:pt x="136846" y="67141"/>
                  </a:cubicBezTo>
                  <a:cubicBezTo>
                    <a:pt x="128603" y="58567"/>
                    <a:pt x="116820" y="52444"/>
                    <a:pt x="100777" y="48443"/>
                  </a:cubicBezTo>
                  <a:cubicBezTo>
                    <a:pt x="95484" y="47115"/>
                    <a:pt x="90118" y="46083"/>
                    <a:pt x="84918" y="45087"/>
                  </a:cubicBezTo>
                  <a:cubicBezTo>
                    <a:pt x="77690" y="43685"/>
                    <a:pt x="70867" y="42376"/>
                    <a:pt x="64173" y="40348"/>
                  </a:cubicBezTo>
                  <a:cubicBezTo>
                    <a:pt x="49144" y="35811"/>
                    <a:pt x="32013" y="25190"/>
                    <a:pt x="19492" y="12650"/>
                  </a:cubicBezTo>
                  <a:lnTo>
                    <a:pt x="19400" y="12558"/>
                  </a:lnTo>
                  <a:lnTo>
                    <a:pt x="19271" y="12429"/>
                  </a:lnTo>
                  <a:cubicBezTo>
                    <a:pt x="18939" y="12116"/>
                    <a:pt x="13425" y="6750"/>
                    <a:pt x="14753" y="646"/>
                  </a:cubicBezTo>
                  <a:lnTo>
                    <a:pt x="27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9"/>
            <p:cNvSpPr/>
            <p:nvPr/>
          </p:nvSpPr>
          <p:spPr>
            <a:xfrm>
              <a:off x="263575" y="1637550"/>
              <a:ext cx="6092700" cy="4305800"/>
            </a:xfrm>
            <a:custGeom>
              <a:rect b="b" l="l" r="r" t="t"/>
              <a:pathLst>
                <a:path extrusionOk="0" h="172232" w="243708">
                  <a:moveTo>
                    <a:pt x="702" y="0"/>
                  </a:moveTo>
                  <a:lnTo>
                    <a:pt x="702" y="0"/>
                  </a:lnTo>
                  <a:cubicBezTo>
                    <a:pt x="1" y="12779"/>
                    <a:pt x="7340" y="19252"/>
                    <a:pt x="8631" y="20469"/>
                  </a:cubicBezTo>
                  <a:cubicBezTo>
                    <a:pt x="22387" y="34207"/>
                    <a:pt x="41233" y="45843"/>
                    <a:pt x="57885" y="50877"/>
                  </a:cubicBezTo>
                  <a:cubicBezTo>
                    <a:pt x="65132" y="53053"/>
                    <a:pt x="72545" y="54491"/>
                    <a:pt x="79736" y="55874"/>
                  </a:cubicBezTo>
                  <a:cubicBezTo>
                    <a:pt x="84789" y="56851"/>
                    <a:pt x="90008" y="57847"/>
                    <a:pt x="95023" y="59101"/>
                  </a:cubicBezTo>
                  <a:cubicBezTo>
                    <a:pt x="108964" y="62586"/>
                    <a:pt x="119014" y="67694"/>
                    <a:pt x="125763" y="74738"/>
                  </a:cubicBezTo>
                  <a:cubicBezTo>
                    <a:pt x="136422" y="85858"/>
                    <a:pt x="139132" y="101993"/>
                    <a:pt x="139520" y="113573"/>
                  </a:cubicBezTo>
                  <a:cubicBezTo>
                    <a:pt x="139593" y="115694"/>
                    <a:pt x="139612" y="117925"/>
                    <a:pt x="139612" y="120083"/>
                  </a:cubicBezTo>
                  <a:cubicBezTo>
                    <a:pt x="139630" y="124896"/>
                    <a:pt x="139649" y="129856"/>
                    <a:pt x="140331" y="134872"/>
                  </a:cubicBezTo>
                  <a:cubicBezTo>
                    <a:pt x="141603" y="144000"/>
                    <a:pt x="145107" y="151449"/>
                    <a:pt x="150473" y="156410"/>
                  </a:cubicBezTo>
                  <a:cubicBezTo>
                    <a:pt x="158532" y="163878"/>
                    <a:pt x="170057" y="165187"/>
                    <a:pt x="178447" y="166146"/>
                  </a:cubicBezTo>
                  <a:cubicBezTo>
                    <a:pt x="180310" y="166349"/>
                    <a:pt x="195043" y="167732"/>
                    <a:pt x="210644" y="169207"/>
                  </a:cubicBezTo>
                  <a:cubicBezTo>
                    <a:pt x="225470" y="170590"/>
                    <a:pt x="240812" y="172047"/>
                    <a:pt x="242564" y="172232"/>
                  </a:cubicBezTo>
                  <a:lnTo>
                    <a:pt x="243707" y="162163"/>
                  </a:lnTo>
                  <a:cubicBezTo>
                    <a:pt x="241863" y="161960"/>
                    <a:pt x="227148" y="160577"/>
                    <a:pt x="211584" y="159102"/>
                  </a:cubicBezTo>
                  <a:cubicBezTo>
                    <a:pt x="196721" y="157701"/>
                    <a:pt x="181342" y="156262"/>
                    <a:pt x="179590" y="156060"/>
                  </a:cubicBezTo>
                  <a:cubicBezTo>
                    <a:pt x="170499" y="155027"/>
                    <a:pt x="162552" y="153791"/>
                    <a:pt x="157333" y="148960"/>
                  </a:cubicBezTo>
                  <a:cubicBezTo>
                    <a:pt x="152778" y="144737"/>
                    <a:pt x="151026" y="138209"/>
                    <a:pt x="150363" y="133470"/>
                  </a:cubicBezTo>
                  <a:cubicBezTo>
                    <a:pt x="149773" y="129137"/>
                    <a:pt x="149754" y="124711"/>
                    <a:pt x="149736" y="120046"/>
                  </a:cubicBezTo>
                  <a:cubicBezTo>
                    <a:pt x="149717" y="117815"/>
                    <a:pt x="149717" y="115528"/>
                    <a:pt x="149643" y="113223"/>
                  </a:cubicBezTo>
                  <a:cubicBezTo>
                    <a:pt x="149182" y="99872"/>
                    <a:pt x="145955" y="81156"/>
                    <a:pt x="133084" y="67713"/>
                  </a:cubicBezTo>
                  <a:cubicBezTo>
                    <a:pt x="124970" y="59267"/>
                    <a:pt x="113316" y="53237"/>
                    <a:pt x="97458" y="49272"/>
                  </a:cubicBezTo>
                  <a:cubicBezTo>
                    <a:pt x="92184" y="47963"/>
                    <a:pt x="86818" y="46931"/>
                    <a:pt x="81636" y="45935"/>
                  </a:cubicBezTo>
                  <a:cubicBezTo>
                    <a:pt x="74407" y="44533"/>
                    <a:pt x="67547" y="43206"/>
                    <a:pt x="60798" y="41177"/>
                  </a:cubicBezTo>
                  <a:cubicBezTo>
                    <a:pt x="45640" y="36567"/>
                    <a:pt x="28362" y="25872"/>
                    <a:pt x="15749" y="13240"/>
                  </a:cubicBezTo>
                  <a:lnTo>
                    <a:pt x="15675" y="13148"/>
                  </a:lnTo>
                  <a:lnTo>
                    <a:pt x="15509" y="13019"/>
                  </a:lnTo>
                  <a:cubicBezTo>
                    <a:pt x="15085" y="12613"/>
                    <a:pt x="10383" y="8962"/>
                    <a:pt x="10844" y="535"/>
                  </a:cubicBezTo>
                  <a:lnTo>
                    <a:pt x="7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9"/>
            <p:cNvSpPr/>
            <p:nvPr/>
          </p:nvSpPr>
          <p:spPr>
            <a:xfrm>
              <a:off x="238225" y="1631868"/>
              <a:ext cx="6113900" cy="4266175"/>
            </a:xfrm>
            <a:custGeom>
              <a:rect b="b" l="l" r="r" t="t"/>
              <a:pathLst>
                <a:path extrusionOk="0" h="170647" w="244556">
                  <a:moveTo>
                    <a:pt x="3357" y="1"/>
                  </a:moveTo>
                  <a:cubicBezTo>
                    <a:pt x="1" y="11544"/>
                    <a:pt x="9368" y="18164"/>
                    <a:pt x="10843" y="19381"/>
                  </a:cubicBezTo>
                  <a:cubicBezTo>
                    <a:pt x="24397" y="32917"/>
                    <a:pt x="42966" y="44386"/>
                    <a:pt x="59360" y="49328"/>
                  </a:cubicBezTo>
                  <a:cubicBezTo>
                    <a:pt x="66533" y="51504"/>
                    <a:pt x="73909" y="52924"/>
                    <a:pt x="81045" y="54307"/>
                  </a:cubicBezTo>
                  <a:cubicBezTo>
                    <a:pt x="86117" y="55285"/>
                    <a:pt x="91372" y="56299"/>
                    <a:pt x="96406" y="57553"/>
                  </a:cubicBezTo>
                  <a:cubicBezTo>
                    <a:pt x="110661" y="61112"/>
                    <a:pt x="120969" y="66367"/>
                    <a:pt x="127939" y="73632"/>
                  </a:cubicBezTo>
                  <a:cubicBezTo>
                    <a:pt x="138948" y="85121"/>
                    <a:pt x="141732" y="101680"/>
                    <a:pt x="142138" y="113537"/>
                  </a:cubicBezTo>
                  <a:cubicBezTo>
                    <a:pt x="142212" y="115695"/>
                    <a:pt x="142230" y="117926"/>
                    <a:pt x="142230" y="120083"/>
                  </a:cubicBezTo>
                  <a:cubicBezTo>
                    <a:pt x="142249" y="124841"/>
                    <a:pt x="142249" y="129764"/>
                    <a:pt x="142949" y="134669"/>
                  </a:cubicBezTo>
                  <a:cubicBezTo>
                    <a:pt x="144166" y="143429"/>
                    <a:pt x="147504" y="150546"/>
                    <a:pt x="152575" y="155230"/>
                  </a:cubicBezTo>
                  <a:cubicBezTo>
                    <a:pt x="160265" y="162348"/>
                    <a:pt x="171458" y="163639"/>
                    <a:pt x="179645" y="164561"/>
                  </a:cubicBezTo>
                  <a:cubicBezTo>
                    <a:pt x="181490" y="164764"/>
                    <a:pt x="196223" y="166147"/>
                    <a:pt x="211805" y="167622"/>
                  </a:cubicBezTo>
                  <a:cubicBezTo>
                    <a:pt x="226650" y="169005"/>
                    <a:pt x="241992" y="170462"/>
                    <a:pt x="243762" y="170646"/>
                  </a:cubicBezTo>
                  <a:lnTo>
                    <a:pt x="244555" y="163787"/>
                  </a:lnTo>
                  <a:cubicBezTo>
                    <a:pt x="242711" y="163584"/>
                    <a:pt x="228014" y="162201"/>
                    <a:pt x="212469" y="160725"/>
                  </a:cubicBezTo>
                  <a:cubicBezTo>
                    <a:pt x="197588" y="159324"/>
                    <a:pt x="182190" y="157886"/>
                    <a:pt x="180420" y="157683"/>
                  </a:cubicBezTo>
                  <a:cubicBezTo>
                    <a:pt x="171052" y="156613"/>
                    <a:pt x="162846" y="155322"/>
                    <a:pt x="157259" y="150159"/>
                  </a:cubicBezTo>
                  <a:cubicBezTo>
                    <a:pt x="152354" y="145605"/>
                    <a:pt x="150491" y="138708"/>
                    <a:pt x="149791" y="133711"/>
                  </a:cubicBezTo>
                  <a:cubicBezTo>
                    <a:pt x="149182" y="129267"/>
                    <a:pt x="149164" y="124804"/>
                    <a:pt x="149145" y="120065"/>
                  </a:cubicBezTo>
                  <a:cubicBezTo>
                    <a:pt x="149127" y="117852"/>
                    <a:pt x="149127" y="115565"/>
                    <a:pt x="149053" y="113297"/>
                  </a:cubicBezTo>
                  <a:cubicBezTo>
                    <a:pt x="148611" y="100223"/>
                    <a:pt x="145457" y="81912"/>
                    <a:pt x="132936" y="68856"/>
                  </a:cubicBezTo>
                  <a:cubicBezTo>
                    <a:pt x="125044" y="60614"/>
                    <a:pt x="113648" y="54731"/>
                    <a:pt x="98084" y="50859"/>
                  </a:cubicBezTo>
                  <a:cubicBezTo>
                    <a:pt x="92866" y="49550"/>
                    <a:pt x="87518" y="48517"/>
                    <a:pt x="82355" y="47521"/>
                  </a:cubicBezTo>
                  <a:cubicBezTo>
                    <a:pt x="75384" y="46175"/>
                    <a:pt x="68174" y="44774"/>
                    <a:pt x="61351" y="42727"/>
                  </a:cubicBezTo>
                  <a:cubicBezTo>
                    <a:pt x="45954" y="38061"/>
                    <a:pt x="28417" y="27200"/>
                    <a:pt x="15620" y="14384"/>
                  </a:cubicBezTo>
                  <a:lnTo>
                    <a:pt x="15490" y="14255"/>
                  </a:lnTo>
                  <a:lnTo>
                    <a:pt x="15324" y="14126"/>
                  </a:lnTo>
                  <a:cubicBezTo>
                    <a:pt x="15029" y="13886"/>
                    <a:pt x="8538" y="8244"/>
                    <a:pt x="10788" y="499"/>
                  </a:cubicBezTo>
                  <a:lnTo>
                    <a:pt x="33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9"/>
            <p:cNvSpPr/>
            <p:nvPr/>
          </p:nvSpPr>
          <p:spPr>
            <a:xfrm>
              <a:off x="4081175" y="4290625"/>
              <a:ext cx="2199475" cy="978750"/>
            </a:xfrm>
            <a:custGeom>
              <a:rect b="b" l="l" r="r" t="t"/>
              <a:pathLst>
                <a:path extrusionOk="0" fill="none" h="39150" w="87979">
                  <a:moveTo>
                    <a:pt x="0" y="1"/>
                  </a:moveTo>
                  <a:cubicBezTo>
                    <a:pt x="13646" y="1734"/>
                    <a:pt x="27015" y="5145"/>
                    <a:pt x="39850" y="10106"/>
                  </a:cubicBezTo>
                  <a:cubicBezTo>
                    <a:pt x="39850" y="10106"/>
                    <a:pt x="67602" y="20949"/>
                    <a:pt x="87979" y="39149"/>
                  </a:cubicBezTo>
                </a:path>
              </a:pathLst>
            </a:custGeom>
            <a:noFill/>
            <a:ln cap="flat" cmpd="sng" w="52100">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9"/>
            <p:cNvSpPr/>
            <p:nvPr/>
          </p:nvSpPr>
          <p:spPr>
            <a:xfrm>
              <a:off x="-725725" y="3128900"/>
              <a:ext cx="3029275" cy="2763275"/>
            </a:xfrm>
            <a:custGeom>
              <a:rect b="b" l="l" r="r" t="t"/>
              <a:pathLst>
                <a:path extrusionOk="0" fill="none" h="110531" w="121171">
                  <a:moveTo>
                    <a:pt x="121171" y="0"/>
                  </a:moveTo>
                  <a:cubicBezTo>
                    <a:pt x="112799" y="40495"/>
                    <a:pt x="85729" y="76730"/>
                    <a:pt x="49291" y="96240"/>
                  </a:cubicBezTo>
                  <a:cubicBezTo>
                    <a:pt x="49291" y="96240"/>
                    <a:pt x="29947" y="106769"/>
                    <a:pt x="0" y="110531"/>
                  </a:cubicBezTo>
                </a:path>
              </a:pathLst>
            </a:custGeom>
            <a:noFill/>
            <a:ln cap="flat" cmpd="sng" w="52100">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9"/>
            <p:cNvSpPr/>
            <p:nvPr/>
          </p:nvSpPr>
          <p:spPr>
            <a:xfrm>
              <a:off x="1951325" y="4138500"/>
              <a:ext cx="610850" cy="2162600"/>
            </a:xfrm>
            <a:custGeom>
              <a:rect b="b" l="l" r="r" t="t"/>
              <a:pathLst>
                <a:path extrusionOk="0" fill="none" h="86504" w="24434">
                  <a:moveTo>
                    <a:pt x="1" y="0"/>
                  </a:moveTo>
                  <a:cubicBezTo>
                    <a:pt x="7450" y="6528"/>
                    <a:pt x="15158" y="13369"/>
                    <a:pt x="19012" y="22497"/>
                  </a:cubicBezTo>
                  <a:cubicBezTo>
                    <a:pt x="20949" y="27107"/>
                    <a:pt x="21834" y="32068"/>
                    <a:pt x="22479" y="37028"/>
                  </a:cubicBezTo>
                  <a:cubicBezTo>
                    <a:pt x="24157" y="49623"/>
                    <a:pt x="24434" y="62918"/>
                    <a:pt x="19308" y="74554"/>
                  </a:cubicBezTo>
                  <a:cubicBezTo>
                    <a:pt x="17445" y="78795"/>
                    <a:pt x="14937" y="82704"/>
                    <a:pt x="12300" y="86503"/>
                  </a:cubicBezTo>
                </a:path>
              </a:pathLst>
            </a:custGeom>
            <a:noFill/>
            <a:ln cap="flat" cmpd="sng" w="52100">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9"/>
            <p:cNvSpPr/>
            <p:nvPr/>
          </p:nvSpPr>
          <p:spPr>
            <a:xfrm>
              <a:off x="-585600" y="4243150"/>
              <a:ext cx="2301375" cy="1524550"/>
            </a:xfrm>
            <a:custGeom>
              <a:rect b="b" l="l" r="r" t="t"/>
              <a:pathLst>
                <a:path extrusionOk="0" fill="none" h="60982" w="92055">
                  <a:moveTo>
                    <a:pt x="92055" y="7948"/>
                  </a:moveTo>
                  <a:cubicBezTo>
                    <a:pt x="91870" y="8372"/>
                    <a:pt x="91225" y="8077"/>
                    <a:pt x="90911" y="7764"/>
                  </a:cubicBezTo>
                  <a:cubicBezTo>
                    <a:pt x="85435" y="2526"/>
                    <a:pt x="77653" y="240"/>
                    <a:pt x="70074" y="129"/>
                  </a:cubicBezTo>
                  <a:cubicBezTo>
                    <a:pt x="62495" y="0"/>
                    <a:pt x="55045" y="1863"/>
                    <a:pt x="47780" y="3965"/>
                  </a:cubicBezTo>
                  <a:cubicBezTo>
                    <a:pt x="45751" y="4555"/>
                    <a:pt x="43741" y="5163"/>
                    <a:pt x="41731" y="5809"/>
                  </a:cubicBezTo>
                  <a:cubicBezTo>
                    <a:pt x="41731" y="5809"/>
                    <a:pt x="1" y="17316"/>
                    <a:pt x="19123" y="60982"/>
                  </a:cubicBezTo>
                </a:path>
              </a:pathLst>
            </a:custGeom>
            <a:noFill/>
            <a:ln cap="flat" cmpd="sng" w="52100">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9"/>
            <p:cNvSpPr/>
            <p:nvPr/>
          </p:nvSpPr>
          <p:spPr>
            <a:xfrm>
              <a:off x="-585600" y="1620025"/>
              <a:ext cx="2752710" cy="2018300"/>
            </a:xfrm>
            <a:custGeom>
              <a:rect b="b" l="l" r="r" t="t"/>
              <a:pathLst>
                <a:path extrusionOk="0" fill="none" h="80732" w="103690">
                  <a:moveTo>
                    <a:pt x="103690" y="78519"/>
                  </a:moveTo>
                  <a:cubicBezTo>
                    <a:pt x="80473" y="80732"/>
                    <a:pt x="56575" y="74997"/>
                    <a:pt x="36881" y="62494"/>
                  </a:cubicBezTo>
                  <a:cubicBezTo>
                    <a:pt x="36881" y="62494"/>
                    <a:pt x="0" y="37969"/>
                    <a:pt x="21926" y="1"/>
                  </a:cubicBezTo>
                </a:path>
              </a:pathLst>
            </a:custGeom>
            <a:noFill/>
            <a:ln cap="flat" cmpd="sng" w="52100">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9"/>
            <p:cNvSpPr/>
            <p:nvPr/>
          </p:nvSpPr>
          <p:spPr>
            <a:xfrm>
              <a:off x="2471800" y="4659425"/>
              <a:ext cx="1205100" cy="151250"/>
            </a:xfrm>
            <a:custGeom>
              <a:rect b="b" l="l" r="r" t="t"/>
              <a:pathLst>
                <a:path extrusionOk="0" fill="none" h="6050" w="48204">
                  <a:moveTo>
                    <a:pt x="1" y="6049"/>
                  </a:moveTo>
                  <a:cubicBezTo>
                    <a:pt x="15288" y="1162"/>
                    <a:pt x="32382" y="1"/>
                    <a:pt x="48203" y="2748"/>
                  </a:cubicBezTo>
                </a:path>
              </a:pathLst>
            </a:custGeom>
            <a:noFill/>
            <a:ln cap="flat" cmpd="sng" w="52100">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9"/>
            <p:cNvSpPr/>
            <p:nvPr/>
          </p:nvSpPr>
          <p:spPr>
            <a:xfrm>
              <a:off x="3424250" y="2839519"/>
              <a:ext cx="187175" cy="256350"/>
            </a:xfrm>
            <a:custGeom>
              <a:rect b="b" l="l" r="r" t="t"/>
              <a:pathLst>
                <a:path extrusionOk="0" fill="none" h="10254" w="7487">
                  <a:moveTo>
                    <a:pt x="0" y="10253"/>
                  </a:moveTo>
                  <a:cubicBezTo>
                    <a:pt x="2711" y="6989"/>
                    <a:pt x="5200" y="3578"/>
                    <a:pt x="7487"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9"/>
            <p:cNvSpPr/>
            <p:nvPr/>
          </p:nvSpPr>
          <p:spPr>
            <a:xfrm>
              <a:off x="3965925" y="3122900"/>
              <a:ext cx="223600" cy="226375"/>
            </a:xfrm>
            <a:custGeom>
              <a:rect b="b" l="l" r="r" t="t"/>
              <a:pathLst>
                <a:path extrusionOk="0" fill="none" h="9055" w="8944">
                  <a:moveTo>
                    <a:pt x="8741" y="4242"/>
                  </a:moveTo>
                  <a:cubicBezTo>
                    <a:pt x="8335" y="1531"/>
                    <a:pt x="5791" y="1"/>
                    <a:pt x="3227" y="277"/>
                  </a:cubicBezTo>
                  <a:cubicBezTo>
                    <a:pt x="1383" y="498"/>
                    <a:pt x="240" y="1955"/>
                    <a:pt x="111" y="3855"/>
                  </a:cubicBezTo>
                  <a:cubicBezTo>
                    <a:pt x="0" y="5754"/>
                    <a:pt x="1033" y="7524"/>
                    <a:pt x="2730" y="8391"/>
                  </a:cubicBezTo>
                  <a:cubicBezTo>
                    <a:pt x="4094" y="9055"/>
                    <a:pt x="5698" y="8962"/>
                    <a:pt x="6989" y="8151"/>
                  </a:cubicBezTo>
                  <a:cubicBezTo>
                    <a:pt x="8262" y="7284"/>
                    <a:pt x="8944" y="5772"/>
                    <a:pt x="8741" y="4242"/>
                  </a:cubicBezTo>
                  <a:close/>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9"/>
            <p:cNvSpPr/>
            <p:nvPr/>
          </p:nvSpPr>
          <p:spPr>
            <a:xfrm rot="-937740">
              <a:off x="3452385" y="2575682"/>
              <a:ext cx="536135" cy="585009"/>
            </a:xfrm>
            <a:custGeom>
              <a:rect b="b" l="l" r="r" t="t"/>
              <a:pathLst>
                <a:path extrusionOk="0" fill="none" h="23401" w="21446">
                  <a:moveTo>
                    <a:pt x="0" y="0"/>
                  </a:moveTo>
                  <a:cubicBezTo>
                    <a:pt x="3209" y="6288"/>
                    <a:pt x="11415" y="16910"/>
                    <a:pt x="21446" y="2340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9"/>
            <p:cNvSpPr/>
            <p:nvPr/>
          </p:nvSpPr>
          <p:spPr>
            <a:xfrm>
              <a:off x="4097300" y="2717675"/>
              <a:ext cx="177050" cy="418625"/>
            </a:xfrm>
            <a:custGeom>
              <a:rect b="b" l="l" r="r" t="t"/>
              <a:pathLst>
                <a:path extrusionOk="0" fill="none" h="16745" w="7082">
                  <a:moveTo>
                    <a:pt x="1" y="16744"/>
                  </a:moveTo>
                  <a:cubicBezTo>
                    <a:pt x="2122" y="11065"/>
                    <a:pt x="4482" y="5477"/>
                    <a:pt x="7082"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9"/>
            <p:cNvSpPr/>
            <p:nvPr/>
          </p:nvSpPr>
          <p:spPr>
            <a:xfrm>
              <a:off x="4188125" y="3041300"/>
              <a:ext cx="470725" cy="190425"/>
            </a:xfrm>
            <a:custGeom>
              <a:rect b="b" l="l" r="r" t="t"/>
              <a:pathLst>
                <a:path extrusionOk="0" fill="none" h="7617" w="18829">
                  <a:moveTo>
                    <a:pt x="1" y="7616"/>
                  </a:moveTo>
                  <a:cubicBezTo>
                    <a:pt x="7026" y="7598"/>
                    <a:pt x="13757" y="4869"/>
                    <a:pt x="18828"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9"/>
            <p:cNvSpPr/>
            <p:nvPr/>
          </p:nvSpPr>
          <p:spPr>
            <a:xfrm>
              <a:off x="4163700" y="3318375"/>
              <a:ext cx="299675" cy="1033125"/>
            </a:xfrm>
            <a:custGeom>
              <a:rect b="b" l="l" r="r" t="t"/>
              <a:pathLst>
                <a:path extrusionOk="0" fill="none" h="41325" w="11987">
                  <a:moveTo>
                    <a:pt x="0" y="0"/>
                  </a:moveTo>
                  <a:cubicBezTo>
                    <a:pt x="4813" y="8317"/>
                    <a:pt x="7524" y="17666"/>
                    <a:pt x="9774" y="26997"/>
                  </a:cubicBezTo>
                  <a:cubicBezTo>
                    <a:pt x="10898" y="31699"/>
                    <a:pt x="11931" y="36475"/>
                    <a:pt x="11986" y="41325"/>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9"/>
            <p:cNvSpPr/>
            <p:nvPr/>
          </p:nvSpPr>
          <p:spPr>
            <a:xfrm>
              <a:off x="3779225" y="3293475"/>
              <a:ext cx="200100" cy="136950"/>
            </a:xfrm>
            <a:custGeom>
              <a:rect b="b" l="l" r="r" t="t"/>
              <a:pathLst>
                <a:path extrusionOk="0" fill="none" h="5478" w="8004">
                  <a:moveTo>
                    <a:pt x="0" y="5477"/>
                  </a:moveTo>
                  <a:cubicBezTo>
                    <a:pt x="2932" y="4057"/>
                    <a:pt x="5624" y="2213"/>
                    <a:pt x="8003"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9"/>
            <p:cNvSpPr/>
            <p:nvPr/>
          </p:nvSpPr>
          <p:spPr>
            <a:xfrm>
              <a:off x="3900450" y="3371375"/>
              <a:ext cx="376225" cy="278950"/>
            </a:xfrm>
            <a:custGeom>
              <a:rect b="b" l="l" r="r" t="t"/>
              <a:pathLst>
                <a:path extrusionOk="0" fill="none" h="11158" w="15049">
                  <a:moveTo>
                    <a:pt x="1" y="1"/>
                  </a:moveTo>
                  <a:lnTo>
                    <a:pt x="4961" y="7653"/>
                  </a:lnTo>
                  <a:cubicBezTo>
                    <a:pt x="5515" y="8520"/>
                    <a:pt x="6086" y="9405"/>
                    <a:pt x="6879" y="10051"/>
                  </a:cubicBezTo>
                  <a:cubicBezTo>
                    <a:pt x="7672" y="10715"/>
                    <a:pt x="8723" y="11157"/>
                    <a:pt x="9719" y="10954"/>
                  </a:cubicBezTo>
                  <a:cubicBezTo>
                    <a:pt x="10254" y="10825"/>
                    <a:pt x="10770" y="10604"/>
                    <a:pt x="11249" y="10309"/>
                  </a:cubicBezTo>
                  <a:lnTo>
                    <a:pt x="15048" y="8170"/>
                  </a:ln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9"/>
            <p:cNvSpPr/>
            <p:nvPr/>
          </p:nvSpPr>
          <p:spPr>
            <a:xfrm>
              <a:off x="4376225" y="3114150"/>
              <a:ext cx="473000" cy="741300"/>
            </a:xfrm>
            <a:custGeom>
              <a:rect b="b" l="l" r="r" t="t"/>
              <a:pathLst>
                <a:path extrusionOk="0" fill="none" h="29652" w="18920">
                  <a:moveTo>
                    <a:pt x="0" y="29652"/>
                  </a:moveTo>
                  <a:cubicBezTo>
                    <a:pt x="3633" y="28269"/>
                    <a:pt x="6215" y="25060"/>
                    <a:pt x="8612" y="21999"/>
                  </a:cubicBezTo>
                  <a:cubicBezTo>
                    <a:pt x="9921" y="20321"/>
                    <a:pt x="11249" y="18625"/>
                    <a:pt x="12392" y="16818"/>
                  </a:cubicBezTo>
                  <a:cubicBezTo>
                    <a:pt x="15619" y="11710"/>
                    <a:pt x="17389" y="5846"/>
                    <a:pt x="18920"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9"/>
            <p:cNvSpPr/>
            <p:nvPr/>
          </p:nvSpPr>
          <p:spPr>
            <a:xfrm>
              <a:off x="4489625" y="3166225"/>
              <a:ext cx="202400" cy="345800"/>
            </a:xfrm>
            <a:custGeom>
              <a:rect b="b" l="l" r="r" t="t"/>
              <a:pathLst>
                <a:path extrusionOk="0" fill="none" h="13832" w="8096">
                  <a:moveTo>
                    <a:pt x="1" y="1"/>
                  </a:moveTo>
                  <a:cubicBezTo>
                    <a:pt x="1955" y="5017"/>
                    <a:pt x="4684" y="9682"/>
                    <a:pt x="8096" y="1383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9"/>
            <p:cNvSpPr/>
            <p:nvPr/>
          </p:nvSpPr>
          <p:spPr>
            <a:xfrm>
              <a:off x="4612250" y="3634150"/>
              <a:ext cx="201025" cy="800325"/>
            </a:xfrm>
            <a:custGeom>
              <a:rect b="b" l="l" r="r" t="t"/>
              <a:pathLst>
                <a:path extrusionOk="0" fill="none" h="32013" w="8041">
                  <a:moveTo>
                    <a:pt x="1" y="1"/>
                  </a:moveTo>
                  <a:cubicBezTo>
                    <a:pt x="4795" y="10032"/>
                    <a:pt x="7524" y="20912"/>
                    <a:pt x="8041" y="32013"/>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9"/>
            <p:cNvSpPr/>
            <p:nvPr/>
          </p:nvSpPr>
          <p:spPr>
            <a:xfrm>
              <a:off x="4424625" y="3921350"/>
              <a:ext cx="292775" cy="135575"/>
            </a:xfrm>
            <a:custGeom>
              <a:rect b="b" l="l" r="r" t="t"/>
              <a:pathLst>
                <a:path extrusionOk="0" fill="none" h="5423" w="11711">
                  <a:moveTo>
                    <a:pt x="0" y="5422"/>
                  </a:moveTo>
                  <a:cubicBezTo>
                    <a:pt x="1236" y="5220"/>
                    <a:pt x="2361" y="4666"/>
                    <a:pt x="3467" y="4113"/>
                  </a:cubicBezTo>
                  <a:lnTo>
                    <a:pt x="11710" y="1"/>
                  </a:ln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9"/>
            <p:cNvSpPr/>
            <p:nvPr/>
          </p:nvSpPr>
          <p:spPr>
            <a:xfrm>
              <a:off x="4009250" y="3774750"/>
              <a:ext cx="341175" cy="121750"/>
            </a:xfrm>
            <a:custGeom>
              <a:rect b="b" l="l" r="r" t="t"/>
              <a:pathLst>
                <a:path extrusionOk="0" fill="none" h="4870" w="13647">
                  <a:moveTo>
                    <a:pt x="1" y="4869"/>
                  </a:moveTo>
                  <a:cubicBezTo>
                    <a:pt x="4685" y="3652"/>
                    <a:pt x="9239" y="2029"/>
                    <a:pt x="13647"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9"/>
            <p:cNvSpPr/>
            <p:nvPr/>
          </p:nvSpPr>
          <p:spPr>
            <a:xfrm>
              <a:off x="4054425" y="4050450"/>
              <a:ext cx="367450" cy="96825"/>
            </a:xfrm>
            <a:custGeom>
              <a:rect b="b" l="l" r="r" t="t"/>
              <a:pathLst>
                <a:path extrusionOk="0" fill="none" h="3873" w="14698">
                  <a:moveTo>
                    <a:pt x="1" y="3873"/>
                  </a:moveTo>
                  <a:cubicBezTo>
                    <a:pt x="2343" y="3393"/>
                    <a:pt x="4685" y="2914"/>
                    <a:pt x="6971" y="2213"/>
                  </a:cubicBezTo>
                  <a:cubicBezTo>
                    <a:pt x="9535" y="1420"/>
                    <a:pt x="12042" y="314"/>
                    <a:pt x="14698"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9"/>
            <p:cNvSpPr/>
            <p:nvPr/>
          </p:nvSpPr>
          <p:spPr>
            <a:xfrm>
              <a:off x="2651125" y="3359875"/>
              <a:ext cx="928950" cy="1227125"/>
            </a:xfrm>
            <a:custGeom>
              <a:rect b="b" l="l" r="r" t="t"/>
              <a:pathLst>
                <a:path extrusionOk="0" h="49085" w="37158">
                  <a:moveTo>
                    <a:pt x="10337" y="0"/>
                  </a:moveTo>
                  <a:cubicBezTo>
                    <a:pt x="10192" y="0"/>
                    <a:pt x="10047" y="17"/>
                    <a:pt x="9903" y="55"/>
                  </a:cubicBezTo>
                  <a:cubicBezTo>
                    <a:pt x="9461" y="221"/>
                    <a:pt x="9073" y="479"/>
                    <a:pt x="8760" y="830"/>
                  </a:cubicBezTo>
                  <a:cubicBezTo>
                    <a:pt x="7764" y="1807"/>
                    <a:pt x="6861" y="2840"/>
                    <a:pt x="6049" y="3964"/>
                  </a:cubicBezTo>
                  <a:cubicBezTo>
                    <a:pt x="5644" y="4499"/>
                    <a:pt x="5275" y="5071"/>
                    <a:pt x="5219" y="5735"/>
                  </a:cubicBezTo>
                  <a:cubicBezTo>
                    <a:pt x="5164" y="6786"/>
                    <a:pt x="5939" y="7689"/>
                    <a:pt x="6805" y="8298"/>
                  </a:cubicBezTo>
                  <a:cubicBezTo>
                    <a:pt x="7654" y="8888"/>
                    <a:pt x="8649" y="9331"/>
                    <a:pt x="9369" y="10105"/>
                  </a:cubicBezTo>
                  <a:cubicBezTo>
                    <a:pt x="10641" y="11506"/>
                    <a:pt x="10678" y="13719"/>
                    <a:pt x="9940" y="15453"/>
                  </a:cubicBezTo>
                  <a:cubicBezTo>
                    <a:pt x="8557" y="18735"/>
                    <a:pt x="5349" y="20727"/>
                    <a:pt x="2933" y="23179"/>
                  </a:cubicBezTo>
                  <a:cubicBezTo>
                    <a:pt x="1329" y="24820"/>
                    <a:pt x="1" y="27088"/>
                    <a:pt x="517" y="29320"/>
                  </a:cubicBezTo>
                  <a:cubicBezTo>
                    <a:pt x="720" y="30205"/>
                    <a:pt x="1181" y="30998"/>
                    <a:pt x="1642" y="31791"/>
                  </a:cubicBezTo>
                  <a:lnTo>
                    <a:pt x="8004" y="42578"/>
                  </a:lnTo>
                  <a:cubicBezTo>
                    <a:pt x="10401" y="46632"/>
                    <a:pt x="11635" y="49085"/>
                    <a:pt x="16521" y="49085"/>
                  </a:cubicBezTo>
                  <a:cubicBezTo>
                    <a:pt x="16747" y="49085"/>
                    <a:pt x="16982" y="49080"/>
                    <a:pt x="17224" y="49069"/>
                  </a:cubicBezTo>
                  <a:lnTo>
                    <a:pt x="32972" y="48387"/>
                  </a:lnTo>
                  <a:cubicBezTo>
                    <a:pt x="34392" y="48332"/>
                    <a:pt x="36033" y="48129"/>
                    <a:pt x="36715" y="46893"/>
                  </a:cubicBezTo>
                  <a:cubicBezTo>
                    <a:pt x="37029" y="46340"/>
                    <a:pt x="37066" y="45695"/>
                    <a:pt x="37084" y="45068"/>
                  </a:cubicBezTo>
                  <a:cubicBezTo>
                    <a:pt x="37140" y="43998"/>
                    <a:pt x="37158" y="42910"/>
                    <a:pt x="37140" y="41841"/>
                  </a:cubicBezTo>
                  <a:cubicBezTo>
                    <a:pt x="36955" y="30371"/>
                    <a:pt x="32880" y="19307"/>
                    <a:pt x="25577" y="10455"/>
                  </a:cubicBezTo>
                  <a:cubicBezTo>
                    <a:pt x="21871" y="5956"/>
                    <a:pt x="17095" y="2674"/>
                    <a:pt x="11766" y="387"/>
                  </a:cubicBezTo>
                  <a:cubicBezTo>
                    <a:pt x="11311" y="188"/>
                    <a:pt x="10824" y="0"/>
                    <a:pt x="103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9"/>
            <p:cNvSpPr/>
            <p:nvPr/>
          </p:nvSpPr>
          <p:spPr>
            <a:xfrm>
              <a:off x="2539100" y="3586175"/>
              <a:ext cx="343475" cy="307825"/>
            </a:xfrm>
            <a:custGeom>
              <a:rect b="b" l="l" r="r" t="t"/>
              <a:pathLst>
                <a:path extrusionOk="0" h="12313" w="13739">
                  <a:moveTo>
                    <a:pt x="6823" y="0"/>
                  </a:moveTo>
                  <a:cubicBezTo>
                    <a:pt x="5127" y="0"/>
                    <a:pt x="3752" y="960"/>
                    <a:pt x="2583" y="2694"/>
                  </a:cubicBezTo>
                  <a:cubicBezTo>
                    <a:pt x="2048" y="3469"/>
                    <a:pt x="1550" y="4262"/>
                    <a:pt x="1070" y="5073"/>
                  </a:cubicBezTo>
                  <a:cubicBezTo>
                    <a:pt x="517" y="5995"/>
                    <a:pt x="1" y="7009"/>
                    <a:pt x="1" y="8079"/>
                  </a:cubicBezTo>
                  <a:cubicBezTo>
                    <a:pt x="19" y="9941"/>
                    <a:pt x="1679" y="11435"/>
                    <a:pt x="3431" y="12099"/>
                  </a:cubicBezTo>
                  <a:cubicBezTo>
                    <a:pt x="3758" y="12248"/>
                    <a:pt x="4122" y="12312"/>
                    <a:pt x="4493" y="12312"/>
                  </a:cubicBezTo>
                  <a:cubicBezTo>
                    <a:pt x="4581" y="12312"/>
                    <a:pt x="4670" y="12309"/>
                    <a:pt x="4758" y="12302"/>
                  </a:cubicBezTo>
                  <a:cubicBezTo>
                    <a:pt x="5109" y="12191"/>
                    <a:pt x="5459" y="12025"/>
                    <a:pt x="5754" y="11804"/>
                  </a:cubicBezTo>
                  <a:lnTo>
                    <a:pt x="10198" y="8890"/>
                  </a:lnTo>
                  <a:cubicBezTo>
                    <a:pt x="11360" y="8116"/>
                    <a:pt x="12614" y="7249"/>
                    <a:pt x="13001" y="5903"/>
                  </a:cubicBezTo>
                  <a:cubicBezTo>
                    <a:pt x="13739" y="3192"/>
                    <a:pt x="10991" y="1237"/>
                    <a:pt x="8852" y="408"/>
                  </a:cubicBezTo>
                  <a:cubicBezTo>
                    <a:pt x="8128" y="133"/>
                    <a:pt x="7453" y="0"/>
                    <a:pt x="6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9"/>
            <p:cNvSpPr/>
            <p:nvPr/>
          </p:nvSpPr>
          <p:spPr>
            <a:xfrm>
              <a:off x="3989900" y="3157525"/>
              <a:ext cx="183500" cy="157025"/>
            </a:xfrm>
            <a:custGeom>
              <a:rect b="b" l="l" r="r" t="t"/>
              <a:pathLst>
                <a:path extrusionOk="0" h="6281" w="7340">
                  <a:moveTo>
                    <a:pt x="2487" y="1"/>
                  </a:moveTo>
                  <a:cubicBezTo>
                    <a:pt x="2064" y="1"/>
                    <a:pt x="1680" y="67"/>
                    <a:pt x="1383" y="220"/>
                  </a:cubicBezTo>
                  <a:cubicBezTo>
                    <a:pt x="0" y="902"/>
                    <a:pt x="185" y="3650"/>
                    <a:pt x="867" y="4793"/>
                  </a:cubicBezTo>
                  <a:cubicBezTo>
                    <a:pt x="1441" y="5755"/>
                    <a:pt x="2635" y="6281"/>
                    <a:pt x="3774" y="6281"/>
                  </a:cubicBezTo>
                  <a:cubicBezTo>
                    <a:pt x="4208" y="6281"/>
                    <a:pt x="4635" y="6205"/>
                    <a:pt x="5016" y="6047"/>
                  </a:cubicBezTo>
                  <a:cubicBezTo>
                    <a:pt x="6879" y="5272"/>
                    <a:pt x="7340" y="2488"/>
                    <a:pt x="5864" y="1142"/>
                  </a:cubicBezTo>
                  <a:cubicBezTo>
                    <a:pt x="5209" y="541"/>
                    <a:pt x="3693" y="1"/>
                    <a:pt x="2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9"/>
            <p:cNvSpPr/>
            <p:nvPr/>
          </p:nvSpPr>
          <p:spPr>
            <a:xfrm>
              <a:off x="4216700" y="4420175"/>
              <a:ext cx="415400" cy="842725"/>
            </a:xfrm>
            <a:custGeom>
              <a:rect b="b" l="l" r="r" t="t"/>
              <a:pathLst>
                <a:path extrusionOk="0" fill="none" h="33709" w="16616">
                  <a:moveTo>
                    <a:pt x="1" y="33709"/>
                  </a:moveTo>
                  <a:cubicBezTo>
                    <a:pt x="5220" y="29929"/>
                    <a:pt x="9129" y="24526"/>
                    <a:pt x="11766" y="18643"/>
                  </a:cubicBezTo>
                  <a:cubicBezTo>
                    <a:pt x="14384" y="12761"/>
                    <a:pt x="15804" y="6399"/>
                    <a:pt x="16616"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9"/>
            <p:cNvSpPr/>
            <p:nvPr/>
          </p:nvSpPr>
          <p:spPr>
            <a:xfrm>
              <a:off x="2016325" y="4014025"/>
              <a:ext cx="942775" cy="691525"/>
            </a:xfrm>
            <a:custGeom>
              <a:rect b="b" l="l" r="r" t="t"/>
              <a:pathLst>
                <a:path extrusionOk="0" fill="none" h="27661" w="37711">
                  <a:moveTo>
                    <a:pt x="37711" y="27661"/>
                  </a:moveTo>
                  <a:cubicBezTo>
                    <a:pt x="33507" y="20746"/>
                    <a:pt x="28454" y="14236"/>
                    <a:pt x="22111" y="9184"/>
                  </a:cubicBezTo>
                  <a:cubicBezTo>
                    <a:pt x="15786" y="4149"/>
                    <a:pt x="8077" y="609"/>
                    <a:pt x="1"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9"/>
            <p:cNvSpPr/>
            <p:nvPr/>
          </p:nvSpPr>
          <p:spPr>
            <a:xfrm>
              <a:off x="4091325" y="4530800"/>
              <a:ext cx="471625" cy="180750"/>
            </a:xfrm>
            <a:custGeom>
              <a:rect b="b" l="l" r="r" t="t"/>
              <a:pathLst>
                <a:path extrusionOk="0" fill="none" h="7230" w="18865">
                  <a:moveTo>
                    <a:pt x="0" y="1"/>
                  </a:moveTo>
                  <a:cubicBezTo>
                    <a:pt x="5938" y="3246"/>
                    <a:pt x="12281" y="5662"/>
                    <a:pt x="18865" y="7229"/>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9"/>
            <p:cNvSpPr/>
            <p:nvPr/>
          </p:nvSpPr>
          <p:spPr>
            <a:xfrm>
              <a:off x="4095925" y="4826325"/>
              <a:ext cx="374825" cy="136925"/>
            </a:xfrm>
            <a:custGeom>
              <a:rect b="b" l="l" r="r" t="t"/>
              <a:pathLst>
                <a:path extrusionOk="0" fill="none" h="5477" w="14993">
                  <a:moveTo>
                    <a:pt x="1" y="0"/>
                  </a:moveTo>
                  <a:cubicBezTo>
                    <a:pt x="4721" y="2508"/>
                    <a:pt x="9774" y="4352"/>
                    <a:pt x="14993" y="5477"/>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a:off x="4532950" y="4838750"/>
              <a:ext cx="1176050" cy="180750"/>
            </a:xfrm>
            <a:custGeom>
              <a:rect b="b" l="l" r="r" t="t"/>
              <a:pathLst>
                <a:path extrusionOk="0" fill="none" h="7230" w="47042">
                  <a:moveTo>
                    <a:pt x="1" y="1"/>
                  </a:moveTo>
                  <a:cubicBezTo>
                    <a:pt x="6012" y="2306"/>
                    <a:pt x="12264" y="3873"/>
                    <a:pt x="18644" y="4666"/>
                  </a:cubicBezTo>
                  <a:cubicBezTo>
                    <a:pt x="18644" y="4666"/>
                    <a:pt x="37767" y="7229"/>
                    <a:pt x="47042" y="812"/>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9"/>
            <p:cNvSpPr/>
            <p:nvPr/>
          </p:nvSpPr>
          <p:spPr>
            <a:xfrm>
              <a:off x="4722425" y="4921750"/>
              <a:ext cx="75650" cy="533400"/>
            </a:xfrm>
            <a:custGeom>
              <a:rect b="b" l="l" r="r" t="t"/>
              <a:pathLst>
                <a:path extrusionOk="0" fill="none" h="21336" w="3026">
                  <a:moveTo>
                    <a:pt x="1" y="21335"/>
                  </a:moveTo>
                  <a:cubicBezTo>
                    <a:pt x="2398" y="14531"/>
                    <a:pt x="2730" y="7210"/>
                    <a:pt x="3025"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9"/>
            <p:cNvSpPr/>
            <p:nvPr/>
          </p:nvSpPr>
          <p:spPr>
            <a:xfrm>
              <a:off x="2199800" y="4131125"/>
              <a:ext cx="195950" cy="209775"/>
            </a:xfrm>
            <a:custGeom>
              <a:rect b="b" l="l" r="r" t="t"/>
              <a:pathLst>
                <a:path extrusionOk="0" fill="none" h="8391" w="7838">
                  <a:moveTo>
                    <a:pt x="1" y="8391"/>
                  </a:moveTo>
                  <a:cubicBezTo>
                    <a:pt x="2841" y="5827"/>
                    <a:pt x="5459" y="3024"/>
                    <a:pt x="7838"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a:off x="2409575" y="4367150"/>
              <a:ext cx="284000" cy="233300"/>
            </a:xfrm>
            <a:custGeom>
              <a:rect b="b" l="l" r="r" t="t"/>
              <a:pathLst>
                <a:path extrusionOk="0" fill="none" h="9332" w="11360">
                  <a:moveTo>
                    <a:pt x="0" y="9331"/>
                  </a:moveTo>
                  <a:cubicBezTo>
                    <a:pt x="4371" y="7008"/>
                    <a:pt x="8225" y="3836"/>
                    <a:pt x="11359"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2096550" y="3271350"/>
              <a:ext cx="442125" cy="615450"/>
            </a:xfrm>
            <a:custGeom>
              <a:rect b="b" l="l" r="r" t="t"/>
              <a:pathLst>
                <a:path extrusionOk="0" fill="none" h="24618" w="17685">
                  <a:moveTo>
                    <a:pt x="0" y="22516"/>
                  </a:moveTo>
                  <a:cubicBezTo>
                    <a:pt x="2342" y="23143"/>
                    <a:pt x="4703" y="23714"/>
                    <a:pt x="7063" y="24249"/>
                  </a:cubicBezTo>
                  <a:cubicBezTo>
                    <a:pt x="7893" y="24434"/>
                    <a:pt x="8741" y="24618"/>
                    <a:pt x="9571" y="24452"/>
                  </a:cubicBezTo>
                  <a:cubicBezTo>
                    <a:pt x="11470" y="24065"/>
                    <a:pt x="12503" y="22036"/>
                    <a:pt x="13203" y="20211"/>
                  </a:cubicBezTo>
                  <a:cubicBezTo>
                    <a:pt x="15269" y="14808"/>
                    <a:pt x="16744" y="9183"/>
                    <a:pt x="17611" y="3449"/>
                  </a:cubicBezTo>
                  <a:cubicBezTo>
                    <a:pt x="17684" y="3098"/>
                    <a:pt x="17666" y="2729"/>
                    <a:pt x="17574" y="2361"/>
                  </a:cubicBezTo>
                  <a:cubicBezTo>
                    <a:pt x="17316" y="1715"/>
                    <a:pt x="16523" y="1494"/>
                    <a:pt x="15840" y="1346"/>
                  </a:cubicBezTo>
                  <a:cubicBezTo>
                    <a:pt x="13074" y="793"/>
                    <a:pt x="10271" y="332"/>
                    <a:pt x="7450"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2560775" y="5148100"/>
              <a:ext cx="1143325" cy="208400"/>
            </a:xfrm>
            <a:custGeom>
              <a:rect b="b" l="l" r="r" t="t"/>
              <a:pathLst>
                <a:path extrusionOk="0" fill="none" h="8336" w="45733">
                  <a:moveTo>
                    <a:pt x="1" y="6712"/>
                  </a:moveTo>
                  <a:cubicBezTo>
                    <a:pt x="8870" y="8335"/>
                    <a:pt x="17980" y="6749"/>
                    <a:pt x="26850" y="5108"/>
                  </a:cubicBezTo>
                  <a:cubicBezTo>
                    <a:pt x="33267" y="3891"/>
                    <a:pt x="39758" y="2619"/>
                    <a:pt x="45732"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9"/>
            <p:cNvSpPr/>
            <p:nvPr/>
          </p:nvSpPr>
          <p:spPr>
            <a:xfrm>
              <a:off x="3121825" y="4726725"/>
              <a:ext cx="98675" cy="549100"/>
            </a:xfrm>
            <a:custGeom>
              <a:rect b="b" l="l" r="r" t="t"/>
              <a:pathLst>
                <a:path extrusionOk="0" fill="none" h="21964" w="3947">
                  <a:moveTo>
                    <a:pt x="0" y="1"/>
                  </a:moveTo>
                  <a:cubicBezTo>
                    <a:pt x="1807" y="7064"/>
                    <a:pt x="2988" y="14274"/>
                    <a:pt x="3578" y="21558"/>
                  </a:cubicBezTo>
                  <a:cubicBezTo>
                    <a:pt x="3578" y="21705"/>
                    <a:pt x="3615" y="21889"/>
                    <a:pt x="3762" y="21926"/>
                  </a:cubicBezTo>
                  <a:cubicBezTo>
                    <a:pt x="3910" y="21963"/>
                    <a:pt x="3947" y="21650"/>
                    <a:pt x="3817" y="21705"/>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9"/>
            <p:cNvSpPr/>
            <p:nvPr/>
          </p:nvSpPr>
          <p:spPr>
            <a:xfrm>
              <a:off x="2976600" y="5326500"/>
              <a:ext cx="102375" cy="872700"/>
            </a:xfrm>
            <a:custGeom>
              <a:rect b="b" l="l" r="r" t="t"/>
              <a:pathLst>
                <a:path extrusionOk="0" fill="none" h="34908" w="4095">
                  <a:moveTo>
                    <a:pt x="1" y="1"/>
                  </a:moveTo>
                  <a:cubicBezTo>
                    <a:pt x="1753" y="11581"/>
                    <a:pt x="3117" y="23217"/>
                    <a:pt x="4094" y="34908"/>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3497075" y="5231075"/>
              <a:ext cx="535250" cy="955225"/>
            </a:xfrm>
            <a:custGeom>
              <a:rect b="b" l="l" r="r" t="t"/>
              <a:pathLst>
                <a:path extrusionOk="0" fill="none" h="38209" w="21410">
                  <a:moveTo>
                    <a:pt x="1" y="0"/>
                  </a:moveTo>
                  <a:cubicBezTo>
                    <a:pt x="3228" y="14568"/>
                    <a:pt x="10678" y="27845"/>
                    <a:pt x="21410" y="38209"/>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9"/>
            <p:cNvSpPr/>
            <p:nvPr/>
          </p:nvSpPr>
          <p:spPr>
            <a:xfrm>
              <a:off x="3031925" y="5673175"/>
              <a:ext cx="622850" cy="148475"/>
            </a:xfrm>
            <a:custGeom>
              <a:rect b="b" l="l" r="r" t="t"/>
              <a:pathLst>
                <a:path extrusionOk="0" fill="none" h="5939" w="24914">
                  <a:moveTo>
                    <a:pt x="1" y="5938"/>
                  </a:moveTo>
                  <a:cubicBezTo>
                    <a:pt x="8372" y="5219"/>
                    <a:pt x="17058" y="2969"/>
                    <a:pt x="24913"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9"/>
            <p:cNvSpPr/>
            <p:nvPr/>
          </p:nvSpPr>
          <p:spPr>
            <a:xfrm>
              <a:off x="3812400" y="5683775"/>
              <a:ext cx="254500" cy="247125"/>
            </a:xfrm>
            <a:custGeom>
              <a:rect b="b" l="l" r="r" t="t"/>
              <a:pathLst>
                <a:path extrusionOk="0" fill="none" h="9885" w="10180">
                  <a:moveTo>
                    <a:pt x="1" y="9885"/>
                  </a:moveTo>
                  <a:cubicBezTo>
                    <a:pt x="3744" y="6971"/>
                    <a:pt x="7156" y="3652"/>
                    <a:pt x="10180"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9"/>
            <p:cNvSpPr/>
            <p:nvPr/>
          </p:nvSpPr>
          <p:spPr>
            <a:xfrm>
              <a:off x="4492850" y="5843750"/>
              <a:ext cx="6475" cy="272025"/>
            </a:xfrm>
            <a:custGeom>
              <a:rect b="b" l="l" r="r" t="t"/>
              <a:pathLst>
                <a:path extrusionOk="0" fill="none" h="10881" w="259">
                  <a:moveTo>
                    <a:pt x="203" y="0"/>
                  </a:moveTo>
                  <a:cubicBezTo>
                    <a:pt x="259" y="3615"/>
                    <a:pt x="185" y="7229"/>
                    <a:pt x="1" y="10843"/>
                  </a:cubicBezTo>
                  <a:cubicBezTo>
                    <a:pt x="111" y="10880"/>
                    <a:pt x="222" y="10770"/>
                    <a:pt x="203" y="10659"/>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p:nvPr/>
          </p:nvSpPr>
          <p:spPr>
            <a:xfrm>
              <a:off x="1651200" y="4585675"/>
              <a:ext cx="836300" cy="379875"/>
            </a:xfrm>
            <a:custGeom>
              <a:rect b="b" l="l" r="r" t="t"/>
              <a:pathLst>
                <a:path extrusionOk="0" fill="none" h="15195" w="33452">
                  <a:moveTo>
                    <a:pt x="1" y="0"/>
                  </a:moveTo>
                  <a:cubicBezTo>
                    <a:pt x="8281" y="9534"/>
                    <a:pt x="20838" y="15195"/>
                    <a:pt x="33452" y="15066"/>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9"/>
            <p:cNvSpPr/>
            <p:nvPr/>
          </p:nvSpPr>
          <p:spPr>
            <a:xfrm>
              <a:off x="1910300" y="4374075"/>
              <a:ext cx="265100" cy="422750"/>
            </a:xfrm>
            <a:custGeom>
              <a:rect b="b" l="l" r="r" t="t"/>
              <a:pathLst>
                <a:path extrusionOk="0" fill="none" h="16910" w="10604">
                  <a:moveTo>
                    <a:pt x="0" y="16910"/>
                  </a:moveTo>
                  <a:cubicBezTo>
                    <a:pt x="1752" y="15508"/>
                    <a:pt x="2969" y="13572"/>
                    <a:pt x="4113" y="11636"/>
                  </a:cubicBezTo>
                  <a:cubicBezTo>
                    <a:pt x="6399" y="7837"/>
                    <a:pt x="8557" y="3946"/>
                    <a:pt x="10604"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9"/>
            <p:cNvSpPr/>
            <p:nvPr/>
          </p:nvSpPr>
          <p:spPr>
            <a:xfrm>
              <a:off x="2062900" y="4590275"/>
              <a:ext cx="374350" cy="158150"/>
            </a:xfrm>
            <a:custGeom>
              <a:rect b="b" l="l" r="r" t="t"/>
              <a:pathLst>
                <a:path extrusionOk="0" fill="none" h="6326" w="14974">
                  <a:moveTo>
                    <a:pt x="0" y="1"/>
                  </a:moveTo>
                  <a:cubicBezTo>
                    <a:pt x="1420" y="886"/>
                    <a:pt x="2858" y="1789"/>
                    <a:pt x="4260" y="2693"/>
                  </a:cubicBezTo>
                  <a:cubicBezTo>
                    <a:pt x="5422" y="3431"/>
                    <a:pt x="6602" y="4187"/>
                    <a:pt x="7874" y="4703"/>
                  </a:cubicBezTo>
                  <a:cubicBezTo>
                    <a:pt x="10124" y="5570"/>
                    <a:pt x="12576" y="5643"/>
                    <a:pt x="14974" y="5717"/>
                  </a:cubicBezTo>
                  <a:lnTo>
                    <a:pt x="14365" y="6326"/>
                  </a:ln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9"/>
            <p:cNvSpPr/>
            <p:nvPr/>
          </p:nvSpPr>
          <p:spPr>
            <a:xfrm>
              <a:off x="1347875" y="5277625"/>
              <a:ext cx="808625" cy="588275"/>
            </a:xfrm>
            <a:custGeom>
              <a:rect b="b" l="l" r="r" t="t"/>
              <a:pathLst>
                <a:path extrusionOk="0" fill="none" h="23531" w="32345">
                  <a:moveTo>
                    <a:pt x="4555" y="17243"/>
                  </a:moveTo>
                  <a:cubicBezTo>
                    <a:pt x="5532" y="18810"/>
                    <a:pt x="7026" y="19972"/>
                    <a:pt x="8630" y="20857"/>
                  </a:cubicBezTo>
                  <a:cubicBezTo>
                    <a:pt x="12392" y="22904"/>
                    <a:pt x="17113" y="23531"/>
                    <a:pt x="20967" y="21687"/>
                  </a:cubicBezTo>
                  <a:cubicBezTo>
                    <a:pt x="32344" y="16247"/>
                    <a:pt x="25964" y="1"/>
                    <a:pt x="14218" y="1218"/>
                  </a:cubicBezTo>
                  <a:cubicBezTo>
                    <a:pt x="6731" y="1992"/>
                    <a:pt x="0" y="9940"/>
                    <a:pt x="4555" y="17243"/>
                  </a:cubicBezTo>
                  <a:close/>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9"/>
            <p:cNvSpPr/>
            <p:nvPr/>
          </p:nvSpPr>
          <p:spPr>
            <a:xfrm>
              <a:off x="1217875" y="5049450"/>
              <a:ext cx="293675" cy="340225"/>
            </a:xfrm>
            <a:custGeom>
              <a:rect b="b" l="l" r="r" t="t"/>
              <a:pathLst>
                <a:path extrusionOk="0" fill="none" h="13609" w="11747">
                  <a:moveTo>
                    <a:pt x="0" y="0"/>
                  </a:moveTo>
                  <a:cubicBezTo>
                    <a:pt x="1936" y="2416"/>
                    <a:pt x="3891" y="4813"/>
                    <a:pt x="5827" y="7229"/>
                  </a:cubicBezTo>
                  <a:cubicBezTo>
                    <a:pt x="7653" y="9497"/>
                    <a:pt x="9497" y="11765"/>
                    <a:pt x="11747" y="13609"/>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9"/>
            <p:cNvSpPr/>
            <p:nvPr/>
          </p:nvSpPr>
          <p:spPr>
            <a:xfrm>
              <a:off x="1754950" y="4694475"/>
              <a:ext cx="5075" cy="621000"/>
            </a:xfrm>
            <a:custGeom>
              <a:rect b="b" l="l" r="r" t="t"/>
              <a:pathLst>
                <a:path extrusionOk="0" fill="none" h="24840" w="203">
                  <a:moveTo>
                    <a:pt x="111" y="24839"/>
                  </a:moveTo>
                  <a:cubicBezTo>
                    <a:pt x="203" y="16559"/>
                    <a:pt x="166" y="8280"/>
                    <a:pt x="0"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9"/>
            <p:cNvSpPr/>
            <p:nvPr/>
          </p:nvSpPr>
          <p:spPr>
            <a:xfrm>
              <a:off x="1969775" y="5043900"/>
              <a:ext cx="542625" cy="386350"/>
            </a:xfrm>
            <a:custGeom>
              <a:rect b="b" l="l" r="r" t="t"/>
              <a:pathLst>
                <a:path extrusionOk="0" fill="none" h="15454" w="21705">
                  <a:moveTo>
                    <a:pt x="0" y="15454"/>
                  </a:moveTo>
                  <a:cubicBezTo>
                    <a:pt x="7044" y="10032"/>
                    <a:pt x="14273" y="4887"/>
                    <a:pt x="21704"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9"/>
            <p:cNvSpPr/>
            <p:nvPr/>
          </p:nvSpPr>
          <p:spPr>
            <a:xfrm>
              <a:off x="1989125" y="5728950"/>
              <a:ext cx="339800" cy="447200"/>
            </a:xfrm>
            <a:custGeom>
              <a:rect b="b" l="l" r="r" t="t"/>
              <a:pathLst>
                <a:path extrusionOk="0" fill="none" h="17888" w="13592">
                  <a:moveTo>
                    <a:pt x="1" y="1"/>
                  </a:moveTo>
                  <a:cubicBezTo>
                    <a:pt x="4500" y="5994"/>
                    <a:pt x="9018" y="11950"/>
                    <a:pt x="13591" y="17888"/>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9"/>
            <p:cNvSpPr/>
            <p:nvPr/>
          </p:nvSpPr>
          <p:spPr>
            <a:xfrm>
              <a:off x="1184225" y="5780125"/>
              <a:ext cx="336550" cy="453650"/>
            </a:xfrm>
            <a:custGeom>
              <a:rect b="b" l="l" r="r" t="t"/>
              <a:pathLst>
                <a:path extrusionOk="0" fill="none" h="18146" w="13462">
                  <a:moveTo>
                    <a:pt x="13461" y="1"/>
                  </a:moveTo>
                  <a:cubicBezTo>
                    <a:pt x="8575" y="5736"/>
                    <a:pt x="4075" y="11802"/>
                    <a:pt x="0" y="18146"/>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9"/>
            <p:cNvSpPr/>
            <p:nvPr/>
          </p:nvSpPr>
          <p:spPr>
            <a:xfrm>
              <a:off x="353025" y="5253675"/>
              <a:ext cx="1029450" cy="869925"/>
            </a:xfrm>
            <a:custGeom>
              <a:rect b="b" l="l" r="r" t="t"/>
              <a:pathLst>
                <a:path extrusionOk="0" fill="none" h="34797" w="41178">
                  <a:moveTo>
                    <a:pt x="41177" y="0"/>
                  </a:moveTo>
                  <a:cubicBezTo>
                    <a:pt x="37674" y="3504"/>
                    <a:pt x="2213" y="30389"/>
                    <a:pt x="0" y="34797"/>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9"/>
            <p:cNvSpPr/>
            <p:nvPr/>
          </p:nvSpPr>
          <p:spPr>
            <a:xfrm>
              <a:off x="1040850" y="5541800"/>
              <a:ext cx="332400" cy="417675"/>
            </a:xfrm>
            <a:custGeom>
              <a:rect b="b" l="l" r="r" t="t"/>
              <a:pathLst>
                <a:path extrusionOk="0" fill="none" h="16707" w="13296">
                  <a:moveTo>
                    <a:pt x="0" y="0"/>
                  </a:moveTo>
                  <a:cubicBezTo>
                    <a:pt x="3928" y="5938"/>
                    <a:pt x="8372" y="11525"/>
                    <a:pt x="13296" y="16707"/>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9"/>
            <p:cNvSpPr/>
            <p:nvPr/>
          </p:nvSpPr>
          <p:spPr>
            <a:xfrm>
              <a:off x="1845750" y="5970525"/>
              <a:ext cx="320900" cy="246200"/>
            </a:xfrm>
            <a:custGeom>
              <a:rect b="b" l="l" r="r" t="t"/>
              <a:pathLst>
                <a:path extrusionOk="0" fill="none" h="9848" w="12836">
                  <a:moveTo>
                    <a:pt x="12835" y="1"/>
                  </a:moveTo>
                  <a:cubicBezTo>
                    <a:pt x="9073" y="3873"/>
                    <a:pt x="4039" y="6252"/>
                    <a:pt x="1" y="9848"/>
                  </a:cubicBezTo>
                  <a:lnTo>
                    <a:pt x="978" y="9792"/>
                  </a:ln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2218250" y="5253200"/>
              <a:ext cx="270625" cy="514050"/>
            </a:xfrm>
            <a:custGeom>
              <a:rect b="b" l="l" r="r" t="t"/>
              <a:pathLst>
                <a:path extrusionOk="0" fill="none" h="20562" w="10825">
                  <a:moveTo>
                    <a:pt x="0" y="1"/>
                  </a:moveTo>
                  <a:cubicBezTo>
                    <a:pt x="3559" y="6879"/>
                    <a:pt x="7174" y="13739"/>
                    <a:pt x="10825" y="20561"/>
                  </a:cubicBezTo>
                  <a:lnTo>
                    <a:pt x="10622" y="19934"/>
                  </a:ln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9"/>
            <p:cNvSpPr/>
            <p:nvPr/>
          </p:nvSpPr>
          <p:spPr>
            <a:xfrm>
              <a:off x="1480175" y="5352625"/>
              <a:ext cx="524200" cy="443525"/>
            </a:xfrm>
            <a:custGeom>
              <a:rect b="b" l="l" r="r" t="t"/>
              <a:pathLst>
                <a:path extrusionOk="0" h="17741" w="20968">
                  <a:moveTo>
                    <a:pt x="9181" y="0"/>
                  </a:moveTo>
                  <a:cubicBezTo>
                    <a:pt x="4908" y="0"/>
                    <a:pt x="955" y="4181"/>
                    <a:pt x="277" y="8471"/>
                  </a:cubicBezTo>
                  <a:cubicBezTo>
                    <a:pt x="1" y="10204"/>
                    <a:pt x="277" y="11956"/>
                    <a:pt x="1255" y="13468"/>
                  </a:cubicBezTo>
                  <a:cubicBezTo>
                    <a:pt x="1734" y="14150"/>
                    <a:pt x="2306" y="14777"/>
                    <a:pt x="2951" y="15330"/>
                  </a:cubicBezTo>
                  <a:cubicBezTo>
                    <a:pt x="4629" y="16843"/>
                    <a:pt x="6842" y="17433"/>
                    <a:pt x="9055" y="17636"/>
                  </a:cubicBezTo>
                  <a:cubicBezTo>
                    <a:pt x="9698" y="17698"/>
                    <a:pt x="10345" y="17741"/>
                    <a:pt x="10989" y="17741"/>
                  </a:cubicBezTo>
                  <a:cubicBezTo>
                    <a:pt x="11859" y="17741"/>
                    <a:pt x="12725" y="17663"/>
                    <a:pt x="13573" y="17451"/>
                  </a:cubicBezTo>
                  <a:cubicBezTo>
                    <a:pt x="16542" y="16640"/>
                    <a:pt x="18847" y="14279"/>
                    <a:pt x="19566" y="11274"/>
                  </a:cubicBezTo>
                  <a:cubicBezTo>
                    <a:pt x="20967" y="5115"/>
                    <a:pt x="15767" y="1076"/>
                    <a:pt x="10309" y="99"/>
                  </a:cubicBezTo>
                  <a:cubicBezTo>
                    <a:pt x="9932" y="32"/>
                    <a:pt x="9555" y="0"/>
                    <a:pt x="9181"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9"/>
            <p:cNvSpPr/>
            <p:nvPr/>
          </p:nvSpPr>
          <p:spPr>
            <a:xfrm>
              <a:off x="1807500" y="3054675"/>
              <a:ext cx="134625" cy="528325"/>
            </a:xfrm>
            <a:custGeom>
              <a:rect b="b" l="l" r="r" t="t"/>
              <a:pathLst>
                <a:path extrusionOk="0" fill="none" h="21133" w="5385">
                  <a:moveTo>
                    <a:pt x="0" y="21133"/>
                  </a:moveTo>
                  <a:cubicBezTo>
                    <a:pt x="1992" y="14144"/>
                    <a:pt x="3799" y="7100"/>
                    <a:pt x="5385"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9"/>
            <p:cNvSpPr/>
            <p:nvPr/>
          </p:nvSpPr>
          <p:spPr>
            <a:xfrm>
              <a:off x="1362625" y="2935725"/>
              <a:ext cx="162300" cy="582275"/>
            </a:xfrm>
            <a:custGeom>
              <a:rect b="b" l="l" r="r" t="t"/>
              <a:pathLst>
                <a:path extrusionOk="0" fill="none" h="23291" w="6492">
                  <a:moveTo>
                    <a:pt x="0" y="23291"/>
                  </a:moveTo>
                  <a:cubicBezTo>
                    <a:pt x="2158" y="15527"/>
                    <a:pt x="4315" y="7764"/>
                    <a:pt x="6491"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9"/>
            <p:cNvSpPr/>
            <p:nvPr/>
          </p:nvSpPr>
          <p:spPr>
            <a:xfrm>
              <a:off x="839850" y="2726425"/>
              <a:ext cx="265550" cy="621475"/>
            </a:xfrm>
            <a:custGeom>
              <a:rect b="b" l="l" r="r" t="t"/>
              <a:pathLst>
                <a:path extrusionOk="0" fill="none" h="24859" w="10622">
                  <a:moveTo>
                    <a:pt x="0" y="24858"/>
                  </a:moveTo>
                  <a:cubicBezTo>
                    <a:pt x="3541" y="16560"/>
                    <a:pt x="7081" y="8281"/>
                    <a:pt x="10622"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9"/>
            <p:cNvSpPr/>
            <p:nvPr/>
          </p:nvSpPr>
          <p:spPr>
            <a:xfrm>
              <a:off x="983675" y="3026550"/>
              <a:ext cx="462875" cy="165075"/>
            </a:xfrm>
            <a:custGeom>
              <a:rect b="b" l="l" r="r" t="t"/>
              <a:pathLst>
                <a:path extrusionOk="0" fill="none" h="6603" w="18515">
                  <a:moveTo>
                    <a:pt x="1" y="1"/>
                  </a:moveTo>
                  <a:cubicBezTo>
                    <a:pt x="5938" y="2803"/>
                    <a:pt x="12134" y="5016"/>
                    <a:pt x="18515" y="6602"/>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9"/>
            <p:cNvSpPr/>
            <p:nvPr/>
          </p:nvSpPr>
          <p:spPr>
            <a:xfrm>
              <a:off x="1361700" y="3806100"/>
              <a:ext cx="699825" cy="456425"/>
            </a:xfrm>
            <a:custGeom>
              <a:rect b="b" l="l" r="r" t="t"/>
              <a:pathLst>
                <a:path extrusionOk="0" fill="none" h="18257" w="27993">
                  <a:moveTo>
                    <a:pt x="1" y="18257"/>
                  </a:moveTo>
                  <a:cubicBezTo>
                    <a:pt x="3098" y="13886"/>
                    <a:pt x="6196" y="9498"/>
                    <a:pt x="9921" y="5644"/>
                  </a:cubicBezTo>
                  <a:cubicBezTo>
                    <a:pt x="11526" y="3984"/>
                    <a:pt x="13296" y="2380"/>
                    <a:pt x="15472" y="1550"/>
                  </a:cubicBezTo>
                  <a:cubicBezTo>
                    <a:pt x="19455" y="1"/>
                    <a:pt x="23917" y="1292"/>
                    <a:pt x="27993" y="2583"/>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978150" y="3482950"/>
              <a:ext cx="175200" cy="771275"/>
            </a:xfrm>
            <a:custGeom>
              <a:rect b="b" l="l" r="r" t="t"/>
              <a:pathLst>
                <a:path extrusionOk="0" fill="none" h="30851" w="7008">
                  <a:moveTo>
                    <a:pt x="0" y="30851"/>
                  </a:moveTo>
                  <a:cubicBezTo>
                    <a:pt x="1918" y="20487"/>
                    <a:pt x="4241" y="10198"/>
                    <a:pt x="7008"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9"/>
            <p:cNvSpPr/>
            <p:nvPr/>
          </p:nvSpPr>
          <p:spPr>
            <a:xfrm>
              <a:off x="1072650" y="3823175"/>
              <a:ext cx="519575" cy="138775"/>
            </a:xfrm>
            <a:custGeom>
              <a:rect b="b" l="l" r="r" t="t"/>
              <a:pathLst>
                <a:path extrusionOk="0" fill="none" h="5551" w="20783">
                  <a:moveTo>
                    <a:pt x="0" y="0"/>
                  </a:moveTo>
                  <a:cubicBezTo>
                    <a:pt x="6971" y="1715"/>
                    <a:pt x="13886" y="3559"/>
                    <a:pt x="20783" y="555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9"/>
            <p:cNvSpPr/>
            <p:nvPr/>
          </p:nvSpPr>
          <p:spPr>
            <a:xfrm>
              <a:off x="395425" y="4666800"/>
              <a:ext cx="1002250" cy="864875"/>
            </a:xfrm>
            <a:custGeom>
              <a:rect b="b" l="l" r="r" t="t"/>
              <a:pathLst>
                <a:path extrusionOk="0" fill="none" h="34595" w="40090">
                  <a:moveTo>
                    <a:pt x="40090" y="6602"/>
                  </a:moveTo>
                  <a:cubicBezTo>
                    <a:pt x="35941" y="3412"/>
                    <a:pt x="30833" y="1587"/>
                    <a:pt x="25651" y="923"/>
                  </a:cubicBezTo>
                  <a:cubicBezTo>
                    <a:pt x="18533" y="1"/>
                    <a:pt x="10198" y="111"/>
                    <a:pt x="5754" y="6584"/>
                  </a:cubicBezTo>
                  <a:cubicBezTo>
                    <a:pt x="185" y="14698"/>
                    <a:pt x="1" y="25706"/>
                    <a:pt x="3633" y="34594"/>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p:nvPr/>
          </p:nvSpPr>
          <p:spPr>
            <a:xfrm>
              <a:off x="1145025" y="4254200"/>
              <a:ext cx="43350" cy="451825"/>
            </a:xfrm>
            <a:custGeom>
              <a:rect b="b" l="l" r="r" t="t"/>
              <a:pathLst>
                <a:path extrusionOk="0" fill="none" h="18073" w="1734">
                  <a:moveTo>
                    <a:pt x="1" y="18072"/>
                  </a:moveTo>
                  <a:cubicBezTo>
                    <a:pt x="978" y="12098"/>
                    <a:pt x="1568" y="6068"/>
                    <a:pt x="1734"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9"/>
            <p:cNvSpPr/>
            <p:nvPr/>
          </p:nvSpPr>
          <p:spPr>
            <a:xfrm>
              <a:off x="907150" y="4682950"/>
              <a:ext cx="146150" cy="461025"/>
            </a:xfrm>
            <a:custGeom>
              <a:rect b="b" l="l" r="r" t="t"/>
              <a:pathLst>
                <a:path extrusionOk="0" fill="none" h="18441" w="5846">
                  <a:moveTo>
                    <a:pt x="0" y="0"/>
                  </a:moveTo>
                  <a:cubicBezTo>
                    <a:pt x="56" y="6583"/>
                    <a:pt x="2084" y="13000"/>
                    <a:pt x="5846" y="1844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2752550" y="2093950"/>
              <a:ext cx="414025" cy="703500"/>
            </a:xfrm>
            <a:custGeom>
              <a:rect b="b" l="l" r="r" t="t"/>
              <a:pathLst>
                <a:path extrusionOk="0" fill="none" h="28140" w="16561">
                  <a:moveTo>
                    <a:pt x="1" y="28140"/>
                  </a:moveTo>
                  <a:cubicBezTo>
                    <a:pt x="4721" y="18311"/>
                    <a:pt x="10272" y="8907"/>
                    <a:pt x="16560"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2200275" y="1807200"/>
              <a:ext cx="416300" cy="876400"/>
            </a:xfrm>
            <a:custGeom>
              <a:rect b="b" l="l" r="r" t="t"/>
              <a:pathLst>
                <a:path extrusionOk="0" fill="none" h="35056" w="16652">
                  <a:moveTo>
                    <a:pt x="0" y="35055"/>
                  </a:moveTo>
                  <a:cubicBezTo>
                    <a:pt x="4389" y="22848"/>
                    <a:pt x="9958" y="11101"/>
                    <a:pt x="16652"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9"/>
            <p:cNvSpPr/>
            <p:nvPr/>
          </p:nvSpPr>
          <p:spPr>
            <a:xfrm>
              <a:off x="1627250" y="1772625"/>
              <a:ext cx="298750" cy="745925"/>
            </a:xfrm>
            <a:custGeom>
              <a:rect b="b" l="l" r="r" t="t"/>
              <a:pathLst>
                <a:path extrusionOk="0" fill="none" h="29837" w="11950">
                  <a:moveTo>
                    <a:pt x="0" y="29836"/>
                  </a:moveTo>
                  <a:cubicBezTo>
                    <a:pt x="2840" y="19473"/>
                    <a:pt x="6841" y="9460"/>
                    <a:pt x="11949" y="0"/>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1021475" y="1665200"/>
              <a:ext cx="272950" cy="515900"/>
            </a:xfrm>
            <a:custGeom>
              <a:rect b="b" l="l" r="r" t="t"/>
              <a:pathLst>
                <a:path extrusionOk="0" fill="none" h="20636" w="10918">
                  <a:moveTo>
                    <a:pt x="1" y="20635"/>
                  </a:moveTo>
                  <a:cubicBezTo>
                    <a:pt x="2951" y="13407"/>
                    <a:pt x="6602" y="6510"/>
                    <a:pt x="10917"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2963225" y="2416650"/>
              <a:ext cx="383600" cy="265100"/>
            </a:xfrm>
            <a:custGeom>
              <a:rect b="b" l="l" r="r" t="t"/>
              <a:pathLst>
                <a:path extrusionOk="0" fill="none" h="10604" w="15344">
                  <a:moveTo>
                    <a:pt x="1" y="0"/>
                  </a:moveTo>
                  <a:cubicBezTo>
                    <a:pt x="5367" y="3135"/>
                    <a:pt x="10512" y="6676"/>
                    <a:pt x="15343" y="10603"/>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9"/>
            <p:cNvSpPr/>
            <p:nvPr/>
          </p:nvSpPr>
          <p:spPr>
            <a:xfrm>
              <a:off x="2332125" y="2354400"/>
              <a:ext cx="507125" cy="266500"/>
            </a:xfrm>
            <a:custGeom>
              <a:rect b="b" l="l" r="r" t="t"/>
              <a:pathLst>
                <a:path extrusionOk="0" fill="none" h="10660" w="20285">
                  <a:moveTo>
                    <a:pt x="0" y="1"/>
                  </a:moveTo>
                  <a:cubicBezTo>
                    <a:pt x="7008" y="2564"/>
                    <a:pt x="13812" y="6990"/>
                    <a:pt x="20284" y="10659"/>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9"/>
            <p:cNvSpPr/>
            <p:nvPr/>
          </p:nvSpPr>
          <p:spPr>
            <a:xfrm>
              <a:off x="2561700" y="1903550"/>
              <a:ext cx="512200" cy="310275"/>
            </a:xfrm>
            <a:custGeom>
              <a:rect b="b" l="l" r="r" t="t"/>
              <a:pathLst>
                <a:path extrusionOk="0" fill="none" h="12411" w="20488">
                  <a:moveTo>
                    <a:pt x="0" y="0"/>
                  </a:moveTo>
                  <a:cubicBezTo>
                    <a:pt x="6916" y="4002"/>
                    <a:pt x="13738" y="8151"/>
                    <a:pt x="20488" y="1241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p:nvPr/>
          </p:nvSpPr>
          <p:spPr>
            <a:xfrm>
              <a:off x="1801950" y="2028475"/>
              <a:ext cx="597950" cy="201950"/>
            </a:xfrm>
            <a:custGeom>
              <a:rect b="b" l="l" r="r" t="t"/>
              <a:pathLst>
                <a:path extrusionOk="0" fill="none" h="8078" w="23918">
                  <a:moveTo>
                    <a:pt x="1" y="1"/>
                  </a:moveTo>
                  <a:cubicBezTo>
                    <a:pt x="8115" y="2269"/>
                    <a:pt x="16099" y="4961"/>
                    <a:pt x="23918" y="8077"/>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9"/>
            <p:cNvSpPr/>
            <p:nvPr/>
          </p:nvSpPr>
          <p:spPr>
            <a:xfrm>
              <a:off x="1117375" y="1987450"/>
              <a:ext cx="590575" cy="256800"/>
            </a:xfrm>
            <a:custGeom>
              <a:rect b="b" l="l" r="r" t="t"/>
              <a:pathLst>
                <a:path extrusionOk="0" fill="none" h="10272" w="23623">
                  <a:moveTo>
                    <a:pt x="0" y="0"/>
                  </a:moveTo>
                  <a:cubicBezTo>
                    <a:pt x="7524" y="4186"/>
                    <a:pt x="15435" y="7635"/>
                    <a:pt x="23622" y="10272"/>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9"/>
            <p:cNvSpPr/>
            <p:nvPr/>
          </p:nvSpPr>
          <p:spPr>
            <a:xfrm>
              <a:off x="559550" y="3504225"/>
              <a:ext cx="424150" cy="688475"/>
            </a:xfrm>
            <a:custGeom>
              <a:rect b="b" l="l" r="r" t="t"/>
              <a:pathLst>
                <a:path extrusionOk="0" h="27539" w="16966">
                  <a:moveTo>
                    <a:pt x="5409" y="0"/>
                  </a:moveTo>
                  <a:cubicBezTo>
                    <a:pt x="4669" y="0"/>
                    <a:pt x="3970" y="87"/>
                    <a:pt x="3357" y="293"/>
                  </a:cubicBezTo>
                  <a:cubicBezTo>
                    <a:pt x="0" y="1399"/>
                    <a:pt x="867" y="5640"/>
                    <a:pt x="849" y="8425"/>
                  </a:cubicBezTo>
                  <a:cubicBezTo>
                    <a:pt x="830" y="13090"/>
                    <a:pt x="793" y="17755"/>
                    <a:pt x="775" y="22421"/>
                  </a:cubicBezTo>
                  <a:cubicBezTo>
                    <a:pt x="775" y="23324"/>
                    <a:pt x="775" y="24265"/>
                    <a:pt x="1125" y="25113"/>
                  </a:cubicBezTo>
                  <a:cubicBezTo>
                    <a:pt x="1787" y="26724"/>
                    <a:pt x="3571" y="27539"/>
                    <a:pt x="5348" y="27539"/>
                  </a:cubicBezTo>
                  <a:cubicBezTo>
                    <a:pt x="5849" y="27539"/>
                    <a:pt x="6349" y="27474"/>
                    <a:pt x="6823" y="27344"/>
                  </a:cubicBezTo>
                  <a:cubicBezTo>
                    <a:pt x="8962" y="26754"/>
                    <a:pt x="10696" y="25187"/>
                    <a:pt x="12337" y="23675"/>
                  </a:cubicBezTo>
                  <a:cubicBezTo>
                    <a:pt x="13038" y="23011"/>
                    <a:pt x="13757" y="22347"/>
                    <a:pt x="14236" y="21517"/>
                  </a:cubicBezTo>
                  <a:cubicBezTo>
                    <a:pt x="14753" y="20651"/>
                    <a:pt x="14992" y="19636"/>
                    <a:pt x="15195" y="18659"/>
                  </a:cubicBezTo>
                  <a:cubicBezTo>
                    <a:pt x="15785" y="15911"/>
                    <a:pt x="16228" y="13145"/>
                    <a:pt x="16523" y="10361"/>
                  </a:cubicBezTo>
                  <a:cubicBezTo>
                    <a:pt x="16966" y="6378"/>
                    <a:pt x="16302" y="3040"/>
                    <a:pt x="12226" y="1510"/>
                  </a:cubicBezTo>
                  <a:cubicBezTo>
                    <a:pt x="10425" y="840"/>
                    <a:pt x="7715" y="0"/>
                    <a:pt x="5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9"/>
            <p:cNvSpPr/>
            <p:nvPr/>
          </p:nvSpPr>
          <p:spPr>
            <a:xfrm>
              <a:off x="545250" y="2639775"/>
              <a:ext cx="398350" cy="571200"/>
            </a:xfrm>
            <a:custGeom>
              <a:rect b="b" l="l" r="r" t="t"/>
              <a:pathLst>
                <a:path extrusionOk="0" fill="none" h="22848" w="15934">
                  <a:moveTo>
                    <a:pt x="1" y="22848"/>
                  </a:moveTo>
                  <a:lnTo>
                    <a:pt x="15933" y="0"/>
                  </a:ln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9"/>
            <p:cNvSpPr/>
            <p:nvPr/>
          </p:nvSpPr>
          <p:spPr>
            <a:xfrm>
              <a:off x="159850" y="2336900"/>
              <a:ext cx="406650" cy="462400"/>
            </a:xfrm>
            <a:custGeom>
              <a:rect b="b" l="l" r="r" t="t"/>
              <a:pathLst>
                <a:path extrusionOk="0" fill="none" h="18496" w="16266">
                  <a:moveTo>
                    <a:pt x="1" y="18496"/>
                  </a:moveTo>
                  <a:lnTo>
                    <a:pt x="16265" y="0"/>
                  </a:ln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9"/>
            <p:cNvSpPr/>
            <p:nvPr/>
          </p:nvSpPr>
          <p:spPr>
            <a:xfrm>
              <a:off x="-35600" y="2107300"/>
              <a:ext cx="370675" cy="220400"/>
            </a:xfrm>
            <a:custGeom>
              <a:rect b="b" l="l" r="r" t="t"/>
              <a:pathLst>
                <a:path extrusionOk="0" fill="none" h="8816" w="14827">
                  <a:moveTo>
                    <a:pt x="0" y="8815"/>
                  </a:moveTo>
                  <a:cubicBezTo>
                    <a:pt x="4629" y="5385"/>
                    <a:pt x="10603" y="3929"/>
                    <a:pt x="14826" y="1"/>
                  </a:cubicBezTo>
                </a:path>
              </a:pathLst>
            </a:custGeom>
            <a:noFill/>
            <a:ln cap="flat" cmpd="sng" w="11525">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9"/>
            <p:cNvSpPr/>
            <p:nvPr/>
          </p:nvSpPr>
          <p:spPr>
            <a:xfrm>
              <a:off x="-488325" y="2792150"/>
              <a:ext cx="1018850" cy="1802025"/>
            </a:xfrm>
            <a:custGeom>
              <a:rect b="b" l="l" r="r" t="t"/>
              <a:pathLst>
                <a:path extrusionOk="0" h="72081" w="40754">
                  <a:moveTo>
                    <a:pt x="8032" y="1"/>
                  </a:moveTo>
                  <a:cubicBezTo>
                    <a:pt x="6999" y="1"/>
                    <a:pt x="6028" y="244"/>
                    <a:pt x="5219" y="839"/>
                  </a:cubicBezTo>
                  <a:cubicBezTo>
                    <a:pt x="2822" y="2572"/>
                    <a:pt x="1513" y="7735"/>
                    <a:pt x="1126" y="10428"/>
                  </a:cubicBezTo>
                  <a:cubicBezTo>
                    <a:pt x="683" y="13526"/>
                    <a:pt x="904" y="16660"/>
                    <a:pt x="1181" y="19777"/>
                  </a:cubicBezTo>
                  <a:cubicBezTo>
                    <a:pt x="2011" y="29292"/>
                    <a:pt x="3154" y="38844"/>
                    <a:pt x="2214" y="48341"/>
                  </a:cubicBezTo>
                  <a:cubicBezTo>
                    <a:pt x="1587" y="54739"/>
                    <a:pt x="1" y="61138"/>
                    <a:pt x="867" y="67500"/>
                  </a:cubicBezTo>
                  <a:cubicBezTo>
                    <a:pt x="1015" y="68533"/>
                    <a:pt x="1236" y="69584"/>
                    <a:pt x="1826" y="70432"/>
                  </a:cubicBezTo>
                  <a:cubicBezTo>
                    <a:pt x="2648" y="71580"/>
                    <a:pt x="3996" y="72080"/>
                    <a:pt x="5413" y="72080"/>
                  </a:cubicBezTo>
                  <a:cubicBezTo>
                    <a:pt x="6636" y="72080"/>
                    <a:pt x="7911" y="71708"/>
                    <a:pt x="8944" y="71059"/>
                  </a:cubicBezTo>
                  <a:cubicBezTo>
                    <a:pt x="11157" y="69639"/>
                    <a:pt x="12614" y="67334"/>
                    <a:pt x="14347" y="65379"/>
                  </a:cubicBezTo>
                  <a:cubicBezTo>
                    <a:pt x="17630" y="61691"/>
                    <a:pt x="21963" y="59128"/>
                    <a:pt x="26758" y="58003"/>
                  </a:cubicBezTo>
                  <a:cubicBezTo>
                    <a:pt x="28565" y="57579"/>
                    <a:pt x="30446" y="57376"/>
                    <a:pt x="32234" y="56805"/>
                  </a:cubicBezTo>
                  <a:cubicBezTo>
                    <a:pt x="34023" y="56251"/>
                    <a:pt x="35756" y="55256"/>
                    <a:pt x="36752" y="53670"/>
                  </a:cubicBezTo>
                  <a:cubicBezTo>
                    <a:pt x="37508" y="52434"/>
                    <a:pt x="37766" y="50959"/>
                    <a:pt x="37988" y="49521"/>
                  </a:cubicBezTo>
                  <a:cubicBezTo>
                    <a:pt x="38559" y="46054"/>
                    <a:pt x="39113" y="42587"/>
                    <a:pt x="39666" y="39121"/>
                  </a:cubicBezTo>
                  <a:cubicBezTo>
                    <a:pt x="40237" y="35635"/>
                    <a:pt x="40754" y="31800"/>
                    <a:pt x="38928" y="28757"/>
                  </a:cubicBezTo>
                  <a:cubicBezTo>
                    <a:pt x="37084" y="25659"/>
                    <a:pt x="33415" y="24295"/>
                    <a:pt x="30556" y="22119"/>
                  </a:cubicBezTo>
                  <a:cubicBezTo>
                    <a:pt x="27329" y="19648"/>
                    <a:pt x="25135" y="16089"/>
                    <a:pt x="23051" y="12622"/>
                  </a:cubicBezTo>
                  <a:cubicBezTo>
                    <a:pt x="20949" y="9137"/>
                    <a:pt x="18810" y="5596"/>
                    <a:pt x="15620" y="3052"/>
                  </a:cubicBezTo>
                  <a:cubicBezTo>
                    <a:pt x="13884" y="1676"/>
                    <a:pt x="10745" y="1"/>
                    <a:pt x="80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2991350" y="4179625"/>
              <a:ext cx="107900" cy="91775"/>
            </a:xfrm>
            <a:custGeom>
              <a:rect b="b" l="l" r="r" t="t"/>
              <a:pathLst>
                <a:path extrusionOk="0" h="3671" w="4316">
                  <a:moveTo>
                    <a:pt x="3122" y="1"/>
                  </a:moveTo>
                  <a:cubicBezTo>
                    <a:pt x="3059" y="1"/>
                    <a:pt x="2996" y="5"/>
                    <a:pt x="2933" y="15"/>
                  </a:cubicBezTo>
                  <a:cubicBezTo>
                    <a:pt x="2748" y="52"/>
                    <a:pt x="2582" y="144"/>
                    <a:pt x="2435" y="236"/>
                  </a:cubicBezTo>
                  <a:cubicBezTo>
                    <a:pt x="1734" y="697"/>
                    <a:pt x="1181" y="1361"/>
                    <a:pt x="572" y="1951"/>
                  </a:cubicBezTo>
                  <a:cubicBezTo>
                    <a:pt x="296" y="2228"/>
                    <a:pt x="1" y="2560"/>
                    <a:pt x="185" y="2965"/>
                  </a:cubicBezTo>
                  <a:cubicBezTo>
                    <a:pt x="314" y="3205"/>
                    <a:pt x="536" y="3408"/>
                    <a:pt x="794" y="3519"/>
                  </a:cubicBezTo>
                  <a:cubicBezTo>
                    <a:pt x="849" y="3555"/>
                    <a:pt x="923" y="3574"/>
                    <a:pt x="997" y="3611"/>
                  </a:cubicBezTo>
                  <a:cubicBezTo>
                    <a:pt x="1070" y="3629"/>
                    <a:pt x="1144" y="3648"/>
                    <a:pt x="1218" y="3648"/>
                  </a:cubicBezTo>
                  <a:cubicBezTo>
                    <a:pt x="1300" y="3663"/>
                    <a:pt x="1376" y="3670"/>
                    <a:pt x="1447" y="3670"/>
                  </a:cubicBezTo>
                  <a:cubicBezTo>
                    <a:pt x="1972" y="3670"/>
                    <a:pt x="2239" y="3279"/>
                    <a:pt x="2564" y="2873"/>
                  </a:cubicBezTo>
                  <a:cubicBezTo>
                    <a:pt x="3025" y="2283"/>
                    <a:pt x="3504" y="1711"/>
                    <a:pt x="4002" y="1158"/>
                  </a:cubicBezTo>
                  <a:cubicBezTo>
                    <a:pt x="4150" y="992"/>
                    <a:pt x="4316" y="771"/>
                    <a:pt x="4224" y="550"/>
                  </a:cubicBezTo>
                  <a:cubicBezTo>
                    <a:pt x="4168" y="439"/>
                    <a:pt x="4076" y="347"/>
                    <a:pt x="3984" y="291"/>
                  </a:cubicBezTo>
                  <a:cubicBezTo>
                    <a:pt x="3724" y="108"/>
                    <a:pt x="3426" y="1"/>
                    <a:pt x="3122"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2884400" y="4194800"/>
              <a:ext cx="39600" cy="40800"/>
            </a:xfrm>
            <a:custGeom>
              <a:rect b="b" l="l" r="r" t="t"/>
              <a:pathLst>
                <a:path extrusionOk="0" h="1632" w="1584">
                  <a:moveTo>
                    <a:pt x="827" y="0"/>
                  </a:moveTo>
                  <a:cubicBezTo>
                    <a:pt x="741" y="0"/>
                    <a:pt x="655" y="12"/>
                    <a:pt x="572" y="35"/>
                  </a:cubicBezTo>
                  <a:cubicBezTo>
                    <a:pt x="259" y="127"/>
                    <a:pt x="111" y="496"/>
                    <a:pt x="56" y="809"/>
                  </a:cubicBezTo>
                  <a:cubicBezTo>
                    <a:pt x="38" y="975"/>
                    <a:pt x="19" y="1123"/>
                    <a:pt x="1" y="1289"/>
                  </a:cubicBezTo>
                  <a:cubicBezTo>
                    <a:pt x="1" y="1418"/>
                    <a:pt x="1" y="1565"/>
                    <a:pt x="111" y="1621"/>
                  </a:cubicBezTo>
                  <a:cubicBezTo>
                    <a:pt x="145" y="1627"/>
                    <a:pt x="179" y="1632"/>
                    <a:pt x="213" y="1632"/>
                  </a:cubicBezTo>
                  <a:cubicBezTo>
                    <a:pt x="271" y="1632"/>
                    <a:pt x="329" y="1619"/>
                    <a:pt x="388" y="1584"/>
                  </a:cubicBezTo>
                  <a:cubicBezTo>
                    <a:pt x="462" y="1528"/>
                    <a:pt x="554" y="1473"/>
                    <a:pt x="646" y="1418"/>
                  </a:cubicBezTo>
                  <a:cubicBezTo>
                    <a:pt x="960" y="1233"/>
                    <a:pt x="1218" y="975"/>
                    <a:pt x="1402" y="662"/>
                  </a:cubicBezTo>
                  <a:cubicBezTo>
                    <a:pt x="1584" y="238"/>
                    <a:pt x="1219" y="0"/>
                    <a:pt x="827"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2846600" y="4176975"/>
              <a:ext cx="40125" cy="40850"/>
            </a:xfrm>
            <a:custGeom>
              <a:rect b="b" l="l" r="r" t="t"/>
              <a:pathLst>
                <a:path extrusionOk="0" h="1634" w="1605">
                  <a:moveTo>
                    <a:pt x="813" y="1"/>
                  </a:moveTo>
                  <a:cubicBezTo>
                    <a:pt x="731" y="1"/>
                    <a:pt x="650" y="10"/>
                    <a:pt x="572" y="29"/>
                  </a:cubicBezTo>
                  <a:cubicBezTo>
                    <a:pt x="259" y="121"/>
                    <a:pt x="130" y="490"/>
                    <a:pt x="74" y="822"/>
                  </a:cubicBezTo>
                  <a:cubicBezTo>
                    <a:pt x="37" y="969"/>
                    <a:pt x="19" y="1135"/>
                    <a:pt x="19" y="1301"/>
                  </a:cubicBezTo>
                  <a:cubicBezTo>
                    <a:pt x="1" y="1412"/>
                    <a:pt x="19" y="1559"/>
                    <a:pt x="111" y="1615"/>
                  </a:cubicBezTo>
                  <a:cubicBezTo>
                    <a:pt x="144" y="1628"/>
                    <a:pt x="179" y="1634"/>
                    <a:pt x="214" y="1634"/>
                  </a:cubicBezTo>
                  <a:cubicBezTo>
                    <a:pt x="279" y="1634"/>
                    <a:pt x="347" y="1613"/>
                    <a:pt x="406" y="1578"/>
                  </a:cubicBezTo>
                  <a:cubicBezTo>
                    <a:pt x="480" y="1522"/>
                    <a:pt x="572" y="1467"/>
                    <a:pt x="664" y="1412"/>
                  </a:cubicBezTo>
                  <a:cubicBezTo>
                    <a:pt x="978" y="1227"/>
                    <a:pt x="1236" y="969"/>
                    <a:pt x="1420" y="656"/>
                  </a:cubicBezTo>
                  <a:cubicBezTo>
                    <a:pt x="1604" y="226"/>
                    <a:pt x="1214" y="1"/>
                    <a:pt x="813"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9"/>
            <p:cNvSpPr/>
            <p:nvPr/>
          </p:nvSpPr>
          <p:spPr>
            <a:xfrm>
              <a:off x="3071100" y="4208575"/>
              <a:ext cx="105600" cy="73100"/>
            </a:xfrm>
            <a:custGeom>
              <a:rect b="b" l="l" r="r" t="t"/>
              <a:pathLst>
                <a:path extrusionOk="0" h="2924" w="4224">
                  <a:moveTo>
                    <a:pt x="2896" y="0"/>
                  </a:moveTo>
                  <a:lnTo>
                    <a:pt x="480" y="2121"/>
                  </a:lnTo>
                  <a:lnTo>
                    <a:pt x="1" y="2545"/>
                  </a:lnTo>
                  <a:cubicBezTo>
                    <a:pt x="306" y="2656"/>
                    <a:pt x="841" y="2924"/>
                    <a:pt x="1260" y="2924"/>
                  </a:cubicBezTo>
                  <a:cubicBezTo>
                    <a:pt x="1398" y="2924"/>
                    <a:pt x="1523" y="2895"/>
                    <a:pt x="1624" y="2822"/>
                  </a:cubicBezTo>
                  <a:cubicBezTo>
                    <a:pt x="1679" y="2785"/>
                    <a:pt x="1753" y="2729"/>
                    <a:pt x="1790" y="2674"/>
                  </a:cubicBezTo>
                  <a:cubicBezTo>
                    <a:pt x="1845" y="2619"/>
                    <a:pt x="1882" y="2563"/>
                    <a:pt x="1919" y="2508"/>
                  </a:cubicBezTo>
                  <a:cubicBezTo>
                    <a:pt x="2527" y="1770"/>
                    <a:pt x="3339" y="1236"/>
                    <a:pt x="4058" y="590"/>
                  </a:cubicBezTo>
                  <a:cubicBezTo>
                    <a:pt x="4150" y="516"/>
                    <a:pt x="4224" y="406"/>
                    <a:pt x="4168" y="314"/>
                  </a:cubicBezTo>
                  <a:cubicBezTo>
                    <a:pt x="4132" y="258"/>
                    <a:pt x="4076" y="240"/>
                    <a:pt x="4002" y="221"/>
                  </a:cubicBezTo>
                  <a:cubicBezTo>
                    <a:pt x="3634" y="148"/>
                    <a:pt x="3265" y="74"/>
                    <a:pt x="2896"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9"/>
            <p:cNvSpPr/>
            <p:nvPr/>
          </p:nvSpPr>
          <p:spPr>
            <a:xfrm>
              <a:off x="2793125" y="4150950"/>
              <a:ext cx="350400" cy="121250"/>
            </a:xfrm>
            <a:custGeom>
              <a:rect b="b" l="l" r="r" t="t"/>
              <a:pathLst>
                <a:path extrusionOk="0" h="4850" w="14016">
                  <a:moveTo>
                    <a:pt x="782" y="1"/>
                  </a:moveTo>
                  <a:cubicBezTo>
                    <a:pt x="580" y="1"/>
                    <a:pt x="380" y="49"/>
                    <a:pt x="314" y="221"/>
                  </a:cubicBezTo>
                  <a:cubicBezTo>
                    <a:pt x="0" y="959"/>
                    <a:pt x="4592" y="2545"/>
                    <a:pt x="5237" y="2803"/>
                  </a:cubicBezTo>
                  <a:cubicBezTo>
                    <a:pt x="7174" y="3541"/>
                    <a:pt x="9147" y="4186"/>
                    <a:pt x="11101" y="4850"/>
                  </a:cubicBezTo>
                  <a:lnTo>
                    <a:pt x="11599" y="4426"/>
                  </a:lnTo>
                  <a:lnTo>
                    <a:pt x="14015" y="2305"/>
                  </a:lnTo>
                  <a:cubicBezTo>
                    <a:pt x="13480" y="2213"/>
                    <a:pt x="12946" y="2121"/>
                    <a:pt x="12411" y="2047"/>
                  </a:cubicBezTo>
                  <a:cubicBezTo>
                    <a:pt x="8594" y="1475"/>
                    <a:pt x="4832" y="609"/>
                    <a:pt x="1015" y="19"/>
                  </a:cubicBezTo>
                  <a:cubicBezTo>
                    <a:pt x="942" y="8"/>
                    <a:pt x="862" y="1"/>
                    <a:pt x="7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9"/>
            <p:cNvSpPr/>
            <p:nvPr/>
          </p:nvSpPr>
          <p:spPr>
            <a:xfrm>
              <a:off x="2802800" y="4487350"/>
              <a:ext cx="57650" cy="28275"/>
            </a:xfrm>
            <a:custGeom>
              <a:rect b="b" l="l" r="r" t="t"/>
              <a:pathLst>
                <a:path extrusionOk="0" h="1131" w="2306">
                  <a:moveTo>
                    <a:pt x="1349" y="1"/>
                  </a:moveTo>
                  <a:cubicBezTo>
                    <a:pt x="1130" y="1"/>
                    <a:pt x="913" y="15"/>
                    <a:pt x="701" y="42"/>
                  </a:cubicBezTo>
                  <a:cubicBezTo>
                    <a:pt x="535" y="61"/>
                    <a:pt x="259" y="61"/>
                    <a:pt x="130" y="245"/>
                  </a:cubicBezTo>
                  <a:cubicBezTo>
                    <a:pt x="1" y="430"/>
                    <a:pt x="204" y="577"/>
                    <a:pt x="370" y="651"/>
                  </a:cubicBezTo>
                  <a:cubicBezTo>
                    <a:pt x="738" y="891"/>
                    <a:pt x="1162" y="1057"/>
                    <a:pt x="1587" y="1130"/>
                  </a:cubicBezTo>
                  <a:lnTo>
                    <a:pt x="1716" y="1130"/>
                  </a:lnTo>
                  <a:cubicBezTo>
                    <a:pt x="1771" y="1112"/>
                    <a:pt x="1808" y="1075"/>
                    <a:pt x="1845" y="1038"/>
                  </a:cubicBezTo>
                  <a:cubicBezTo>
                    <a:pt x="1882" y="983"/>
                    <a:pt x="1918" y="927"/>
                    <a:pt x="1955" y="891"/>
                  </a:cubicBezTo>
                  <a:cubicBezTo>
                    <a:pt x="2048" y="743"/>
                    <a:pt x="2158" y="577"/>
                    <a:pt x="2232" y="430"/>
                  </a:cubicBezTo>
                  <a:cubicBezTo>
                    <a:pt x="2287" y="356"/>
                    <a:pt x="2306" y="245"/>
                    <a:pt x="2269" y="171"/>
                  </a:cubicBezTo>
                  <a:cubicBezTo>
                    <a:pt x="2221" y="91"/>
                    <a:pt x="2131" y="39"/>
                    <a:pt x="2047" y="39"/>
                  </a:cubicBezTo>
                  <a:cubicBezTo>
                    <a:pt x="2035" y="39"/>
                    <a:pt x="2023" y="40"/>
                    <a:pt x="2011" y="42"/>
                  </a:cubicBezTo>
                  <a:cubicBezTo>
                    <a:pt x="1789" y="15"/>
                    <a:pt x="1568" y="1"/>
                    <a:pt x="1349"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9"/>
            <p:cNvSpPr/>
            <p:nvPr/>
          </p:nvSpPr>
          <p:spPr>
            <a:xfrm>
              <a:off x="3342175" y="4103750"/>
              <a:ext cx="49825" cy="48600"/>
            </a:xfrm>
            <a:custGeom>
              <a:rect b="b" l="l" r="r" t="t"/>
              <a:pathLst>
                <a:path extrusionOk="0" h="1944" w="1993">
                  <a:moveTo>
                    <a:pt x="1484" y="0"/>
                  </a:moveTo>
                  <a:cubicBezTo>
                    <a:pt x="1450" y="0"/>
                    <a:pt x="1416" y="3"/>
                    <a:pt x="1384" y="7"/>
                  </a:cubicBezTo>
                  <a:cubicBezTo>
                    <a:pt x="923" y="63"/>
                    <a:pt x="462" y="118"/>
                    <a:pt x="1" y="192"/>
                  </a:cubicBezTo>
                  <a:cubicBezTo>
                    <a:pt x="609" y="634"/>
                    <a:pt x="1089" y="1243"/>
                    <a:pt x="1384" y="1943"/>
                  </a:cubicBezTo>
                  <a:cubicBezTo>
                    <a:pt x="1587" y="1556"/>
                    <a:pt x="1753" y="1151"/>
                    <a:pt x="1882" y="745"/>
                  </a:cubicBezTo>
                  <a:cubicBezTo>
                    <a:pt x="1974" y="505"/>
                    <a:pt x="1992" y="192"/>
                    <a:pt x="1789" y="63"/>
                  </a:cubicBezTo>
                  <a:cubicBezTo>
                    <a:pt x="1693" y="21"/>
                    <a:pt x="1585" y="0"/>
                    <a:pt x="1484"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9"/>
            <p:cNvSpPr/>
            <p:nvPr/>
          </p:nvSpPr>
          <p:spPr>
            <a:xfrm>
              <a:off x="2786175" y="4108525"/>
              <a:ext cx="590600" cy="454025"/>
            </a:xfrm>
            <a:custGeom>
              <a:rect b="b" l="l" r="r" t="t"/>
              <a:pathLst>
                <a:path extrusionOk="0" h="18161" w="23624">
                  <a:moveTo>
                    <a:pt x="22241" y="1"/>
                  </a:moveTo>
                  <a:cubicBezTo>
                    <a:pt x="21577" y="93"/>
                    <a:pt x="20913" y="259"/>
                    <a:pt x="20286" y="517"/>
                  </a:cubicBezTo>
                  <a:cubicBezTo>
                    <a:pt x="19585" y="849"/>
                    <a:pt x="18922" y="1255"/>
                    <a:pt x="18313" y="1716"/>
                  </a:cubicBezTo>
                  <a:cubicBezTo>
                    <a:pt x="15860" y="3467"/>
                    <a:pt x="13297" y="5256"/>
                    <a:pt x="11066" y="7303"/>
                  </a:cubicBezTo>
                  <a:cubicBezTo>
                    <a:pt x="9001" y="9221"/>
                    <a:pt x="6640" y="10862"/>
                    <a:pt x="4667" y="12927"/>
                  </a:cubicBezTo>
                  <a:cubicBezTo>
                    <a:pt x="3893" y="13739"/>
                    <a:pt x="3155" y="14587"/>
                    <a:pt x="2381" y="15398"/>
                  </a:cubicBezTo>
                  <a:cubicBezTo>
                    <a:pt x="2086" y="15709"/>
                    <a:pt x="1" y="18160"/>
                    <a:pt x="1039" y="18160"/>
                  </a:cubicBezTo>
                  <a:cubicBezTo>
                    <a:pt x="1169" y="18160"/>
                    <a:pt x="1349" y="18122"/>
                    <a:pt x="1588" y="18035"/>
                  </a:cubicBezTo>
                  <a:cubicBezTo>
                    <a:pt x="5460" y="16634"/>
                    <a:pt x="9111" y="14532"/>
                    <a:pt x="12394" y="12097"/>
                  </a:cubicBezTo>
                  <a:lnTo>
                    <a:pt x="14053" y="10880"/>
                  </a:lnTo>
                  <a:cubicBezTo>
                    <a:pt x="15658" y="9682"/>
                    <a:pt x="17280" y="8483"/>
                    <a:pt x="18719" y="7063"/>
                  </a:cubicBezTo>
                  <a:cubicBezTo>
                    <a:pt x="20378" y="5422"/>
                    <a:pt x="22499" y="3873"/>
                    <a:pt x="23624" y="1752"/>
                  </a:cubicBezTo>
                  <a:cubicBezTo>
                    <a:pt x="23329" y="1052"/>
                    <a:pt x="22849" y="443"/>
                    <a:pt x="22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9"/>
            <p:cNvSpPr/>
            <p:nvPr/>
          </p:nvSpPr>
          <p:spPr>
            <a:xfrm>
              <a:off x="3310825" y="4115275"/>
              <a:ext cx="42900" cy="20025"/>
            </a:xfrm>
            <a:custGeom>
              <a:rect b="b" l="l" r="r" t="t"/>
              <a:pathLst>
                <a:path extrusionOk="0" h="801" w="1716">
                  <a:moveTo>
                    <a:pt x="1155" y="0"/>
                  </a:moveTo>
                  <a:cubicBezTo>
                    <a:pt x="1138" y="0"/>
                    <a:pt x="1122" y="2"/>
                    <a:pt x="1107" y="7"/>
                  </a:cubicBezTo>
                  <a:cubicBezTo>
                    <a:pt x="1063" y="4"/>
                    <a:pt x="1019" y="3"/>
                    <a:pt x="976" y="3"/>
                  </a:cubicBezTo>
                  <a:cubicBezTo>
                    <a:pt x="767" y="3"/>
                    <a:pt x="568" y="38"/>
                    <a:pt x="370" y="99"/>
                  </a:cubicBezTo>
                  <a:cubicBezTo>
                    <a:pt x="1" y="192"/>
                    <a:pt x="443" y="302"/>
                    <a:pt x="573" y="321"/>
                  </a:cubicBezTo>
                  <a:cubicBezTo>
                    <a:pt x="849" y="376"/>
                    <a:pt x="1089" y="542"/>
                    <a:pt x="1236" y="800"/>
                  </a:cubicBezTo>
                  <a:lnTo>
                    <a:pt x="1605" y="616"/>
                  </a:lnTo>
                  <a:cubicBezTo>
                    <a:pt x="1624" y="616"/>
                    <a:pt x="1660" y="597"/>
                    <a:pt x="1679" y="560"/>
                  </a:cubicBezTo>
                  <a:cubicBezTo>
                    <a:pt x="1716" y="505"/>
                    <a:pt x="1660" y="450"/>
                    <a:pt x="1624" y="394"/>
                  </a:cubicBezTo>
                  <a:cubicBezTo>
                    <a:pt x="1587" y="339"/>
                    <a:pt x="1495" y="247"/>
                    <a:pt x="1439" y="173"/>
                  </a:cubicBezTo>
                  <a:cubicBezTo>
                    <a:pt x="1402" y="118"/>
                    <a:pt x="1347" y="63"/>
                    <a:pt x="1292" y="44"/>
                  </a:cubicBezTo>
                  <a:cubicBezTo>
                    <a:pt x="1251" y="17"/>
                    <a:pt x="1201" y="0"/>
                    <a:pt x="1155"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9"/>
            <p:cNvSpPr/>
            <p:nvPr/>
          </p:nvSpPr>
          <p:spPr>
            <a:xfrm>
              <a:off x="3347250" y="4133350"/>
              <a:ext cx="18925" cy="37625"/>
            </a:xfrm>
            <a:custGeom>
              <a:rect b="b" l="l" r="r" t="t"/>
              <a:pathLst>
                <a:path extrusionOk="0" h="1505" w="757">
                  <a:moveTo>
                    <a:pt x="369" y="1"/>
                  </a:moveTo>
                  <a:cubicBezTo>
                    <a:pt x="363" y="1"/>
                    <a:pt x="357" y="1"/>
                    <a:pt x="351" y="3"/>
                  </a:cubicBezTo>
                  <a:cubicBezTo>
                    <a:pt x="314" y="22"/>
                    <a:pt x="296" y="40"/>
                    <a:pt x="277" y="59"/>
                  </a:cubicBezTo>
                  <a:lnTo>
                    <a:pt x="1" y="372"/>
                  </a:lnTo>
                  <a:cubicBezTo>
                    <a:pt x="203" y="575"/>
                    <a:pt x="296" y="852"/>
                    <a:pt x="277" y="1128"/>
                  </a:cubicBezTo>
                  <a:cubicBezTo>
                    <a:pt x="264" y="1224"/>
                    <a:pt x="250" y="1504"/>
                    <a:pt x="327" y="1504"/>
                  </a:cubicBezTo>
                  <a:cubicBezTo>
                    <a:pt x="354" y="1504"/>
                    <a:pt x="391" y="1471"/>
                    <a:pt x="443" y="1386"/>
                  </a:cubicBezTo>
                  <a:cubicBezTo>
                    <a:pt x="554" y="1184"/>
                    <a:pt x="664" y="962"/>
                    <a:pt x="720" y="723"/>
                  </a:cubicBezTo>
                  <a:cubicBezTo>
                    <a:pt x="757" y="649"/>
                    <a:pt x="757" y="575"/>
                    <a:pt x="738" y="520"/>
                  </a:cubicBezTo>
                  <a:cubicBezTo>
                    <a:pt x="738" y="446"/>
                    <a:pt x="701" y="391"/>
                    <a:pt x="664" y="354"/>
                  </a:cubicBezTo>
                  <a:lnTo>
                    <a:pt x="499" y="96"/>
                  </a:lnTo>
                  <a:cubicBezTo>
                    <a:pt x="466" y="63"/>
                    <a:pt x="418" y="1"/>
                    <a:pt x="369"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9"/>
            <p:cNvSpPr/>
            <p:nvPr/>
          </p:nvSpPr>
          <p:spPr>
            <a:xfrm>
              <a:off x="3153175" y="4365650"/>
              <a:ext cx="100050" cy="94375"/>
            </a:xfrm>
            <a:custGeom>
              <a:rect b="b" l="l" r="r" t="t"/>
              <a:pathLst>
                <a:path extrusionOk="0" h="3775" w="4002">
                  <a:moveTo>
                    <a:pt x="3370" y="0"/>
                  </a:moveTo>
                  <a:cubicBezTo>
                    <a:pt x="3206" y="0"/>
                    <a:pt x="3031" y="95"/>
                    <a:pt x="2895" y="190"/>
                  </a:cubicBezTo>
                  <a:cubicBezTo>
                    <a:pt x="2268" y="595"/>
                    <a:pt x="1641" y="983"/>
                    <a:pt x="996" y="1351"/>
                  </a:cubicBezTo>
                  <a:cubicBezTo>
                    <a:pt x="461" y="1628"/>
                    <a:pt x="0" y="1868"/>
                    <a:pt x="19" y="2568"/>
                  </a:cubicBezTo>
                  <a:cubicBezTo>
                    <a:pt x="19" y="2624"/>
                    <a:pt x="37" y="2698"/>
                    <a:pt x="56" y="2771"/>
                  </a:cubicBezTo>
                  <a:cubicBezTo>
                    <a:pt x="74" y="2845"/>
                    <a:pt x="92" y="2937"/>
                    <a:pt x="111" y="3011"/>
                  </a:cubicBezTo>
                  <a:cubicBezTo>
                    <a:pt x="185" y="3269"/>
                    <a:pt x="351" y="3509"/>
                    <a:pt x="572" y="3675"/>
                  </a:cubicBezTo>
                  <a:cubicBezTo>
                    <a:pt x="681" y="3746"/>
                    <a:pt x="791" y="3775"/>
                    <a:pt x="901" y="3775"/>
                  </a:cubicBezTo>
                  <a:cubicBezTo>
                    <a:pt x="1163" y="3775"/>
                    <a:pt x="1421" y="3610"/>
                    <a:pt x="1641" y="3454"/>
                  </a:cubicBezTo>
                  <a:cubicBezTo>
                    <a:pt x="2305" y="2937"/>
                    <a:pt x="3043" y="2495"/>
                    <a:pt x="3596" y="1849"/>
                  </a:cubicBezTo>
                  <a:cubicBezTo>
                    <a:pt x="3725" y="1720"/>
                    <a:pt x="3817" y="1573"/>
                    <a:pt x="3891" y="1388"/>
                  </a:cubicBezTo>
                  <a:cubicBezTo>
                    <a:pt x="4002" y="1038"/>
                    <a:pt x="3947" y="651"/>
                    <a:pt x="3762" y="319"/>
                  </a:cubicBezTo>
                  <a:cubicBezTo>
                    <a:pt x="3725" y="208"/>
                    <a:pt x="3633" y="116"/>
                    <a:pt x="3541" y="42"/>
                  </a:cubicBezTo>
                  <a:cubicBezTo>
                    <a:pt x="3487" y="13"/>
                    <a:pt x="3429" y="0"/>
                    <a:pt x="3370"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9"/>
            <p:cNvSpPr/>
            <p:nvPr/>
          </p:nvSpPr>
          <p:spPr>
            <a:xfrm>
              <a:off x="3168850" y="4538550"/>
              <a:ext cx="45650" cy="33050"/>
            </a:xfrm>
            <a:custGeom>
              <a:rect b="b" l="l" r="r" t="t"/>
              <a:pathLst>
                <a:path extrusionOk="0" h="1322" w="1826">
                  <a:moveTo>
                    <a:pt x="1313" y="1"/>
                  </a:moveTo>
                  <a:cubicBezTo>
                    <a:pt x="1267" y="1"/>
                    <a:pt x="1216" y="8"/>
                    <a:pt x="1162" y="23"/>
                  </a:cubicBezTo>
                  <a:cubicBezTo>
                    <a:pt x="812" y="152"/>
                    <a:pt x="517" y="373"/>
                    <a:pt x="314" y="668"/>
                  </a:cubicBezTo>
                  <a:cubicBezTo>
                    <a:pt x="240" y="760"/>
                    <a:pt x="166" y="834"/>
                    <a:pt x="111" y="908"/>
                  </a:cubicBezTo>
                  <a:cubicBezTo>
                    <a:pt x="37" y="963"/>
                    <a:pt x="0" y="1074"/>
                    <a:pt x="19" y="1166"/>
                  </a:cubicBezTo>
                  <a:cubicBezTo>
                    <a:pt x="74" y="1277"/>
                    <a:pt x="203" y="1314"/>
                    <a:pt x="332" y="1314"/>
                  </a:cubicBezTo>
                  <a:cubicBezTo>
                    <a:pt x="443" y="1314"/>
                    <a:pt x="545" y="1322"/>
                    <a:pt x="650" y="1322"/>
                  </a:cubicBezTo>
                  <a:cubicBezTo>
                    <a:pt x="703" y="1322"/>
                    <a:pt x="756" y="1320"/>
                    <a:pt x="812" y="1314"/>
                  </a:cubicBezTo>
                  <a:cubicBezTo>
                    <a:pt x="1144" y="1314"/>
                    <a:pt x="1531" y="1240"/>
                    <a:pt x="1660" y="945"/>
                  </a:cubicBezTo>
                  <a:cubicBezTo>
                    <a:pt x="1826" y="547"/>
                    <a:pt x="1723" y="1"/>
                    <a:pt x="1313"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9"/>
            <p:cNvSpPr/>
            <p:nvPr/>
          </p:nvSpPr>
          <p:spPr>
            <a:xfrm>
              <a:off x="3181300" y="4578325"/>
              <a:ext cx="45250" cy="33400"/>
            </a:xfrm>
            <a:custGeom>
              <a:rect b="b" l="l" r="r" t="t"/>
              <a:pathLst>
                <a:path extrusionOk="0" h="1336" w="1810">
                  <a:moveTo>
                    <a:pt x="1283" y="0"/>
                  </a:moveTo>
                  <a:cubicBezTo>
                    <a:pt x="1240" y="0"/>
                    <a:pt x="1194" y="6"/>
                    <a:pt x="1143" y="18"/>
                  </a:cubicBezTo>
                  <a:cubicBezTo>
                    <a:pt x="812" y="165"/>
                    <a:pt x="516" y="386"/>
                    <a:pt x="295" y="663"/>
                  </a:cubicBezTo>
                  <a:cubicBezTo>
                    <a:pt x="221" y="755"/>
                    <a:pt x="148" y="829"/>
                    <a:pt x="92" y="903"/>
                  </a:cubicBezTo>
                  <a:cubicBezTo>
                    <a:pt x="19" y="977"/>
                    <a:pt x="0" y="1069"/>
                    <a:pt x="19" y="1161"/>
                  </a:cubicBezTo>
                  <a:cubicBezTo>
                    <a:pt x="55" y="1290"/>
                    <a:pt x="203" y="1308"/>
                    <a:pt x="314" y="1327"/>
                  </a:cubicBezTo>
                  <a:cubicBezTo>
                    <a:pt x="424" y="1327"/>
                    <a:pt x="535" y="1335"/>
                    <a:pt x="640" y="1335"/>
                  </a:cubicBezTo>
                  <a:cubicBezTo>
                    <a:pt x="693" y="1335"/>
                    <a:pt x="744" y="1333"/>
                    <a:pt x="793" y="1327"/>
                  </a:cubicBezTo>
                  <a:cubicBezTo>
                    <a:pt x="1125" y="1327"/>
                    <a:pt x="1512" y="1253"/>
                    <a:pt x="1641" y="940"/>
                  </a:cubicBezTo>
                  <a:cubicBezTo>
                    <a:pt x="1809" y="554"/>
                    <a:pt x="1717" y="0"/>
                    <a:pt x="1283"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9"/>
            <p:cNvSpPr/>
            <p:nvPr/>
          </p:nvSpPr>
          <p:spPr>
            <a:xfrm>
              <a:off x="3150400" y="4284800"/>
              <a:ext cx="91775" cy="379900"/>
            </a:xfrm>
            <a:custGeom>
              <a:rect b="b" l="l" r="r" t="t"/>
              <a:pathLst>
                <a:path extrusionOk="0" h="15196" w="3671">
                  <a:moveTo>
                    <a:pt x="3121" y="0"/>
                  </a:moveTo>
                  <a:cubicBezTo>
                    <a:pt x="3046" y="0"/>
                    <a:pt x="2966" y="52"/>
                    <a:pt x="2914" y="104"/>
                  </a:cubicBezTo>
                  <a:cubicBezTo>
                    <a:pt x="2177" y="713"/>
                    <a:pt x="1531" y="1432"/>
                    <a:pt x="701" y="1930"/>
                  </a:cubicBezTo>
                  <a:cubicBezTo>
                    <a:pt x="646" y="1967"/>
                    <a:pt x="591" y="2004"/>
                    <a:pt x="535" y="2041"/>
                  </a:cubicBezTo>
                  <a:cubicBezTo>
                    <a:pt x="462" y="2078"/>
                    <a:pt x="406" y="2133"/>
                    <a:pt x="351" y="2188"/>
                  </a:cubicBezTo>
                  <a:cubicBezTo>
                    <a:pt x="1" y="2539"/>
                    <a:pt x="314" y="3405"/>
                    <a:pt x="388" y="3848"/>
                  </a:cubicBezTo>
                  <a:cubicBezTo>
                    <a:pt x="757" y="5876"/>
                    <a:pt x="1107" y="7923"/>
                    <a:pt x="1531" y="9952"/>
                  </a:cubicBezTo>
                  <a:cubicBezTo>
                    <a:pt x="1675" y="10600"/>
                    <a:pt x="2542" y="15196"/>
                    <a:pt x="3304" y="15196"/>
                  </a:cubicBezTo>
                  <a:cubicBezTo>
                    <a:pt x="3322" y="15196"/>
                    <a:pt x="3339" y="15193"/>
                    <a:pt x="3357" y="15189"/>
                  </a:cubicBezTo>
                  <a:cubicBezTo>
                    <a:pt x="3615" y="15133"/>
                    <a:pt x="3670" y="14801"/>
                    <a:pt x="3670" y="14525"/>
                  </a:cubicBezTo>
                  <a:cubicBezTo>
                    <a:pt x="3652" y="10671"/>
                    <a:pt x="3338" y="6817"/>
                    <a:pt x="3338" y="2963"/>
                  </a:cubicBezTo>
                  <a:cubicBezTo>
                    <a:pt x="3338" y="2041"/>
                    <a:pt x="3338" y="1137"/>
                    <a:pt x="3265" y="197"/>
                  </a:cubicBezTo>
                  <a:cubicBezTo>
                    <a:pt x="3265" y="141"/>
                    <a:pt x="3246" y="68"/>
                    <a:pt x="3209" y="31"/>
                  </a:cubicBezTo>
                  <a:cubicBezTo>
                    <a:pt x="3182" y="9"/>
                    <a:pt x="3152"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9"/>
            <p:cNvSpPr/>
            <p:nvPr/>
          </p:nvSpPr>
          <p:spPr>
            <a:xfrm>
              <a:off x="3228325" y="4259975"/>
              <a:ext cx="17000" cy="23150"/>
            </a:xfrm>
            <a:custGeom>
              <a:rect b="b" l="l" r="r" t="t"/>
              <a:pathLst>
                <a:path extrusionOk="0" h="926" w="680">
                  <a:moveTo>
                    <a:pt x="437" y="1"/>
                  </a:moveTo>
                  <a:cubicBezTo>
                    <a:pt x="416" y="1"/>
                    <a:pt x="394" y="4"/>
                    <a:pt x="369" y="9"/>
                  </a:cubicBezTo>
                  <a:cubicBezTo>
                    <a:pt x="0" y="83"/>
                    <a:pt x="74" y="397"/>
                    <a:pt x="129" y="673"/>
                  </a:cubicBezTo>
                  <a:cubicBezTo>
                    <a:pt x="148" y="747"/>
                    <a:pt x="184" y="839"/>
                    <a:pt x="240" y="895"/>
                  </a:cubicBezTo>
                  <a:cubicBezTo>
                    <a:pt x="281" y="915"/>
                    <a:pt x="323" y="926"/>
                    <a:pt x="362" y="926"/>
                  </a:cubicBezTo>
                  <a:cubicBezTo>
                    <a:pt x="428" y="926"/>
                    <a:pt x="489" y="897"/>
                    <a:pt x="535" y="839"/>
                  </a:cubicBezTo>
                  <a:cubicBezTo>
                    <a:pt x="609" y="747"/>
                    <a:pt x="645" y="655"/>
                    <a:pt x="645" y="544"/>
                  </a:cubicBezTo>
                  <a:cubicBezTo>
                    <a:pt x="662" y="374"/>
                    <a:pt x="679" y="1"/>
                    <a:pt x="437"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9"/>
            <p:cNvSpPr/>
            <p:nvPr/>
          </p:nvSpPr>
          <p:spPr>
            <a:xfrm>
              <a:off x="3210325" y="4276125"/>
              <a:ext cx="16550" cy="23150"/>
            </a:xfrm>
            <a:custGeom>
              <a:rect b="b" l="l" r="r" t="t"/>
              <a:pathLst>
                <a:path extrusionOk="0" h="926" w="662">
                  <a:moveTo>
                    <a:pt x="434" y="0"/>
                  </a:moveTo>
                  <a:cubicBezTo>
                    <a:pt x="414" y="0"/>
                    <a:pt x="393" y="3"/>
                    <a:pt x="370" y="9"/>
                  </a:cubicBezTo>
                  <a:cubicBezTo>
                    <a:pt x="1" y="83"/>
                    <a:pt x="56" y="396"/>
                    <a:pt x="130" y="673"/>
                  </a:cubicBezTo>
                  <a:cubicBezTo>
                    <a:pt x="148" y="746"/>
                    <a:pt x="185" y="839"/>
                    <a:pt x="259" y="894"/>
                  </a:cubicBezTo>
                  <a:cubicBezTo>
                    <a:pt x="294" y="915"/>
                    <a:pt x="333" y="925"/>
                    <a:pt x="372" y="925"/>
                  </a:cubicBezTo>
                  <a:cubicBezTo>
                    <a:pt x="438" y="925"/>
                    <a:pt x="501" y="896"/>
                    <a:pt x="536" y="839"/>
                  </a:cubicBezTo>
                  <a:cubicBezTo>
                    <a:pt x="609" y="746"/>
                    <a:pt x="628" y="654"/>
                    <a:pt x="646" y="544"/>
                  </a:cubicBezTo>
                  <a:cubicBezTo>
                    <a:pt x="646" y="374"/>
                    <a:pt x="662" y="0"/>
                    <a:pt x="434"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9"/>
            <p:cNvSpPr/>
            <p:nvPr/>
          </p:nvSpPr>
          <p:spPr>
            <a:xfrm>
              <a:off x="3191900" y="4291875"/>
              <a:ext cx="17025" cy="23425"/>
            </a:xfrm>
            <a:custGeom>
              <a:rect b="b" l="l" r="r" t="t"/>
              <a:pathLst>
                <a:path extrusionOk="0" h="937" w="681">
                  <a:moveTo>
                    <a:pt x="422" y="1"/>
                  </a:moveTo>
                  <a:cubicBezTo>
                    <a:pt x="406" y="1"/>
                    <a:pt x="388" y="2"/>
                    <a:pt x="369" y="6"/>
                  </a:cubicBezTo>
                  <a:cubicBezTo>
                    <a:pt x="0" y="98"/>
                    <a:pt x="74" y="393"/>
                    <a:pt x="129" y="670"/>
                  </a:cubicBezTo>
                  <a:cubicBezTo>
                    <a:pt x="148" y="762"/>
                    <a:pt x="185" y="854"/>
                    <a:pt x="258" y="909"/>
                  </a:cubicBezTo>
                  <a:cubicBezTo>
                    <a:pt x="289" y="928"/>
                    <a:pt x="322" y="936"/>
                    <a:pt x="355" y="936"/>
                  </a:cubicBezTo>
                  <a:cubicBezTo>
                    <a:pt x="420" y="936"/>
                    <a:pt x="486" y="903"/>
                    <a:pt x="535" y="854"/>
                  </a:cubicBezTo>
                  <a:cubicBezTo>
                    <a:pt x="609" y="762"/>
                    <a:pt x="646" y="670"/>
                    <a:pt x="646" y="559"/>
                  </a:cubicBezTo>
                  <a:cubicBezTo>
                    <a:pt x="663" y="386"/>
                    <a:pt x="680" y="1"/>
                    <a:pt x="422"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9"/>
            <p:cNvSpPr/>
            <p:nvPr/>
          </p:nvSpPr>
          <p:spPr>
            <a:xfrm>
              <a:off x="3173450" y="4308025"/>
              <a:ext cx="17025" cy="23400"/>
            </a:xfrm>
            <a:custGeom>
              <a:rect b="b" l="l" r="r" t="t"/>
              <a:pathLst>
                <a:path extrusionOk="0" h="936" w="681">
                  <a:moveTo>
                    <a:pt x="423" y="0"/>
                  </a:moveTo>
                  <a:cubicBezTo>
                    <a:pt x="406" y="0"/>
                    <a:pt x="388" y="2"/>
                    <a:pt x="369" y="5"/>
                  </a:cubicBezTo>
                  <a:cubicBezTo>
                    <a:pt x="1" y="79"/>
                    <a:pt x="74" y="392"/>
                    <a:pt x="130" y="669"/>
                  </a:cubicBezTo>
                  <a:cubicBezTo>
                    <a:pt x="148" y="761"/>
                    <a:pt x="185" y="854"/>
                    <a:pt x="259" y="909"/>
                  </a:cubicBezTo>
                  <a:cubicBezTo>
                    <a:pt x="290" y="927"/>
                    <a:pt x="322" y="935"/>
                    <a:pt x="355" y="935"/>
                  </a:cubicBezTo>
                  <a:cubicBezTo>
                    <a:pt x="421" y="935"/>
                    <a:pt x="486" y="903"/>
                    <a:pt x="535" y="854"/>
                  </a:cubicBezTo>
                  <a:cubicBezTo>
                    <a:pt x="609" y="761"/>
                    <a:pt x="646" y="651"/>
                    <a:pt x="646" y="558"/>
                  </a:cubicBezTo>
                  <a:cubicBezTo>
                    <a:pt x="663" y="385"/>
                    <a:pt x="681" y="0"/>
                    <a:pt x="423"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9"/>
            <p:cNvSpPr/>
            <p:nvPr/>
          </p:nvSpPr>
          <p:spPr>
            <a:xfrm>
              <a:off x="3155475" y="4324150"/>
              <a:ext cx="17025" cy="23400"/>
            </a:xfrm>
            <a:custGeom>
              <a:rect b="b" l="l" r="r" t="t"/>
              <a:pathLst>
                <a:path extrusionOk="0" h="936" w="681">
                  <a:moveTo>
                    <a:pt x="423" y="1"/>
                  </a:moveTo>
                  <a:cubicBezTo>
                    <a:pt x="406" y="1"/>
                    <a:pt x="388" y="2"/>
                    <a:pt x="369" y="6"/>
                  </a:cubicBezTo>
                  <a:cubicBezTo>
                    <a:pt x="0" y="79"/>
                    <a:pt x="74" y="393"/>
                    <a:pt x="130" y="670"/>
                  </a:cubicBezTo>
                  <a:cubicBezTo>
                    <a:pt x="148" y="762"/>
                    <a:pt x="185" y="854"/>
                    <a:pt x="259" y="909"/>
                  </a:cubicBezTo>
                  <a:cubicBezTo>
                    <a:pt x="289" y="928"/>
                    <a:pt x="324" y="936"/>
                    <a:pt x="359" y="936"/>
                  </a:cubicBezTo>
                  <a:cubicBezTo>
                    <a:pt x="429" y="936"/>
                    <a:pt x="498" y="903"/>
                    <a:pt x="535" y="854"/>
                  </a:cubicBezTo>
                  <a:cubicBezTo>
                    <a:pt x="609" y="762"/>
                    <a:pt x="646" y="651"/>
                    <a:pt x="646" y="559"/>
                  </a:cubicBezTo>
                  <a:cubicBezTo>
                    <a:pt x="663" y="386"/>
                    <a:pt x="681" y="1"/>
                    <a:pt x="423"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9"/>
            <p:cNvSpPr/>
            <p:nvPr/>
          </p:nvSpPr>
          <p:spPr>
            <a:xfrm>
              <a:off x="3137500" y="4340275"/>
              <a:ext cx="17025" cy="23425"/>
            </a:xfrm>
            <a:custGeom>
              <a:rect b="b" l="l" r="r" t="t"/>
              <a:pathLst>
                <a:path extrusionOk="0" h="937" w="681">
                  <a:moveTo>
                    <a:pt x="424" y="1"/>
                  </a:moveTo>
                  <a:cubicBezTo>
                    <a:pt x="407" y="1"/>
                    <a:pt x="389" y="3"/>
                    <a:pt x="369" y="6"/>
                  </a:cubicBezTo>
                  <a:cubicBezTo>
                    <a:pt x="0" y="80"/>
                    <a:pt x="74" y="393"/>
                    <a:pt x="129" y="670"/>
                  </a:cubicBezTo>
                  <a:cubicBezTo>
                    <a:pt x="129" y="762"/>
                    <a:pt x="166" y="836"/>
                    <a:pt x="240" y="910"/>
                  </a:cubicBezTo>
                  <a:cubicBezTo>
                    <a:pt x="271" y="928"/>
                    <a:pt x="306" y="936"/>
                    <a:pt x="341" y="936"/>
                  </a:cubicBezTo>
                  <a:cubicBezTo>
                    <a:pt x="412" y="936"/>
                    <a:pt x="486" y="903"/>
                    <a:pt x="535" y="854"/>
                  </a:cubicBezTo>
                  <a:cubicBezTo>
                    <a:pt x="590" y="762"/>
                    <a:pt x="627" y="651"/>
                    <a:pt x="646" y="541"/>
                  </a:cubicBezTo>
                  <a:cubicBezTo>
                    <a:pt x="663" y="368"/>
                    <a:pt x="680" y="1"/>
                    <a:pt x="424"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9"/>
            <p:cNvSpPr/>
            <p:nvPr/>
          </p:nvSpPr>
          <p:spPr>
            <a:xfrm>
              <a:off x="3119050" y="4356325"/>
              <a:ext cx="17025" cy="23150"/>
            </a:xfrm>
            <a:custGeom>
              <a:rect b="b" l="l" r="r" t="t"/>
              <a:pathLst>
                <a:path extrusionOk="0" h="926" w="681">
                  <a:moveTo>
                    <a:pt x="452" y="1"/>
                  </a:moveTo>
                  <a:cubicBezTo>
                    <a:pt x="432" y="1"/>
                    <a:pt x="411" y="4"/>
                    <a:pt x="388" y="9"/>
                  </a:cubicBezTo>
                  <a:cubicBezTo>
                    <a:pt x="1" y="83"/>
                    <a:pt x="74" y="397"/>
                    <a:pt x="130" y="673"/>
                  </a:cubicBezTo>
                  <a:cubicBezTo>
                    <a:pt x="148" y="766"/>
                    <a:pt x="185" y="839"/>
                    <a:pt x="259" y="895"/>
                  </a:cubicBezTo>
                  <a:cubicBezTo>
                    <a:pt x="293" y="915"/>
                    <a:pt x="333" y="926"/>
                    <a:pt x="372" y="926"/>
                  </a:cubicBezTo>
                  <a:cubicBezTo>
                    <a:pt x="438" y="926"/>
                    <a:pt x="501" y="897"/>
                    <a:pt x="535" y="839"/>
                  </a:cubicBezTo>
                  <a:cubicBezTo>
                    <a:pt x="609" y="766"/>
                    <a:pt x="646" y="655"/>
                    <a:pt x="646" y="544"/>
                  </a:cubicBezTo>
                  <a:cubicBezTo>
                    <a:pt x="663" y="374"/>
                    <a:pt x="680" y="1"/>
                    <a:pt x="452"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9"/>
            <p:cNvSpPr/>
            <p:nvPr/>
          </p:nvSpPr>
          <p:spPr>
            <a:xfrm>
              <a:off x="3098775" y="4367950"/>
              <a:ext cx="16975" cy="23400"/>
            </a:xfrm>
            <a:custGeom>
              <a:rect b="b" l="l" r="r" t="t"/>
              <a:pathLst>
                <a:path extrusionOk="0" h="936" w="679">
                  <a:moveTo>
                    <a:pt x="422" y="1"/>
                  </a:moveTo>
                  <a:cubicBezTo>
                    <a:pt x="406" y="1"/>
                    <a:pt x="388" y="2"/>
                    <a:pt x="369" y="5"/>
                  </a:cubicBezTo>
                  <a:cubicBezTo>
                    <a:pt x="0" y="98"/>
                    <a:pt x="74" y="393"/>
                    <a:pt x="129" y="669"/>
                  </a:cubicBezTo>
                  <a:cubicBezTo>
                    <a:pt x="129" y="762"/>
                    <a:pt x="166" y="854"/>
                    <a:pt x="240" y="909"/>
                  </a:cubicBezTo>
                  <a:cubicBezTo>
                    <a:pt x="271" y="927"/>
                    <a:pt x="306" y="936"/>
                    <a:pt x="341" y="936"/>
                  </a:cubicBezTo>
                  <a:cubicBezTo>
                    <a:pt x="412" y="936"/>
                    <a:pt x="486" y="903"/>
                    <a:pt x="535" y="854"/>
                  </a:cubicBezTo>
                  <a:cubicBezTo>
                    <a:pt x="590" y="762"/>
                    <a:pt x="627" y="651"/>
                    <a:pt x="646" y="559"/>
                  </a:cubicBezTo>
                  <a:cubicBezTo>
                    <a:pt x="646" y="385"/>
                    <a:pt x="678" y="1"/>
                    <a:pt x="422"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9"/>
            <p:cNvSpPr/>
            <p:nvPr/>
          </p:nvSpPr>
          <p:spPr>
            <a:xfrm>
              <a:off x="3246300" y="4243025"/>
              <a:ext cx="17025" cy="23400"/>
            </a:xfrm>
            <a:custGeom>
              <a:rect b="b" l="l" r="r" t="t"/>
              <a:pathLst>
                <a:path extrusionOk="0" h="936" w="681">
                  <a:moveTo>
                    <a:pt x="422" y="0"/>
                  </a:moveTo>
                  <a:cubicBezTo>
                    <a:pt x="406" y="0"/>
                    <a:pt x="388" y="2"/>
                    <a:pt x="369" y="5"/>
                  </a:cubicBezTo>
                  <a:cubicBezTo>
                    <a:pt x="0" y="97"/>
                    <a:pt x="74" y="392"/>
                    <a:pt x="129" y="669"/>
                  </a:cubicBezTo>
                  <a:cubicBezTo>
                    <a:pt x="148" y="761"/>
                    <a:pt x="185" y="853"/>
                    <a:pt x="258" y="909"/>
                  </a:cubicBezTo>
                  <a:cubicBezTo>
                    <a:pt x="289" y="927"/>
                    <a:pt x="322" y="935"/>
                    <a:pt x="355" y="935"/>
                  </a:cubicBezTo>
                  <a:cubicBezTo>
                    <a:pt x="420" y="935"/>
                    <a:pt x="486" y="903"/>
                    <a:pt x="535" y="853"/>
                  </a:cubicBezTo>
                  <a:cubicBezTo>
                    <a:pt x="609" y="761"/>
                    <a:pt x="646" y="651"/>
                    <a:pt x="646" y="558"/>
                  </a:cubicBezTo>
                  <a:cubicBezTo>
                    <a:pt x="663" y="385"/>
                    <a:pt x="680" y="0"/>
                    <a:pt x="422"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9"/>
            <p:cNvSpPr/>
            <p:nvPr/>
          </p:nvSpPr>
          <p:spPr>
            <a:xfrm>
              <a:off x="3264275" y="4226325"/>
              <a:ext cx="17000" cy="23150"/>
            </a:xfrm>
            <a:custGeom>
              <a:rect b="b" l="l" r="r" t="t"/>
              <a:pathLst>
                <a:path extrusionOk="0" h="926" w="680">
                  <a:moveTo>
                    <a:pt x="437" y="1"/>
                  </a:moveTo>
                  <a:cubicBezTo>
                    <a:pt x="416" y="1"/>
                    <a:pt x="394" y="4"/>
                    <a:pt x="369" y="9"/>
                  </a:cubicBezTo>
                  <a:cubicBezTo>
                    <a:pt x="0" y="83"/>
                    <a:pt x="74" y="397"/>
                    <a:pt x="129" y="673"/>
                  </a:cubicBezTo>
                  <a:cubicBezTo>
                    <a:pt x="148" y="765"/>
                    <a:pt x="185" y="839"/>
                    <a:pt x="259" y="894"/>
                  </a:cubicBezTo>
                  <a:cubicBezTo>
                    <a:pt x="293" y="915"/>
                    <a:pt x="330" y="926"/>
                    <a:pt x="367" y="926"/>
                  </a:cubicBezTo>
                  <a:cubicBezTo>
                    <a:pt x="429" y="926"/>
                    <a:pt x="489" y="897"/>
                    <a:pt x="535" y="839"/>
                  </a:cubicBezTo>
                  <a:cubicBezTo>
                    <a:pt x="609" y="747"/>
                    <a:pt x="646" y="655"/>
                    <a:pt x="646" y="544"/>
                  </a:cubicBezTo>
                  <a:cubicBezTo>
                    <a:pt x="663" y="374"/>
                    <a:pt x="680" y="1"/>
                    <a:pt x="437"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9"/>
            <p:cNvSpPr/>
            <p:nvPr/>
          </p:nvSpPr>
          <p:spPr>
            <a:xfrm>
              <a:off x="3282250" y="4209725"/>
              <a:ext cx="17000" cy="23150"/>
            </a:xfrm>
            <a:custGeom>
              <a:rect b="b" l="l" r="r" t="t"/>
              <a:pathLst>
                <a:path extrusionOk="0" h="926" w="680">
                  <a:moveTo>
                    <a:pt x="452" y="1"/>
                  </a:moveTo>
                  <a:cubicBezTo>
                    <a:pt x="432" y="1"/>
                    <a:pt x="411" y="4"/>
                    <a:pt x="388" y="9"/>
                  </a:cubicBezTo>
                  <a:cubicBezTo>
                    <a:pt x="1" y="83"/>
                    <a:pt x="74" y="397"/>
                    <a:pt x="130" y="673"/>
                  </a:cubicBezTo>
                  <a:cubicBezTo>
                    <a:pt x="148" y="766"/>
                    <a:pt x="185" y="839"/>
                    <a:pt x="259" y="895"/>
                  </a:cubicBezTo>
                  <a:cubicBezTo>
                    <a:pt x="293" y="915"/>
                    <a:pt x="333" y="926"/>
                    <a:pt x="372" y="926"/>
                  </a:cubicBezTo>
                  <a:cubicBezTo>
                    <a:pt x="437" y="926"/>
                    <a:pt x="501" y="897"/>
                    <a:pt x="535" y="839"/>
                  </a:cubicBezTo>
                  <a:cubicBezTo>
                    <a:pt x="609" y="766"/>
                    <a:pt x="646" y="655"/>
                    <a:pt x="646" y="544"/>
                  </a:cubicBezTo>
                  <a:cubicBezTo>
                    <a:pt x="663" y="374"/>
                    <a:pt x="680" y="1"/>
                    <a:pt x="452"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9"/>
            <p:cNvSpPr/>
            <p:nvPr/>
          </p:nvSpPr>
          <p:spPr>
            <a:xfrm>
              <a:off x="3300225" y="4193150"/>
              <a:ext cx="17025" cy="23125"/>
            </a:xfrm>
            <a:custGeom>
              <a:rect b="b" l="l" r="r" t="t"/>
              <a:pathLst>
                <a:path extrusionOk="0" h="925" w="681">
                  <a:moveTo>
                    <a:pt x="438" y="0"/>
                  </a:moveTo>
                  <a:cubicBezTo>
                    <a:pt x="417" y="0"/>
                    <a:pt x="394" y="3"/>
                    <a:pt x="370" y="9"/>
                  </a:cubicBezTo>
                  <a:cubicBezTo>
                    <a:pt x="1" y="82"/>
                    <a:pt x="74" y="396"/>
                    <a:pt x="130" y="672"/>
                  </a:cubicBezTo>
                  <a:cubicBezTo>
                    <a:pt x="148" y="746"/>
                    <a:pt x="185" y="838"/>
                    <a:pt x="259" y="894"/>
                  </a:cubicBezTo>
                  <a:cubicBezTo>
                    <a:pt x="293" y="915"/>
                    <a:pt x="333" y="925"/>
                    <a:pt x="372" y="925"/>
                  </a:cubicBezTo>
                  <a:cubicBezTo>
                    <a:pt x="438" y="925"/>
                    <a:pt x="501" y="896"/>
                    <a:pt x="535" y="838"/>
                  </a:cubicBezTo>
                  <a:cubicBezTo>
                    <a:pt x="609" y="746"/>
                    <a:pt x="646" y="654"/>
                    <a:pt x="646" y="543"/>
                  </a:cubicBezTo>
                  <a:cubicBezTo>
                    <a:pt x="663" y="374"/>
                    <a:pt x="680" y="0"/>
                    <a:pt x="438"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9"/>
            <p:cNvSpPr/>
            <p:nvPr/>
          </p:nvSpPr>
          <p:spPr>
            <a:xfrm>
              <a:off x="2788775" y="4445325"/>
              <a:ext cx="102575" cy="70875"/>
            </a:xfrm>
            <a:custGeom>
              <a:rect b="b" l="l" r="r" t="t"/>
              <a:pathLst>
                <a:path extrusionOk="0" h="2835" w="4103">
                  <a:moveTo>
                    <a:pt x="633" y="0"/>
                  </a:moveTo>
                  <a:cubicBezTo>
                    <a:pt x="319" y="0"/>
                    <a:pt x="1" y="94"/>
                    <a:pt x="82" y="488"/>
                  </a:cubicBezTo>
                  <a:cubicBezTo>
                    <a:pt x="101" y="599"/>
                    <a:pt x="156" y="709"/>
                    <a:pt x="230" y="801"/>
                  </a:cubicBezTo>
                  <a:cubicBezTo>
                    <a:pt x="543" y="1225"/>
                    <a:pt x="912" y="1594"/>
                    <a:pt x="1226" y="2018"/>
                  </a:cubicBezTo>
                  <a:cubicBezTo>
                    <a:pt x="1373" y="2258"/>
                    <a:pt x="1557" y="2498"/>
                    <a:pt x="1760" y="2701"/>
                  </a:cubicBezTo>
                  <a:cubicBezTo>
                    <a:pt x="1884" y="2793"/>
                    <a:pt x="2020" y="2834"/>
                    <a:pt x="2170" y="2834"/>
                  </a:cubicBezTo>
                  <a:cubicBezTo>
                    <a:pt x="2199" y="2834"/>
                    <a:pt x="2228" y="2833"/>
                    <a:pt x="2258" y="2830"/>
                  </a:cubicBezTo>
                  <a:cubicBezTo>
                    <a:pt x="3143" y="2774"/>
                    <a:pt x="3807" y="1908"/>
                    <a:pt x="4084" y="1133"/>
                  </a:cubicBezTo>
                  <a:cubicBezTo>
                    <a:pt x="4102" y="1078"/>
                    <a:pt x="4102" y="1023"/>
                    <a:pt x="4102" y="967"/>
                  </a:cubicBezTo>
                  <a:cubicBezTo>
                    <a:pt x="4084" y="857"/>
                    <a:pt x="3955" y="801"/>
                    <a:pt x="3863" y="746"/>
                  </a:cubicBezTo>
                  <a:cubicBezTo>
                    <a:pt x="2922" y="396"/>
                    <a:pt x="1945" y="156"/>
                    <a:pt x="949" y="27"/>
                  </a:cubicBezTo>
                  <a:cubicBezTo>
                    <a:pt x="857" y="12"/>
                    <a:pt x="745" y="0"/>
                    <a:pt x="633"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9"/>
            <p:cNvSpPr/>
            <p:nvPr/>
          </p:nvSpPr>
          <p:spPr>
            <a:xfrm>
              <a:off x="2860425" y="4516400"/>
              <a:ext cx="29075" cy="53850"/>
            </a:xfrm>
            <a:custGeom>
              <a:rect b="b" l="l" r="r" t="t"/>
              <a:pathLst>
                <a:path extrusionOk="0" h="2154" w="1163">
                  <a:moveTo>
                    <a:pt x="941" y="1"/>
                  </a:moveTo>
                  <a:cubicBezTo>
                    <a:pt x="895" y="1"/>
                    <a:pt x="849" y="14"/>
                    <a:pt x="812" y="42"/>
                  </a:cubicBezTo>
                  <a:cubicBezTo>
                    <a:pt x="628" y="79"/>
                    <a:pt x="462" y="153"/>
                    <a:pt x="314" y="245"/>
                  </a:cubicBezTo>
                  <a:cubicBezTo>
                    <a:pt x="259" y="263"/>
                    <a:pt x="204" y="300"/>
                    <a:pt x="148" y="319"/>
                  </a:cubicBezTo>
                  <a:cubicBezTo>
                    <a:pt x="93" y="337"/>
                    <a:pt x="56" y="374"/>
                    <a:pt x="38" y="429"/>
                  </a:cubicBezTo>
                  <a:cubicBezTo>
                    <a:pt x="1" y="466"/>
                    <a:pt x="1" y="503"/>
                    <a:pt x="1" y="540"/>
                  </a:cubicBezTo>
                  <a:cubicBezTo>
                    <a:pt x="1" y="983"/>
                    <a:pt x="93" y="1425"/>
                    <a:pt x="277" y="1831"/>
                  </a:cubicBezTo>
                  <a:cubicBezTo>
                    <a:pt x="323" y="1967"/>
                    <a:pt x="418" y="2154"/>
                    <a:pt x="554" y="2154"/>
                  </a:cubicBezTo>
                  <a:cubicBezTo>
                    <a:pt x="583" y="2154"/>
                    <a:pt x="614" y="2145"/>
                    <a:pt x="646" y="2126"/>
                  </a:cubicBezTo>
                  <a:cubicBezTo>
                    <a:pt x="812" y="2052"/>
                    <a:pt x="886" y="1757"/>
                    <a:pt x="941" y="1610"/>
                  </a:cubicBezTo>
                  <a:cubicBezTo>
                    <a:pt x="1052" y="1185"/>
                    <a:pt x="1126" y="761"/>
                    <a:pt x="1162" y="319"/>
                  </a:cubicBezTo>
                  <a:cubicBezTo>
                    <a:pt x="1162" y="208"/>
                    <a:pt x="1162" y="79"/>
                    <a:pt x="1070" y="42"/>
                  </a:cubicBezTo>
                  <a:cubicBezTo>
                    <a:pt x="1033" y="14"/>
                    <a:pt x="987" y="1"/>
                    <a:pt x="941"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9"/>
            <p:cNvSpPr/>
            <p:nvPr/>
          </p:nvSpPr>
          <p:spPr>
            <a:xfrm>
              <a:off x="1423925" y="2278575"/>
              <a:ext cx="117125" cy="69150"/>
            </a:xfrm>
            <a:custGeom>
              <a:rect b="b" l="l" r="r" t="t"/>
              <a:pathLst>
                <a:path extrusionOk="0" h="2766" w="4685">
                  <a:moveTo>
                    <a:pt x="1202" y="0"/>
                  </a:moveTo>
                  <a:cubicBezTo>
                    <a:pt x="1112" y="0"/>
                    <a:pt x="1024" y="10"/>
                    <a:pt x="941" y="28"/>
                  </a:cubicBezTo>
                  <a:cubicBezTo>
                    <a:pt x="573" y="139"/>
                    <a:pt x="278" y="397"/>
                    <a:pt x="112" y="729"/>
                  </a:cubicBezTo>
                  <a:cubicBezTo>
                    <a:pt x="38" y="839"/>
                    <a:pt x="1" y="950"/>
                    <a:pt x="1" y="1079"/>
                  </a:cubicBezTo>
                  <a:cubicBezTo>
                    <a:pt x="19" y="1300"/>
                    <a:pt x="259" y="1429"/>
                    <a:pt x="480" y="1522"/>
                  </a:cubicBezTo>
                  <a:cubicBezTo>
                    <a:pt x="1163" y="1798"/>
                    <a:pt x="1845" y="2112"/>
                    <a:pt x="2509" y="2444"/>
                  </a:cubicBezTo>
                  <a:cubicBezTo>
                    <a:pt x="2842" y="2605"/>
                    <a:pt x="3147" y="2766"/>
                    <a:pt x="3463" y="2766"/>
                  </a:cubicBezTo>
                  <a:cubicBezTo>
                    <a:pt x="3654" y="2766"/>
                    <a:pt x="3850" y="2707"/>
                    <a:pt x="4058" y="2554"/>
                  </a:cubicBezTo>
                  <a:cubicBezTo>
                    <a:pt x="4113" y="2517"/>
                    <a:pt x="4168" y="2481"/>
                    <a:pt x="4224" y="2425"/>
                  </a:cubicBezTo>
                  <a:cubicBezTo>
                    <a:pt x="4279" y="2370"/>
                    <a:pt x="4334" y="2315"/>
                    <a:pt x="4390" y="2259"/>
                  </a:cubicBezTo>
                  <a:cubicBezTo>
                    <a:pt x="4574" y="2038"/>
                    <a:pt x="4666" y="1780"/>
                    <a:pt x="4685" y="1503"/>
                  </a:cubicBezTo>
                  <a:cubicBezTo>
                    <a:pt x="4685" y="1042"/>
                    <a:pt x="4261" y="876"/>
                    <a:pt x="3892" y="747"/>
                  </a:cubicBezTo>
                  <a:cubicBezTo>
                    <a:pt x="3099" y="489"/>
                    <a:pt x="2324" y="120"/>
                    <a:pt x="1476" y="28"/>
                  </a:cubicBezTo>
                  <a:cubicBezTo>
                    <a:pt x="1384" y="10"/>
                    <a:pt x="1292" y="0"/>
                    <a:pt x="1202"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9"/>
            <p:cNvSpPr/>
            <p:nvPr/>
          </p:nvSpPr>
          <p:spPr>
            <a:xfrm>
              <a:off x="1580675" y="2221000"/>
              <a:ext cx="52125" cy="33050"/>
            </a:xfrm>
            <a:custGeom>
              <a:rect b="b" l="l" r="r" t="t"/>
              <a:pathLst>
                <a:path extrusionOk="0" h="1322" w="2085">
                  <a:moveTo>
                    <a:pt x="990" y="0"/>
                  </a:moveTo>
                  <a:cubicBezTo>
                    <a:pt x="962" y="0"/>
                    <a:pt x="933" y="3"/>
                    <a:pt x="904" y="8"/>
                  </a:cubicBezTo>
                  <a:cubicBezTo>
                    <a:pt x="443" y="100"/>
                    <a:pt x="1" y="579"/>
                    <a:pt x="425" y="930"/>
                  </a:cubicBezTo>
                  <a:cubicBezTo>
                    <a:pt x="720" y="1151"/>
                    <a:pt x="1070" y="1261"/>
                    <a:pt x="1439" y="1298"/>
                  </a:cubicBezTo>
                  <a:cubicBezTo>
                    <a:pt x="1550" y="1317"/>
                    <a:pt x="1642" y="1317"/>
                    <a:pt x="1734" y="1317"/>
                  </a:cubicBezTo>
                  <a:cubicBezTo>
                    <a:pt x="1754" y="1320"/>
                    <a:pt x="1773" y="1322"/>
                    <a:pt x="1791" y="1322"/>
                  </a:cubicBezTo>
                  <a:cubicBezTo>
                    <a:pt x="1877" y="1322"/>
                    <a:pt x="1950" y="1289"/>
                    <a:pt x="2011" y="1243"/>
                  </a:cubicBezTo>
                  <a:cubicBezTo>
                    <a:pt x="2084" y="1132"/>
                    <a:pt x="2029" y="1003"/>
                    <a:pt x="1974" y="911"/>
                  </a:cubicBezTo>
                  <a:cubicBezTo>
                    <a:pt x="1882" y="764"/>
                    <a:pt x="1808" y="635"/>
                    <a:pt x="1697" y="487"/>
                  </a:cubicBezTo>
                  <a:cubicBezTo>
                    <a:pt x="1529" y="251"/>
                    <a:pt x="1284" y="0"/>
                    <a:pt x="990"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9"/>
            <p:cNvSpPr/>
            <p:nvPr/>
          </p:nvSpPr>
          <p:spPr>
            <a:xfrm>
              <a:off x="1606950" y="2188725"/>
              <a:ext cx="52125" cy="33050"/>
            </a:xfrm>
            <a:custGeom>
              <a:rect b="b" l="l" r="r" t="t"/>
              <a:pathLst>
                <a:path extrusionOk="0" h="1322" w="2085">
                  <a:moveTo>
                    <a:pt x="990" y="1"/>
                  </a:moveTo>
                  <a:cubicBezTo>
                    <a:pt x="962" y="1"/>
                    <a:pt x="933" y="3"/>
                    <a:pt x="904" y="8"/>
                  </a:cubicBezTo>
                  <a:cubicBezTo>
                    <a:pt x="443" y="100"/>
                    <a:pt x="1" y="561"/>
                    <a:pt x="425" y="930"/>
                  </a:cubicBezTo>
                  <a:cubicBezTo>
                    <a:pt x="720" y="1133"/>
                    <a:pt x="1070" y="1262"/>
                    <a:pt x="1439" y="1280"/>
                  </a:cubicBezTo>
                  <a:cubicBezTo>
                    <a:pt x="1531" y="1299"/>
                    <a:pt x="1642" y="1317"/>
                    <a:pt x="1734" y="1317"/>
                  </a:cubicBezTo>
                  <a:cubicBezTo>
                    <a:pt x="1753" y="1320"/>
                    <a:pt x="1772" y="1322"/>
                    <a:pt x="1789" y="1322"/>
                  </a:cubicBezTo>
                  <a:cubicBezTo>
                    <a:pt x="1876" y="1322"/>
                    <a:pt x="1950" y="1286"/>
                    <a:pt x="2011" y="1225"/>
                  </a:cubicBezTo>
                  <a:cubicBezTo>
                    <a:pt x="2084" y="1133"/>
                    <a:pt x="2029" y="1004"/>
                    <a:pt x="1974" y="893"/>
                  </a:cubicBezTo>
                  <a:cubicBezTo>
                    <a:pt x="1882" y="764"/>
                    <a:pt x="1789" y="616"/>
                    <a:pt x="1697" y="487"/>
                  </a:cubicBezTo>
                  <a:cubicBezTo>
                    <a:pt x="1529" y="252"/>
                    <a:pt x="1284" y="1"/>
                    <a:pt x="990"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9"/>
            <p:cNvSpPr/>
            <p:nvPr/>
          </p:nvSpPr>
          <p:spPr>
            <a:xfrm>
              <a:off x="1363075" y="2339200"/>
              <a:ext cx="118500" cy="50000"/>
            </a:xfrm>
            <a:custGeom>
              <a:rect b="b" l="l" r="r" t="t"/>
              <a:pathLst>
                <a:path extrusionOk="0" h="2000" w="4740">
                  <a:moveTo>
                    <a:pt x="1015" y="0"/>
                  </a:moveTo>
                  <a:cubicBezTo>
                    <a:pt x="702" y="240"/>
                    <a:pt x="407" y="461"/>
                    <a:pt x="111" y="701"/>
                  </a:cubicBezTo>
                  <a:cubicBezTo>
                    <a:pt x="56" y="719"/>
                    <a:pt x="19" y="775"/>
                    <a:pt x="1" y="848"/>
                  </a:cubicBezTo>
                  <a:cubicBezTo>
                    <a:pt x="1" y="959"/>
                    <a:pt x="130" y="1014"/>
                    <a:pt x="222" y="1033"/>
                  </a:cubicBezTo>
                  <a:cubicBezTo>
                    <a:pt x="1144" y="1309"/>
                    <a:pt x="2121" y="1439"/>
                    <a:pt x="2988" y="1844"/>
                  </a:cubicBezTo>
                  <a:cubicBezTo>
                    <a:pt x="3043" y="1863"/>
                    <a:pt x="3099" y="1900"/>
                    <a:pt x="3173" y="1918"/>
                  </a:cubicBezTo>
                  <a:cubicBezTo>
                    <a:pt x="3228" y="1955"/>
                    <a:pt x="3320" y="1973"/>
                    <a:pt x="3394" y="1992"/>
                  </a:cubicBezTo>
                  <a:cubicBezTo>
                    <a:pt x="3423" y="1997"/>
                    <a:pt x="3452" y="2000"/>
                    <a:pt x="3481" y="2000"/>
                  </a:cubicBezTo>
                  <a:cubicBezTo>
                    <a:pt x="3953" y="2000"/>
                    <a:pt x="4445" y="1328"/>
                    <a:pt x="4740" y="1033"/>
                  </a:cubicBezTo>
                  <a:lnTo>
                    <a:pt x="4113" y="867"/>
                  </a:lnTo>
                  <a:lnTo>
                    <a:pt x="1015" y="0"/>
                  </a:ln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9"/>
            <p:cNvSpPr/>
            <p:nvPr/>
          </p:nvSpPr>
          <p:spPr>
            <a:xfrm>
              <a:off x="1388450" y="2141900"/>
              <a:ext cx="301050" cy="223600"/>
            </a:xfrm>
            <a:custGeom>
              <a:rect b="b" l="l" r="r" t="t"/>
              <a:pathLst>
                <a:path extrusionOk="0" h="8944" w="12042">
                  <a:moveTo>
                    <a:pt x="11220" y="0"/>
                  </a:moveTo>
                  <a:cubicBezTo>
                    <a:pt x="11052" y="0"/>
                    <a:pt x="10866" y="101"/>
                    <a:pt x="10714" y="203"/>
                  </a:cubicBezTo>
                  <a:cubicBezTo>
                    <a:pt x="7542" y="2397"/>
                    <a:pt x="4518" y="4813"/>
                    <a:pt x="1328" y="6970"/>
                  </a:cubicBezTo>
                  <a:cubicBezTo>
                    <a:pt x="885" y="7284"/>
                    <a:pt x="443" y="7579"/>
                    <a:pt x="0" y="7892"/>
                  </a:cubicBezTo>
                  <a:lnTo>
                    <a:pt x="3098" y="8759"/>
                  </a:lnTo>
                  <a:lnTo>
                    <a:pt x="3725" y="8943"/>
                  </a:lnTo>
                  <a:cubicBezTo>
                    <a:pt x="5200" y="7487"/>
                    <a:pt x="6694" y="6048"/>
                    <a:pt x="8132" y="4536"/>
                  </a:cubicBezTo>
                  <a:cubicBezTo>
                    <a:pt x="8593" y="4038"/>
                    <a:pt x="12042" y="608"/>
                    <a:pt x="11433" y="74"/>
                  </a:cubicBezTo>
                  <a:cubicBezTo>
                    <a:pt x="11369" y="21"/>
                    <a:pt x="11297" y="0"/>
                    <a:pt x="11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9"/>
            <p:cNvSpPr/>
            <p:nvPr/>
          </p:nvSpPr>
          <p:spPr>
            <a:xfrm>
              <a:off x="1765075" y="2497250"/>
              <a:ext cx="53975" cy="37900"/>
            </a:xfrm>
            <a:custGeom>
              <a:rect b="b" l="l" r="r" t="t"/>
              <a:pathLst>
                <a:path extrusionOk="0" h="1516" w="2159">
                  <a:moveTo>
                    <a:pt x="1797" y="1"/>
                  </a:moveTo>
                  <a:cubicBezTo>
                    <a:pt x="1651" y="1"/>
                    <a:pt x="1486" y="57"/>
                    <a:pt x="1384" y="95"/>
                  </a:cubicBezTo>
                  <a:cubicBezTo>
                    <a:pt x="960" y="243"/>
                    <a:pt x="554" y="427"/>
                    <a:pt x="185" y="649"/>
                  </a:cubicBezTo>
                  <a:cubicBezTo>
                    <a:pt x="93" y="704"/>
                    <a:pt x="1" y="778"/>
                    <a:pt x="1" y="888"/>
                  </a:cubicBezTo>
                  <a:cubicBezTo>
                    <a:pt x="19" y="981"/>
                    <a:pt x="74" y="1054"/>
                    <a:pt x="148" y="1110"/>
                  </a:cubicBezTo>
                  <a:cubicBezTo>
                    <a:pt x="296" y="1220"/>
                    <a:pt x="443" y="1312"/>
                    <a:pt x="591" y="1405"/>
                  </a:cubicBezTo>
                  <a:cubicBezTo>
                    <a:pt x="646" y="1423"/>
                    <a:pt x="701" y="1460"/>
                    <a:pt x="757" y="1478"/>
                  </a:cubicBezTo>
                  <a:cubicBezTo>
                    <a:pt x="812" y="1515"/>
                    <a:pt x="867" y="1515"/>
                    <a:pt x="923" y="1515"/>
                  </a:cubicBezTo>
                  <a:cubicBezTo>
                    <a:pt x="960" y="1515"/>
                    <a:pt x="996" y="1497"/>
                    <a:pt x="1033" y="1478"/>
                  </a:cubicBezTo>
                  <a:cubicBezTo>
                    <a:pt x="1384" y="1220"/>
                    <a:pt x="1697" y="888"/>
                    <a:pt x="1937" y="520"/>
                  </a:cubicBezTo>
                  <a:cubicBezTo>
                    <a:pt x="2048" y="372"/>
                    <a:pt x="2158" y="151"/>
                    <a:pt x="1974" y="40"/>
                  </a:cubicBezTo>
                  <a:cubicBezTo>
                    <a:pt x="1923" y="12"/>
                    <a:pt x="1862" y="1"/>
                    <a:pt x="1797"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9"/>
            <p:cNvSpPr/>
            <p:nvPr/>
          </p:nvSpPr>
          <p:spPr>
            <a:xfrm>
              <a:off x="1127050" y="2312450"/>
              <a:ext cx="44750" cy="53500"/>
            </a:xfrm>
            <a:custGeom>
              <a:rect b="b" l="l" r="r" t="t"/>
              <a:pathLst>
                <a:path extrusionOk="0" h="2140" w="1790">
                  <a:moveTo>
                    <a:pt x="1789" y="1"/>
                  </a:moveTo>
                  <a:lnTo>
                    <a:pt x="1789" y="1"/>
                  </a:lnTo>
                  <a:cubicBezTo>
                    <a:pt x="1347" y="56"/>
                    <a:pt x="922" y="130"/>
                    <a:pt x="517" y="259"/>
                  </a:cubicBezTo>
                  <a:cubicBezTo>
                    <a:pt x="277" y="351"/>
                    <a:pt x="0" y="480"/>
                    <a:pt x="19" y="720"/>
                  </a:cubicBezTo>
                  <a:cubicBezTo>
                    <a:pt x="37" y="867"/>
                    <a:pt x="93" y="996"/>
                    <a:pt x="203" y="1089"/>
                  </a:cubicBezTo>
                  <a:cubicBezTo>
                    <a:pt x="498" y="1439"/>
                    <a:pt x="812" y="1789"/>
                    <a:pt x="1125" y="2140"/>
                  </a:cubicBezTo>
                  <a:cubicBezTo>
                    <a:pt x="1144" y="1365"/>
                    <a:pt x="1365" y="628"/>
                    <a:pt x="1789" y="1"/>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9"/>
            <p:cNvSpPr/>
            <p:nvPr/>
          </p:nvSpPr>
          <p:spPr>
            <a:xfrm>
              <a:off x="1155625" y="2311425"/>
              <a:ext cx="691000" cy="248000"/>
            </a:xfrm>
            <a:custGeom>
              <a:rect b="b" l="l" r="r" t="t"/>
              <a:pathLst>
                <a:path extrusionOk="0" h="9920" w="27640">
                  <a:moveTo>
                    <a:pt x="1660" y="0"/>
                  </a:moveTo>
                  <a:cubicBezTo>
                    <a:pt x="1321" y="0"/>
                    <a:pt x="983" y="19"/>
                    <a:pt x="646" y="60"/>
                  </a:cubicBezTo>
                  <a:cubicBezTo>
                    <a:pt x="240" y="687"/>
                    <a:pt x="19" y="1425"/>
                    <a:pt x="1" y="2181"/>
                  </a:cubicBezTo>
                  <a:cubicBezTo>
                    <a:pt x="443" y="2679"/>
                    <a:pt x="978" y="3121"/>
                    <a:pt x="1531" y="3490"/>
                  </a:cubicBezTo>
                  <a:cubicBezTo>
                    <a:pt x="2195" y="3877"/>
                    <a:pt x="2914" y="4191"/>
                    <a:pt x="3633" y="4430"/>
                  </a:cubicBezTo>
                  <a:cubicBezTo>
                    <a:pt x="6473" y="5463"/>
                    <a:pt x="9405" y="6551"/>
                    <a:pt x="12356" y="7233"/>
                  </a:cubicBezTo>
                  <a:cubicBezTo>
                    <a:pt x="15122" y="7860"/>
                    <a:pt x="17796" y="8856"/>
                    <a:pt x="20617" y="9317"/>
                  </a:cubicBezTo>
                  <a:cubicBezTo>
                    <a:pt x="21723" y="9502"/>
                    <a:pt x="22830" y="9612"/>
                    <a:pt x="23955" y="9797"/>
                  </a:cubicBezTo>
                  <a:cubicBezTo>
                    <a:pt x="24147" y="9827"/>
                    <a:pt x="24956" y="9919"/>
                    <a:pt x="25698" y="9919"/>
                  </a:cubicBezTo>
                  <a:cubicBezTo>
                    <a:pt x="26734" y="9919"/>
                    <a:pt x="27640" y="9740"/>
                    <a:pt x="26555" y="8967"/>
                  </a:cubicBezTo>
                  <a:cubicBezTo>
                    <a:pt x="23217" y="6570"/>
                    <a:pt x="19418" y="4744"/>
                    <a:pt x="15546" y="3435"/>
                  </a:cubicBezTo>
                  <a:lnTo>
                    <a:pt x="13610" y="2771"/>
                  </a:lnTo>
                  <a:cubicBezTo>
                    <a:pt x="11692" y="2107"/>
                    <a:pt x="9811" y="1462"/>
                    <a:pt x="7819" y="1074"/>
                  </a:cubicBezTo>
                  <a:cubicBezTo>
                    <a:pt x="5838" y="694"/>
                    <a:pt x="3734" y="0"/>
                    <a:pt x="16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9"/>
            <p:cNvSpPr/>
            <p:nvPr/>
          </p:nvSpPr>
          <p:spPr>
            <a:xfrm>
              <a:off x="1161150" y="2345175"/>
              <a:ext cx="20050" cy="35500"/>
            </a:xfrm>
            <a:custGeom>
              <a:rect b="b" l="l" r="r" t="t"/>
              <a:pathLst>
                <a:path extrusionOk="0" h="1420" w="802">
                  <a:moveTo>
                    <a:pt x="222" y="1"/>
                  </a:moveTo>
                  <a:cubicBezTo>
                    <a:pt x="149" y="1"/>
                    <a:pt x="130" y="75"/>
                    <a:pt x="112" y="130"/>
                  </a:cubicBezTo>
                  <a:cubicBezTo>
                    <a:pt x="75" y="241"/>
                    <a:pt x="56" y="333"/>
                    <a:pt x="19" y="425"/>
                  </a:cubicBezTo>
                  <a:cubicBezTo>
                    <a:pt x="1" y="480"/>
                    <a:pt x="1" y="554"/>
                    <a:pt x="1" y="609"/>
                  </a:cubicBezTo>
                  <a:cubicBezTo>
                    <a:pt x="19" y="683"/>
                    <a:pt x="38" y="739"/>
                    <a:pt x="75" y="794"/>
                  </a:cubicBezTo>
                  <a:cubicBezTo>
                    <a:pt x="222" y="997"/>
                    <a:pt x="388" y="1181"/>
                    <a:pt x="573" y="1347"/>
                  </a:cubicBezTo>
                  <a:cubicBezTo>
                    <a:pt x="636" y="1398"/>
                    <a:pt x="678" y="1419"/>
                    <a:pt x="704" y="1419"/>
                  </a:cubicBezTo>
                  <a:cubicBezTo>
                    <a:pt x="802" y="1419"/>
                    <a:pt x="690" y="1139"/>
                    <a:pt x="646" y="1052"/>
                  </a:cubicBezTo>
                  <a:cubicBezTo>
                    <a:pt x="536" y="794"/>
                    <a:pt x="536" y="499"/>
                    <a:pt x="665" y="241"/>
                  </a:cubicBezTo>
                  <a:lnTo>
                    <a:pt x="314" y="38"/>
                  </a:lnTo>
                  <a:cubicBezTo>
                    <a:pt x="278" y="19"/>
                    <a:pt x="241" y="1"/>
                    <a:pt x="222"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9"/>
            <p:cNvSpPr/>
            <p:nvPr/>
          </p:nvSpPr>
          <p:spPr>
            <a:xfrm>
              <a:off x="1167150" y="2318825"/>
              <a:ext cx="36575" cy="23150"/>
            </a:xfrm>
            <a:custGeom>
              <a:rect b="b" l="l" r="r" t="t"/>
              <a:pathLst>
                <a:path extrusionOk="0" h="926" w="1463">
                  <a:moveTo>
                    <a:pt x="1208" y="0"/>
                  </a:moveTo>
                  <a:cubicBezTo>
                    <a:pt x="1190" y="0"/>
                    <a:pt x="1168" y="1"/>
                    <a:pt x="1144" y="4"/>
                  </a:cubicBezTo>
                  <a:cubicBezTo>
                    <a:pt x="886" y="4"/>
                    <a:pt x="646" y="59"/>
                    <a:pt x="406" y="151"/>
                  </a:cubicBezTo>
                  <a:cubicBezTo>
                    <a:pt x="351" y="170"/>
                    <a:pt x="277" y="188"/>
                    <a:pt x="240" y="244"/>
                  </a:cubicBezTo>
                  <a:cubicBezTo>
                    <a:pt x="204" y="280"/>
                    <a:pt x="167" y="336"/>
                    <a:pt x="148" y="410"/>
                  </a:cubicBezTo>
                  <a:lnTo>
                    <a:pt x="38" y="686"/>
                  </a:lnTo>
                  <a:cubicBezTo>
                    <a:pt x="19" y="741"/>
                    <a:pt x="1" y="815"/>
                    <a:pt x="38" y="852"/>
                  </a:cubicBezTo>
                  <a:cubicBezTo>
                    <a:pt x="56" y="871"/>
                    <a:pt x="93" y="889"/>
                    <a:pt x="130" y="889"/>
                  </a:cubicBezTo>
                  <a:lnTo>
                    <a:pt x="535" y="926"/>
                  </a:lnTo>
                  <a:cubicBezTo>
                    <a:pt x="591" y="649"/>
                    <a:pt x="775" y="410"/>
                    <a:pt x="1015" y="280"/>
                  </a:cubicBezTo>
                  <a:cubicBezTo>
                    <a:pt x="1118" y="229"/>
                    <a:pt x="1463" y="0"/>
                    <a:pt x="1208"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9"/>
            <p:cNvSpPr/>
            <p:nvPr/>
          </p:nvSpPr>
          <p:spPr>
            <a:xfrm>
              <a:off x="1366775" y="2520100"/>
              <a:ext cx="112975" cy="61550"/>
            </a:xfrm>
            <a:custGeom>
              <a:rect b="b" l="l" r="r" t="t"/>
              <a:pathLst>
                <a:path extrusionOk="0" h="2462" w="4519">
                  <a:moveTo>
                    <a:pt x="509" y="0"/>
                  </a:moveTo>
                  <a:cubicBezTo>
                    <a:pt x="343" y="0"/>
                    <a:pt x="177" y="30"/>
                    <a:pt x="74" y="159"/>
                  </a:cubicBezTo>
                  <a:cubicBezTo>
                    <a:pt x="19" y="269"/>
                    <a:pt x="0" y="398"/>
                    <a:pt x="19" y="528"/>
                  </a:cubicBezTo>
                  <a:cubicBezTo>
                    <a:pt x="0" y="896"/>
                    <a:pt x="111" y="1265"/>
                    <a:pt x="369" y="1542"/>
                  </a:cubicBezTo>
                  <a:cubicBezTo>
                    <a:pt x="498" y="1671"/>
                    <a:pt x="646" y="1763"/>
                    <a:pt x="830" y="1818"/>
                  </a:cubicBezTo>
                  <a:cubicBezTo>
                    <a:pt x="1605" y="2169"/>
                    <a:pt x="2453" y="2242"/>
                    <a:pt x="3283" y="2408"/>
                  </a:cubicBezTo>
                  <a:cubicBezTo>
                    <a:pt x="3428" y="2436"/>
                    <a:pt x="3582" y="2461"/>
                    <a:pt x="3729" y="2461"/>
                  </a:cubicBezTo>
                  <a:cubicBezTo>
                    <a:pt x="3974" y="2461"/>
                    <a:pt x="4203" y="2392"/>
                    <a:pt x="4352" y="2150"/>
                  </a:cubicBezTo>
                  <a:cubicBezTo>
                    <a:pt x="4481" y="1911"/>
                    <a:pt x="4518" y="1616"/>
                    <a:pt x="4463" y="1357"/>
                  </a:cubicBezTo>
                  <a:cubicBezTo>
                    <a:pt x="4444" y="1265"/>
                    <a:pt x="4426" y="1191"/>
                    <a:pt x="4408" y="1118"/>
                  </a:cubicBezTo>
                  <a:cubicBezTo>
                    <a:pt x="4389" y="1044"/>
                    <a:pt x="4371" y="989"/>
                    <a:pt x="4334" y="933"/>
                  </a:cubicBezTo>
                  <a:cubicBezTo>
                    <a:pt x="4057" y="306"/>
                    <a:pt x="3541" y="288"/>
                    <a:pt x="2951" y="251"/>
                  </a:cubicBezTo>
                  <a:cubicBezTo>
                    <a:pt x="2195" y="196"/>
                    <a:pt x="1457" y="122"/>
                    <a:pt x="720" y="11"/>
                  </a:cubicBezTo>
                  <a:cubicBezTo>
                    <a:pt x="653" y="6"/>
                    <a:pt x="581" y="0"/>
                    <a:pt x="509"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9"/>
            <p:cNvSpPr/>
            <p:nvPr/>
          </p:nvSpPr>
          <p:spPr>
            <a:xfrm>
              <a:off x="1469575" y="2661150"/>
              <a:ext cx="52125" cy="29425"/>
            </a:xfrm>
            <a:custGeom>
              <a:rect b="b" l="l" r="r" t="t"/>
              <a:pathLst>
                <a:path extrusionOk="0" h="1177" w="2085">
                  <a:moveTo>
                    <a:pt x="769" y="1"/>
                  </a:moveTo>
                  <a:cubicBezTo>
                    <a:pt x="698" y="1"/>
                    <a:pt x="626" y="5"/>
                    <a:pt x="554" y="12"/>
                  </a:cubicBezTo>
                  <a:cubicBezTo>
                    <a:pt x="1" y="104"/>
                    <a:pt x="166" y="750"/>
                    <a:pt x="517" y="1045"/>
                  </a:cubicBezTo>
                  <a:cubicBezTo>
                    <a:pt x="612" y="1139"/>
                    <a:pt x="737" y="1177"/>
                    <a:pt x="874" y="1177"/>
                  </a:cubicBezTo>
                  <a:cubicBezTo>
                    <a:pt x="1057" y="1177"/>
                    <a:pt x="1260" y="1110"/>
                    <a:pt x="1439" y="1026"/>
                  </a:cubicBezTo>
                  <a:cubicBezTo>
                    <a:pt x="1586" y="952"/>
                    <a:pt x="1715" y="879"/>
                    <a:pt x="1863" y="805"/>
                  </a:cubicBezTo>
                  <a:cubicBezTo>
                    <a:pt x="1974" y="731"/>
                    <a:pt x="2084" y="620"/>
                    <a:pt x="2066" y="528"/>
                  </a:cubicBezTo>
                  <a:cubicBezTo>
                    <a:pt x="2066" y="436"/>
                    <a:pt x="1955" y="362"/>
                    <a:pt x="1881" y="325"/>
                  </a:cubicBezTo>
                  <a:cubicBezTo>
                    <a:pt x="1789" y="289"/>
                    <a:pt x="1697" y="233"/>
                    <a:pt x="1605" y="196"/>
                  </a:cubicBezTo>
                  <a:cubicBezTo>
                    <a:pt x="1338" y="63"/>
                    <a:pt x="1059" y="1"/>
                    <a:pt x="769"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9"/>
            <p:cNvSpPr/>
            <p:nvPr/>
          </p:nvSpPr>
          <p:spPr>
            <a:xfrm>
              <a:off x="1476025" y="2702225"/>
              <a:ext cx="52125" cy="29375"/>
            </a:xfrm>
            <a:custGeom>
              <a:rect b="b" l="l" r="r" t="t"/>
              <a:pathLst>
                <a:path extrusionOk="0" h="1175" w="2085">
                  <a:moveTo>
                    <a:pt x="735" y="1"/>
                  </a:moveTo>
                  <a:cubicBezTo>
                    <a:pt x="675" y="1"/>
                    <a:pt x="614" y="4"/>
                    <a:pt x="554" y="10"/>
                  </a:cubicBezTo>
                  <a:cubicBezTo>
                    <a:pt x="1" y="121"/>
                    <a:pt x="148" y="748"/>
                    <a:pt x="499" y="1043"/>
                  </a:cubicBezTo>
                  <a:cubicBezTo>
                    <a:pt x="609" y="1138"/>
                    <a:pt x="740" y="1175"/>
                    <a:pt x="877" y="1175"/>
                  </a:cubicBezTo>
                  <a:cubicBezTo>
                    <a:pt x="1059" y="1175"/>
                    <a:pt x="1252" y="1109"/>
                    <a:pt x="1421" y="1024"/>
                  </a:cubicBezTo>
                  <a:cubicBezTo>
                    <a:pt x="1568" y="969"/>
                    <a:pt x="1716" y="877"/>
                    <a:pt x="1863" y="803"/>
                  </a:cubicBezTo>
                  <a:cubicBezTo>
                    <a:pt x="1974" y="748"/>
                    <a:pt x="2084" y="637"/>
                    <a:pt x="2066" y="545"/>
                  </a:cubicBezTo>
                  <a:cubicBezTo>
                    <a:pt x="2066" y="434"/>
                    <a:pt x="1955" y="379"/>
                    <a:pt x="1882" y="324"/>
                  </a:cubicBezTo>
                  <a:cubicBezTo>
                    <a:pt x="1789" y="287"/>
                    <a:pt x="1697" y="231"/>
                    <a:pt x="1587" y="194"/>
                  </a:cubicBezTo>
                  <a:cubicBezTo>
                    <a:pt x="1327" y="72"/>
                    <a:pt x="1029" y="1"/>
                    <a:pt x="735"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9"/>
            <p:cNvSpPr/>
            <p:nvPr/>
          </p:nvSpPr>
          <p:spPr>
            <a:xfrm>
              <a:off x="1343250" y="2444875"/>
              <a:ext cx="181200" cy="344925"/>
            </a:xfrm>
            <a:custGeom>
              <a:rect b="b" l="l" r="r" t="t"/>
              <a:pathLst>
                <a:path extrusionOk="0" h="13797" w="7248">
                  <a:moveTo>
                    <a:pt x="186" y="1"/>
                  </a:moveTo>
                  <a:cubicBezTo>
                    <a:pt x="117" y="1"/>
                    <a:pt x="54" y="19"/>
                    <a:pt x="19" y="88"/>
                  </a:cubicBezTo>
                  <a:cubicBezTo>
                    <a:pt x="1" y="144"/>
                    <a:pt x="19" y="199"/>
                    <a:pt x="38" y="254"/>
                  </a:cubicBezTo>
                  <a:cubicBezTo>
                    <a:pt x="370" y="1139"/>
                    <a:pt x="757" y="1932"/>
                    <a:pt x="1163" y="2781"/>
                  </a:cubicBezTo>
                  <a:cubicBezTo>
                    <a:pt x="2841" y="6247"/>
                    <a:pt x="4242" y="9843"/>
                    <a:pt x="5902" y="13328"/>
                  </a:cubicBezTo>
                  <a:cubicBezTo>
                    <a:pt x="6003" y="13547"/>
                    <a:pt x="6180" y="13796"/>
                    <a:pt x="6407" y="13796"/>
                  </a:cubicBezTo>
                  <a:cubicBezTo>
                    <a:pt x="6429" y="13796"/>
                    <a:pt x="6451" y="13794"/>
                    <a:pt x="6473" y="13789"/>
                  </a:cubicBezTo>
                  <a:cubicBezTo>
                    <a:pt x="7248" y="13642"/>
                    <a:pt x="5994" y="8958"/>
                    <a:pt x="5828" y="8276"/>
                  </a:cubicBezTo>
                  <a:cubicBezTo>
                    <a:pt x="5349" y="6266"/>
                    <a:pt x="4758" y="4274"/>
                    <a:pt x="4224" y="2264"/>
                  </a:cubicBezTo>
                  <a:cubicBezTo>
                    <a:pt x="4095" y="1840"/>
                    <a:pt x="4002" y="936"/>
                    <a:pt x="3523" y="752"/>
                  </a:cubicBezTo>
                  <a:cubicBezTo>
                    <a:pt x="3449" y="734"/>
                    <a:pt x="3375" y="715"/>
                    <a:pt x="3302" y="715"/>
                  </a:cubicBezTo>
                  <a:cubicBezTo>
                    <a:pt x="3228" y="697"/>
                    <a:pt x="3154" y="697"/>
                    <a:pt x="3099" y="697"/>
                  </a:cubicBezTo>
                  <a:cubicBezTo>
                    <a:pt x="2158" y="623"/>
                    <a:pt x="1236" y="236"/>
                    <a:pt x="314" y="14"/>
                  </a:cubicBezTo>
                  <a:cubicBezTo>
                    <a:pt x="273" y="8"/>
                    <a:pt x="228" y="1"/>
                    <a:pt x="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9"/>
            <p:cNvSpPr/>
            <p:nvPr/>
          </p:nvSpPr>
          <p:spPr>
            <a:xfrm>
              <a:off x="1333575" y="2350600"/>
              <a:ext cx="26300" cy="18175"/>
            </a:xfrm>
            <a:custGeom>
              <a:rect b="b" l="l" r="r" t="t"/>
              <a:pathLst>
                <a:path extrusionOk="0" h="727" w="1052">
                  <a:moveTo>
                    <a:pt x="782" y="0"/>
                  </a:moveTo>
                  <a:cubicBezTo>
                    <a:pt x="681" y="0"/>
                    <a:pt x="593" y="33"/>
                    <a:pt x="517" y="79"/>
                  </a:cubicBezTo>
                  <a:cubicBezTo>
                    <a:pt x="369" y="171"/>
                    <a:pt x="1" y="392"/>
                    <a:pt x="240" y="614"/>
                  </a:cubicBezTo>
                  <a:cubicBezTo>
                    <a:pt x="326" y="694"/>
                    <a:pt x="405" y="726"/>
                    <a:pt x="479" y="726"/>
                  </a:cubicBezTo>
                  <a:cubicBezTo>
                    <a:pt x="643" y="726"/>
                    <a:pt x="783" y="569"/>
                    <a:pt x="923" y="429"/>
                  </a:cubicBezTo>
                  <a:cubicBezTo>
                    <a:pt x="996" y="374"/>
                    <a:pt x="1033" y="300"/>
                    <a:pt x="1052" y="208"/>
                  </a:cubicBezTo>
                  <a:cubicBezTo>
                    <a:pt x="1033" y="97"/>
                    <a:pt x="960" y="5"/>
                    <a:pt x="849" y="5"/>
                  </a:cubicBezTo>
                  <a:cubicBezTo>
                    <a:pt x="826" y="2"/>
                    <a:pt x="804" y="0"/>
                    <a:pt x="782"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9"/>
            <p:cNvSpPr/>
            <p:nvPr/>
          </p:nvSpPr>
          <p:spPr>
            <a:xfrm>
              <a:off x="1357100" y="2356600"/>
              <a:ext cx="26300" cy="18150"/>
            </a:xfrm>
            <a:custGeom>
              <a:rect b="b" l="l" r="r" t="t"/>
              <a:pathLst>
                <a:path extrusionOk="0" h="726" w="1052">
                  <a:moveTo>
                    <a:pt x="783" y="0"/>
                  </a:moveTo>
                  <a:cubicBezTo>
                    <a:pt x="687" y="0"/>
                    <a:pt x="611" y="33"/>
                    <a:pt x="535" y="79"/>
                  </a:cubicBezTo>
                  <a:cubicBezTo>
                    <a:pt x="369" y="171"/>
                    <a:pt x="0" y="392"/>
                    <a:pt x="240" y="613"/>
                  </a:cubicBezTo>
                  <a:cubicBezTo>
                    <a:pt x="326" y="694"/>
                    <a:pt x="405" y="726"/>
                    <a:pt x="479" y="726"/>
                  </a:cubicBezTo>
                  <a:cubicBezTo>
                    <a:pt x="643" y="726"/>
                    <a:pt x="782" y="569"/>
                    <a:pt x="922" y="429"/>
                  </a:cubicBezTo>
                  <a:cubicBezTo>
                    <a:pt x="996" y="374"/>
                    <a:pt x="1033" y="300"/>
                    <a:pt x="1051" y="208"/>
                  </a:cubicBezTo>
                  <a:cubicBezTo>
                    <a:pt x="1033" y="97"/>
                    <a:pt x="959" y="5"/>
                    <a:pt x="848" y="5"/>
                  </a:cubicBezTo>
                  <a:cubicBezTo>
                    <a:pt x="825" y="2"/>
                    <a:pt x="804" y="0"/>
                    <a:pt x="783"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9"/>
            <p:cNvSpPr/>
            <p:nvPr/>
          </p:nvSpPr>
          <p:spPr>
            <a:xfrm>
              <a:off x="1381050" y="2362250"/>
              <a:ext cx="25850" cy="18350"/>
            </a:xfrm>
            <a:custGeom>
              <a:rect b="b" l="l" r="r" t="t"/>
              <a:pathLst>
                <a:path extrusionOk="0" h="734" w="1034">
                  <a:moveTo>
                    <a:pt x="831" y="0"/>
                  </a:moveTo>
                  <a:cubicBezTo>
                    <a:pt x="720" y="0"/>
                    <a:pt x="610" y="19"/>
                    <a:pt x="517" y="92"/>
                  </a:cubicBezTo>
                  <a:cubicBezTo>
                    <a:pt x="351" y="185"/>
                    <a:pt x="1" y="406"/>
                    <a:pt x="222" y="609"/>
                  </a:cubicBezTo>
                  <a:cubicBezTo>
                    <a:pt x="312" y="698"/>
                    <a:pt x="394" y="734"/>
                    <a:pt x="471" y="734"/>
                  </a:cubicBezTo>
                  <a:cubicBezTo>
                    <a:pt x="630" y="734"/>
                    <a:pt x="767" y="580"/>
                    <a:pt x="905" y="443"/>
                  </a:cubicBezTo>
                  <a:cubicBezTo>
                    <a:pt x="978" y="387"/>
                    <a:pt x="1015" y="295"/>
                    <a:pt x="1034" y="203"/>
                  </a:cubicBezTo>
                  <a:cubicBezTo>
                    <a:pt x="1034" y="92"/>
                    <a:pt x="941" y="19"/>
                    <a:pt x="831"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9"/>
            <p:cNvSpPr/>
            <p:nvPr/>
          </p:nvSpPr>
          <p:spPr>
            <a:xfrm>
              <a:off x="1404575" y="2368225"/>
              <a:ext cx="25850" cy="18175"/>
            </a:xfrm>
            <a:custGeom>
              <a:rect b="b" l="l" r="r" t="t"/>
              <a:pathLst>
                <a:path extrusionOk="0" h="727" w="1034">
                  <a:moveTo>
                    <a:pt x="830" y="1"/>
                  </a:moveTo>
                  <a:cubicBezTo>
                    <a:pt x="720" y="1"/>
                    <a:pt x="609" y="19"/>
                    <a:pt x="517" y="75"/>
                  </a:cubicBezTo>
                  <a:cubicBezTo>
                    <a:pt x="351" y="167"/>
                    <a:pt x="0" y="388"/>
                    <a:pt x="222" y="609"/>
                  </a:cubicBezTo>
                  <a:cubicBezTo>
                    <a:pt x="311" y="693"/>
                    <a:pt x="395" y="726"/>
                    <a:pt x="474" y="726"/>
                  </a:cubicBezTo>
                  <a:cubicBezTo>
                    <a:pt x="638" y="726"/>
                    <a:pt x="779" y="581"/>
                    <a:pt x="904" y="444"/>
                  </a:cubicBezTo>
                  <a:cubicBezTo>
                    <a:pt x="978" y="370"/>
                    <a:pt x="1033" y="296"/>
                    <a:pt x="1033" y="204"/>
                  </a:cubicBezTo>
                  <a:cubicBezTo>
                    <a:pt x="1033" y="93"/>
                    <a:pt x="941" y="1"/>
                    <a:pt x="830"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9"/>
            <p:cNvSpPr/>
            <p:nvPr/>
          </p:nvSpPr>
          <p:spPr>
            <a:xfrm>
              <a:off x="1428075" y="2373775"/>
              <a:ext cx="26300" cy="18500"/>
            </a:xfrm>
            <a:custGeom>
              <a:rect b="b" l="l" r="r" t="t"/>
              <a:pathLst>
                <a:path extrusionOk="0" h="740" w="1052">
                  <a:moveTo>
                    <a:pt x="831" y="0"/>
                  </a:moveTo>
                  <a:cubicBezTo>
                    <a:pt x="720" y="0"/>
                    <a:pt x="609" y="37"/>
                    <a:pt x="517" y="92"/>
                  </a:cubicBezTo>
                  <a:cubicBezTo>
                    <a:pt x="351" y="185"/>
                    <a:pt x="1" y="406"/>
                    <a:pt x="222" y="627"/>
                  </a:cubicBezTo>
                  <a:cubicBezTo>
                    <a:pt x="308" y="708"/>
                    <a:pt x="389" y="740"/>
                    <a:pt x="466" y="740"/>
                  </a:cubicBezTo>
                  <a:cubicBezTo>
                    <a:pt x="635" y="740"/>
                    <a:pt x="783" y="583"/>
                    <a:pt x="923" y="443"/>
                  </a:cubicBezTo>
                  <a:cubicBezTo>
                    <a:pt x="978" y="387"/>
                    <a:pt x="1034" y="314"/>
                    <a:pt x="1052" y="222"/>
                  </a:cubicBezTo>
                  <a:cubicBezTo>
                    <a:pt x="1034" y="111"/>
                    <a:pt x="941" y="19"/>
                    <a:pt x="831"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9"/>
            <p:cNvSpPr/>
            <p:nvPr/>
          </p:nvSpPr>
          <p:spPr>
            <a:xfrm>
              <a:off x="1451600" y="2379750"/>
              <a:ext cx="26300" cy="18525"/>
            </a:xfrm>
            <a:custGeom>
              <a:rect b="b" l="l" r="r" t="t"/>
              <a:pathLst>
                <a:path extrusionOk="0" h="741" w="1052">
                  <a:moveTo>
                    <a:pt x="830" y="1"/>
                  </a:moveTo>
                  <a:cubicBezTo>
                    <a:pt x="720" y="1"/>
                    <a:pt x="609" y="19"/>
                    <a:pt x="517" y="93"/>
                  </a:cubicBezTo>
                  <a:cubicBezTo>
                    <a:pt x="351" y="185"/>
                    <a:pt x="0" y="407"/>
                    <a:pt x="222" y="628"/>
                  </a:cubicBezTo>
                  <a:cubicBezTo>
                    <a:pt x="308" y="708"/>
                    <a:pt x="388" y="740"/>
                    <a:pt x="465" y="740"/>
                  </a:cubicBezTo>
                  <a:cubicBezTo>
                    <a:pt x="634" y="740"/>
                    <a:pt x="783" y="583"/>
                    <a:pt x="922" y="444"/>
                  </a:cubicBezTo>
                  <a:cubicBezTo>
                    <a:pt x="978" y="388"/>
                    <a:pt x="1033" y="296"/>
                    <a:pt x="1051" y="222"/>
                  </a:cubicBezTo>
                  <a:cubicBezTo>
                    <a:pt x="1033" y="93"/>
                    <a:pt x="941" y="19"/>
                    <a:pt x="830"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9"/>
            <p:cNvSpPr/>
            <p:nvPr/>
          </p:nvSpPr>
          <p:spPr>
            <a:xfrm>
              <a:off x="1475100" y="2385750"/>
              <a:ext cx="26300" cy="18375"/>
            </a:xfrm>
            <a:custGeom>
              <a:rect b="b" l="l" r="r" t="t"/>
              <a:pathLst>
                <a:path extrusionOk="0" h="735" w="1052">
                  <a:moveTo>
                    <a:pt x="831" y="1"/>
                  </a:moveTo>
                  <a:cubicBezTo>
                    <a:pt x="720" y="1"/>
                    <a:pt x="609" y="19"/>
                    <a:pt x="517" y="93"/>
                  </a:cubicBezTo>
                  <a:cubicBezTo>
                    <a:pt x="351" y="185"/>
                    <a:pt x="1" y="406"/>
                    <a:pt x="222" y="609"/>
                  </a:cubicBezTo>
                  <a:cubicBezTo>
                    <a:pt x="312" y="699"/>
                    <a:pt x="396" y="734"/>
                    <a:pt x="475" y="734"/>
                  </a:cubicBezTo>
                  <a:cubicBezTo>
                    <a:pt x="640" y="734"/>
                    <a:pt x="786" y="580"/>
                    <a:pt x="923" y="443"/>
                  </a:cubicBezTo>
                  <a:cubicBezTo>
                    <a:pt x="997" y="388"/>
                    <a:pt x="1033" y="296"/>
                    <a:pt x="1052" y="204"/>
                  </a:cubicBezTo>
                  <a:cubicBezTo>
                    <a:pt x="1033" y="93"/>
                    <a:pt x="941" y="19"/>
                    <a:pt x="831"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9"/>
            <p:cNvSpPr/>
            <p:nvPr/>
          </p:nvSpPr>
          <p:spPr>
            <a:xfrm>
              <a:off x="1496325" y="2395900"/>
              <a:ext cx="26300" cy="18500"/>
            </a:xfrm>
            <a:custGeom>
              <a:rect b="b" l="l" r="r" t="t"/>
              <a:pathLst>
                <a:path extrusionOk="0" h="740" w="1052">
                  <a:moveTo>
                    <a:pt x="830" y="0"/>
                  </a:moveTo>
                  <a:cubicBezTo>
                    <a:pt x="719" y="0"/>
                    <a:pt x="609" y="37"/>
                    <a:pt x="516" y="93"/>
                  </a:cubicBezTo>
                  <a:cubicBezTo>
                    <a:pt x="369" y="185"/>
                    <a:pt x="0" y="406"/>
                    <a:pt x="221" y="627"/>
                  </a:cubicBezTo>
                  <a:cubicBezTo>
                    <a:pt x="307" y="708"/>
                    <a:pt x="388" y="740"/>
                    <a:pt x="465" y="740"/>
                  </a:cubicBezTo>
                  <a:cubicBezTo>
                    <a:pt x="634" y="740"/>
                    <a:pt x="782" y="583"/>
                    <a:pt x="922" y="443"/>
                  </a:cubicBezTo>
                  <a:cubicBezTo>
                    <a:pt x="996" y="388"/>
                    <a:pt x="1033" y="314"/>
                    <a:pt x="1051" y="222"/>
                  </a:cubicBezTo>
                  <a:cubicBezTo>
                    <a:pt x="1033" y="111"/>
                    <a:pt x="941" y="19"/>
                    <a:pt x="830"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9"/>
            <p:cNvSpPr/>
            <p:nvPr/>
          </p:nvSpPr>
          <p:spPr>
            <a:xfrm>
              <a:off x="1309600" y="2345175"/>
              <a:ext cx="26300" cy="18175"/>
            </a:xfrm>
            <a:custGeom>
              <a:rect b="b" l="l" r="r" t="t"/>
              <a:pathLst>
                <a:path extrusionOk="0" h="727" w="1052">
                  <a:moveTo>
                    <a:pt x="831" y="1"/>
                  </a:moveTo>
                  <a:cubicBezTo>
                    <a:pt x="720" y="1"/>
                    <a:pt x="609" y="19"/>
                    <a:pt x="517" y="93"/>
                  </a:cubicBezTo>
                  <a:cubicBezTo>
                    <a:pt x="351" y="167"/>
                    <a:pt x="1" y="407"/>
                    <a:pt x="222" y="609"/>
                  </a:cubicBezTo>
                  <a:cubicBezTo>
                    <a:pt x="312" y="693"/>
                    <a:pt x="395" y="726"/>
                    <a:pt x="474" y="726"/>
                  </a:cubicBezTo>
                  <a:cubicBezTo>
                    <a:pt x="640" y="726"/>
                    <a:pt x="786" y="581"/>
                    <a:pt x="923" y="444"/>
                  </a:cubicBezTo>
                  <a:cubicBezTo>
                    <a:pt x="978" y="388"/>
                    <a:pt x="1033" y="296"/>
                    <a:pt x="1052" y="204"/>
                  </a:cubicBezTo>
                  <a:cubicBezTo>
                    <a:pt x="1033" y="93"/>
                    <a:pt x="941" y="19"/>
                    <a:pt x="831"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9"/>
            <p:cNvSpPr/>
            <p:nvPr/>
          </p:nvSpPr>
          <p:spPr>
            <a:xfrm>
              <a:off x="1285625" y="2339650"/>
              <a:ext cx="26300" cy="18525"/>
            </a:xfrm>
            <a:custGeom>
              <a:rect b="b" l="l" r="r" t="t"/>
              <a:pathLst>
                <a:path extrusionOk="0" h="741" w="1052">
                  <a:moveTo>
                    <a:pt x="831" y="1"/>
                  </a:moveTo>
                  <a:cubicBezTo>
                    <a:pt x="720" y="1"/>
                    <a:pt x="609" y="38"/>
                    <a:pt x="517" y="93"/>
                  </a:cubicBezTo>
                  <a:cubicBezTo>
                    <a:pt x="370" y="185"/>
                    <a:pt x="1" y="406"/>
                    <a:pt x="241" y="628"/>
                  </a:cubicBezTo>
                  <a:cubicBezTo>
                    <a:pt x="327" y="708"/>
                    <a:pt x="406" y="740"/>
                    <a:pt x="480" y="740"/>
                  </a:cubicBezTo>
                  <a:cubicBezTo>
                    <a:pt x="643" y="740"/>
                    <a:pt x="783" y="583"/>
                    <a:pt x="923" y="443"/>
                  </a:cubicBezTo>
                  <a:cubicBezTo>
                    <a:pt x="997" y="388"/>
                    <a:pt x="1034" y="314"/>
                    <a:pt x="1052" y="222"/>
                  </a:cubicBezTo>
                  <a:cubicBezTo>
                    <a:pt x="1034" y="111"/>
                    <a:pt x="941" y="19"/>
                    <a:pt x="831"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9"/>
            <p:cNvSpPr/>
            <p:nvPr/>
          </p:nvSpPr>
          <p:spPr>
            <a:xfrm>
              <a:off x="1261650" y="2334475"/>
              <a:ext cx="26325" cy="18275"/>
            </a:xfrm>
            <a:custGeom>
              <a:rect b="b" l="l" r="r" t="t"/>
              <a:pathLst>
                <a:path extrusionOk="0" h="731" w="1053">
                  <a:moveTo>
                    <a:pt x="772" y="0"/>
                  </a:moveTo>
                  <a:cubicBezTo>
                    <a:pt x="682" y="0"/>
                    <a:pt x="593" y="33"/>
                    <a:pt x="517" y="79"/>
                  </a:cubicBezTo>
                  <a:cubicBezTo>
                    <a:pt x="370" y="171"/>
                    <a:pt x="1" y="392"/>
                    <a:pt x="241" y="613"/>
                  </a:cubicBezTo>
                  <a:cubicBezTo>
                    <a:pt x="324" y="697"/>
                    <a:pt x="404" y="730"/>
                    <a:pt x="480" y="730"/>
                  </a:cubicBezTo>
                  <a:cubicBezTo>
                    <a:pt x="640" y="730"/>
                    <a:pt x="786" y="585"/>
                    <a:pt x="923" y="447"/>
                  </a:cubicBezTo>
                  <a:cubicBezTo>
                    <a:pt x="997" y="374"/>
                    <a:pt x="1034" y="300"/>
                    <a:pt x="1052" y="208"/>
                  </a:cubicBezTo>
                  <a:cubicBezTo>
                    <a:pt x="1034" y="97"/>
                    <a:pt x="941" y="5"/>
                    <a:pt x="831" y="5"/>
                  </a:cubicBezTo>
                  <a:cubicBezTo>
                    <a:pt x="811" y="2"/>
                    <a:pt x="792" y="0"/>
                    <a:pt x="772"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9"/>
            <p:cNvSpPr/>
            <p:nvPr/>
          </p:nvSpPr>
          <p:spPr>
            <a:xfrm>
              <a:off x="1237700" y="2329050"/>
              <a:ext cx="26300" cy="18500"/>
            </a:xfrm>
            <a:custGeom>
              <a:rect b="b" l="l" r="r" t="t"/>
              <a:pathLst>
                <a:path extrusionOk="0" h="740" w="1052">
                  <a:moveTo>
                    <a:pt x="830" y="1"/>
                  </a:moveTo>
                  <a:cubicBezTo>
                    <a:pt x="719" y="1"/>
                    <a:pt x="609" y="19"/>
                    <a:pt x="516" y="93"/>
                  </a:cubicBezTo>
                  <a:cubicBezTo>
                    <a:pt x="369" y="185"/>
                    <a:pt x="0" y="406"/>
                    <a:pt x="221" y="628"/>
                  </a:cubicBezTo>
                  <a:cubicBezTo>
                    <a:pt x="307" y="708"/>
                    <a:pt x="388" y="740"/>
                    <a:pt x="465" y="740"/>
                  </a:cubicBezTo>
                  <a:cubicBezTo>
                    <a:pt x="634" y="740"/>
                    <a:pt x="782" y="583"/>
                    <a:pt x="922" y="443"/>
                  </a:cubicBezTo>
                  <a:cubicBezTo>
                    <a:pt x="996" y="388"/>
                    <a:pt x="1033" y="296"/>
                    <a:pt x="1051" y="203"/>
                  </a:cubicBezTo>
                  <a:cubicBezTo>
                    <a:pt x="1033" y="93"/>
                    <a:pt x="941" y="19"/>
                    <a:pt x="830"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9"/>
            <p:cNvSpPr/>
            <p:nvPr/>
          </p:nvSpPr>
          <p:spPr>
            <a:xfrm>
              <a:off x="1726350" y="2451475"/>
              <a:ext cx="86700" cy="86550"/>
            </a:xfrm>
            <a:custGeom>
              <a:rect b="b" l="l" r="r" t="t"/>
              <a:pathLst>
                <a:path extrusionOk="0" h="3462" w="3468">
                  <a:moveTo>
                    <a:pt x="3111" y="1"/>
                  </a:moveTo>
                  <a:cubicBezTo>
                    <a:pt x="2897" y="1"/>
                    <a:pt x="2635" y="149"/>
                    <a:pt x="2453" y="267"/>
                  </a:cubicBezTo>
                  <a:cubicBezTo>
                    <a:pt x="1623" y="802"/>
                    <a:pt x="849" y="1447"/>
                    <a:pt x="148" y="2166"/>
                  </a:cubicBezTo>
                  <a:cubicBezTo>
                    <a:pt x="56" y="2240"/>
                    <a:pt x="1" y="2351"/>
                    <a:pt x="19" y="2461"/>
                  </a:cubicBezTo>
                  <a:cubicBezTo>
                    <a:pt x="38" y="2517"/>
                    <a:pt x="74" y="2572"/>
                    <a:pt x="111" y="2609"/>
                  </a:cubicBezTo>
                  <a:cubicBezTo>
                    <a:pt x="575" y="3058"/>
                    <a:pt x="1267" y="3462"/>
                    <a:pt x="1945" y="3462"/>
                  </a:cubicBezTo>
                  <a:cubicBezTo>
                    <a:pt x="2129" y="3462"/>
                    <a:pt x="2313" y="3432"/>
                    <a:pt x="2490" y="3365"/>
                  </a:cubicBezTo>
                  <a:cubicBezTo>
                    <a:pt x="2656" y="3309"/>
                    <a:pt x="2785" y="3180"/>
                    <a:pt x="2877" y="3033"/>
                  </a:cubicBezTo>
                  <a:cubicBezTo>
                    <a:pt x="2970" y="2756"/>
                    <a:pt x="3043" y="2480"/>
                    <a:pt x="3080" y="2185"/>
                  </a:cubicBezTo>
                  <a:cubicBezTo>
                    <a:pt x="3172" y="1668"/>
                    <a:pt x="3357" y="1170"/>
                    <a:pt x="3449" y="654"/>
                  </a:cubicBezTo>
                  <a:cubicBezTo>
                    <a:pt x="3468" y="543"/>
                    <a:pt x="3468" y="414"/>
                    <a:pt x="3449" y="304"/>
                  </a:cubicBezTo>
                  <a:cubicBezTo>
                    <a:pt x="3395" y="79"/>
                    <a:pt x="3266" y="1"/>
                    <a:pt x="3111" y="1"/>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9"/>
            <p:cNvSpPr/>
            <p:nvPr/>
          </p:nvSpPr>
          <p:spPr>
            <a:xfrm>
              <a:off x="1746175" y="2545725"/>
              <a:ext cx="38275" cy="46150"/>
            </a:xfrm>
            <a:custGeom>
              <a:rect b="b" l="l" r="r" t="t"/>
              <a:pathLst>
                <a:path extrusionOk="0" h="1846" w="1531">
                  <a:moveTo>
                    <a:pt x="812" y="0"/>
                  </a:moveTo>
                  <a:cubicBezTo>
                    <a:pt x="628" y="0"/>
                    <a:pt x="443" y="0"/>
                    <a:pt x="259" y="19"/>
                  </a:cubicBezTo>
                  <a:cubicBezTo>
                    <a:pt x="167" y="19"/>
                    <a:pt x="93" y="74"/>
                    <a:pt x="19" y="130"/>
                  </a:cubicBezTo>
                  <a:cubicBezTo>
                    <a:pt x="1" y="240"/>
                    <a:pt x="1" y="351"/>
                    <a:pt x="74" y="425"/>
                  </a:cubicBezTo>
                  <a:cubicBezTo>
                    <a:pt x="277" y="812"/>
                    <a:pt x="535" y="1181"/>
                    <a:pt x="830" y="1513"/>
                  </a:cubicBezTo>
                  <a:cubicBezTo>
                    <a:pt x="923" y="1623"/>
                    <a:pt x="1126" y="1844"/>
                    <a:pt x="1310" y="1844"/>
                  </a:cubicBezTo>
                  <a:cubicBezTo>
                    <a:pt x="1317" y="1845"/>
                    <a:pt x="1324" y="1845"/>
                    <a:pt x="1330" y="1845"/>
                  </a:cubicBezTo>
                  <a:cubicBezTo>
                    <a:pt x="1514" y="1845"/>
                    <a:pt x="1531" y="1598"/>
                    <a:pt x="1513" y="1420"/>
                  </a:cubicBezTo>
                  <a:cubicBezTo>
                    <a:pt x="1494" y="978"/>
                    <a:pt x="1402" y="554"/>
                    <a:pt x="1218" y="148"/>
                  </a:cubicBezTo>
                  <a:cubicBezTo>
                    <a:pt x="1199" y="111"/>
                    <a:pt x="1162" y="74"/>
                    <a:pt x="1144" y="37"/>
                  </a:cubicBezTo>
                  <a:cubicBezTo>
                    <a:pt x="1089" y="19"/>
                    <a:pt x="1033" y="0"/>
                    <a:pt x="996"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9"/>
            <p:cNvSpPr/>
            <p:nvPr/>
          </p:nvSpPr>
          <p:spPr>
            <a:xfrm>
              <a:off x="1905675" y="2576150"/>
              <a:ext cx="11100" cy="9250"/>
            </a:xfrm>
            <a:custGeom>
              <a:rect b="b" l="l" r="r" t="t"/>
              <a:pathLst>
                <a:path extrusionOk="0" fill="none" h="370" w="444">
                  <a:moveTo>
                    <a:pt x="1" y="0"/>
                  </a:moveTo>
                  <a:cubicBezTo>
                    <a:pt x="149" y="130"/>
                    <a:pt x="296" y="259"/>
                    <a:pt x="444" y="369"/>
                  </a:cubicBezTo>
                </a:path>
              </a:pathLst>
            </a:custGeom>
            <a:noFill/>
            <a:ln cap="flat" cmpd="sng" w="6000">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a:off x="4896700" y="2317975"/>
              <a:ext cx="10625" cy="9725"/>
            </a:xfrm>
            <a:custGeom>
              <a:rect b="b" l="l" r="r" t="t"/>
              <a:pathLst>
                <a:path extrusionOk="0" fill="none" h="389" w="425">
                  <a:moveTo>
                    <a:pt x="0" y="388"/>
                  </a:moveTo>
                  <a:cubicBezTo>
                    <a:pt x="148" y="259"/>
                    <a:pt x="277" y="130"/>
                    <a:pt x="424" y="1"/>
                  </a:cubicBezTo>
                </a:path>
              </a:pathLst>
            </a:custGeom>
            <a:noFill/>
            <a:ln cap="flat" cmpd="sng" w="6000">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9"/>
            <p:cNvSpPr/>
            <p:nvPr/>
          </p:nvSpPr>
          <p:spPr>
            <a:xfrm>
              <a:off x="809875" y="4576450"/>
              <a:ext cx="1978200" cy="1416700"/>
            </a:xfrm>
            <a:custGeom>
              <a:rect b="b" l="l" r="r" t="t"/>
              <a:pathLst>
                <a:path extrusionOk="0" fill="none" h="56668" w="79128">
                  <a:moveTo>
                    <a:pt x="79128" y="0"/>
                  </a:moveTo>
                  <a:cubicBezTo>
                    <a:pt x="70664" y="12448"/>
                    <a:pt x="55063" y="18846"/>
                    <a:pt x="40016" y="18736"/>
                  </a:cubicBezTo>
                  <a:cubicBezTo>
                    <a:pt x="37729" y="18717"/>
                    <a:pt x="35424" y="18551"/>
                    <a:pt x="33285" y="17777"/>
                  </a:cubicBezTo>
                  <a:cubicBezTo>
                    <a:pt x="31128" y="17002"/>
                    <a:pt x="29155" y="15546"/>
                    <a:pt x="28177" y="13480"/>
                  </a:cubicBezTo>
                  <a:cubicBezTo>
                    <a:pt x="26518" y="9958"/>
                    <a:pt x="28472" y="5311"/>
                    <a:pt x="32013" y="3688"/>
                  </a:cubicBezTo>
                  <a:cubicBezTo>
                    <a:pt x="35572" y="2047"/>
                    <a:pt x="40090" y="3320"/>
                    <a:pt x="42597" y="6307"/>
                  </a:cubicBezTo>
                  <a:cubicBezTo>
                    <a:pt x="45105" y="9294"/>
                    <a:pt x="45677" y="13665"/>
                    <a:pt x="44442" y="17371"/>
                  </a:cubicBezTo>
                  <a:cubicBezTo>
                    <a:pt x="43151" y="21225"/>
                    <a:pt x="40163" y="24268"/>
                    <a:pt x="37065" y="26905"/>
                  </a:cubicBezTo>
                  <a:cubicBezTo>
                    <a:pt x="33433" y="29984"/>
                    <a:pt x="29523" y="32695"/>
                    <a:pt x="25374" y="35018"/>
                  </a:cubicBezTo>
                  <a:cubicBezTo>
                    <a:pt x="21225" y="37323"/>
                    <a:pt x="16855" y="39241"/>
                    <a:pt x="13038" y="42062"/>
                  </a:cubicBezTo>
                  <a:cubicBezTo>
                    <a:pt x="7764" y="45953"/>
                    <a:pt x="3836" y="51338"/>
                    <a:pt x="1" y="56667"/>
                  </a:cubicBezTo>
                </a:path>
              </a:pathLst>
            </a:custGeom>
            <a:noFill/>
            <a:ln cap="flat" cmpd="sng" w="6000">
              <a:solidFill>
                <a:srgbClr val="FFFFFF"/>
              </a:solidFill>
              <a:prstDash val="solid"/>
              <a:miter lim="1844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9"/>
            <p:cNvSpPr/>
            <p:nvPr/>
          </p:nvSpPr>
          <p:spPr>
            <a:xfrm rot="6800352">
              <a:off x="3476261" y="1591428"/>
              <a:ext cx="834010" cy="1475101"/>
            </a:xfrm>
            <a:custGeom>
              <a:rect b="b" l="l" r="r" t="t"/>
              <a:pathLst>
                <a:path extrusionOk="0" h="72081" w="40754">
                  <a:moveTo>
                    <a:pt x="8032" y="1"/>
                  </a:moveTo>
                  <a:cubicBezTo>
                    <a:pt x="6999" y="1"/>
                    <a:pt x="6028" y="244"/>
                    <a:pt x="5219" y="839"/>
                  </a:cubicBezTo>
                  <a:cubicBezTo>
                    <a:pt x="2822" y="2572"/>
                    <a:pt x="1513" y="7735"/>
                    <a:pt x="1126" y="10428"/>
                  </a:cubicBezTo>
                  <a:cubicBezTo>
                    <a:pt x="683" y="13526"/>
                    <a:pt x="904" y="16660"/>
                    <a:pt x="1181" y="19777"/>
                  </a:cubicBezTo>
                  <a:cubicBezTo>
                    <a:pt x="2011" y="29292"/>
                    <a:pt x="3154" y="38844"/>
                    <a:pt x="2214" y="48341"/>
                  </a:cubicBezTo>
                  <a:cubicBezTo>
                    <a:pt x="1587" y="54739"/>
                    <a:pt x="1" y="61138"/>
                    <a:pt x="867" y="67500"/>
                  </a:cubicBezTo>
                  <a:cubicBezTo>
                    <a:pt x="1015" y="68533"/>
                    <a:pt x="1236" y="69584"/>
                    <a:pt x="1826" y="70432"/>
                  </a:cubicBezTo>
                  <a:cubicBezTo>
                    <a:pt x="2648" y="71580"/>
                    <a:pt x="3996" y="72080"/>
                    <a:pt x="5413" y="72080"/>
                  </a:cubicBezTo>
                  <a:cubicBezTo>
                    <a:pt x="6636" y="72080"/>
                    <a:pt x="7911" y="71708"/>
                    <a:pt x="8944" y="71059"/>
                  </a:cubicBezTo>
                  <a:cubicBezTo>
                    <a:pt x="11157" y="69639"/>
                    <a:pt x="12614" y="67334"/>
                    <a:pt x="14347" y="65379"/>
                  </a:cubicBezTo>
                  <a:cubicBezTo>
                    <a:pt x="17630" y="61691"/>
                    <a:pt x="21963" y="59128"/>
                    <a:pt x="26758" y="58003"/>
                  </a:cubicBezTo>
                  <a:cubicBezTo>
                    <a:pt x="28565" y="57579"/>
                    <a:pt x="30446" y="57376"/>
                    <a:pt x="32234" y="56805"/>
                  </a:cubicBezTo>
                  <a:cubicBezTo>
                    <a:pt x="34023" y="56251"/>
                    <a:pt x="35756" y="55256"/>
                    <a:pt x="36752" y="53670"/>
                  </a:cubicBezTo>
                  <a:cubicBezTo>
                    <a:pt x="37508" y="52434"/>
                    <a:pt x="37766" y="50959"/>
                    <a:pt x="37988" y="49521"/>
                  </a:cubicBezTo>
                  <a:cubicBezTo>
                    <a:pt x="38559" y="46054"/>
                    <a:pt x="39113" y="42587"/>
                    <a:pt x="39666" y="39121"/>
                  </a:cubicBezTo>
                  <a:cubicBezTo>
                    <a:pt x="40237" y="35635"/>
                    <a:pt x="40754" y="31800"/>
                    <a:pt x="38928" y="28757"/>
                  </a:cubicBezTo>
                  <a:cubicBezTo>
                    <a:pt x="37084" y="25659"/>
                    <a:pt x="33415" y="24295"/>
                    <a:pt x="30556" y="22119"/>
                  </a:cubicBezTo>
                  <a:cubicBezTo>
                    <a:pt x="27329" y="19648"/>
                    <a:pt x="25135" y="16089"/>
                    <a:pt x="23051" y="12622"/>
                  </a:cubicBezTo>
                  <a:cubicBezTo>
                    <a:pt x="20949" y="9137"/>
                    <a:pt x="18810" y="5596"/>
                    <a:pt x="15620" y="3052"/>
                  </a:cubicBezTo>
                  <a:cubicBezTo>
                    <a:pt x="13884" y="1676"/>
                    <a:pt x="10745" y="1"/>
                    <a:pt x="80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 name="Shape 839"/>
        <p:cNvGrpSpPr/>
        <p:nvPr/>
      </p:nvGrpSpPr>
      <p:grpSpPr>
        <a:xfrm>
          <a:off x="0" y="0"/>
          <a:ext cx="0" cy="0"/>
          <a:chOff x="0" y="0"/>
          <a:chExt cx="0" cy="0"/>
        </a:xfrm>
      </p:grpSpPr>
      <p:sp>
        <p:nvSpPr>
          <p:cNvPr id="840" name="Google Shape;840;p40"/>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dk1"/>
                </a:solidFill>
              </a:rPr>
              <a:t>AWARDS</a:t>
            </a:r>
            <a:endParaRPr sz="3000">
              <a:solidFill>
                <a:schemeClr val="dk1"/>
              </a:solidFill>
            </a:endParaRPr>
          </a:p>
        </p:txBody>
      </p:sp>
      <p:sp>
        <p:nvSpPr>
          <p:cNvPr id="841" name="Google Shape;841;p40"/>
          <p:cNvSpPr/>
          <p:nvPr/>
        </p:nvSpPr>
        <p:spPr>
          <a:xfrm>
            <a:off x="6759975" y="3449825"/>
            <a:ext cx="3222475" cy="1693675"/>
          </a:xfrm>
          <a:custGeom>
            <a:rect b="b" l="l" r="r" t="t"/>
            <a:pathLst>
              <a:path extrusionOk="0" h="67747" w="128899">
                <a:moveTo>
                  <a:pt x="115472" y="0"/>
                </a:moveTo>
                <a:cubicBezTo>
                  <a:pt x="109450" y="0"/>
                  <a:pt x="104069" y="4076"/>
                  <a:pt x="102525" y="10041"/>
                </a:cubicBezTo>
                <a:cubicBezTo>
                  <a:pt x="102389" y="10027"/>
                  <a:pt x="102253" y="10027"/>
                  <a:pt x="102103" y="10027"/>
                </a:cubicBezTo>
                <a:cubicBezTo>
                  <a:pt x="96558" y="10027"/>
                  <a:pt x="93493" y="16471"/>
                  <a:pt x="96994" y="20776"/>
                </a:cubicBezTo>
                <a:cubicBezTo>
                  <a:pt x="95591" y="20789"/>
                  <a:pt x="94215" y="21034"/>
                  <a:pt x="92894" y="21498"/>
                </a:cubicBezTo>
                <a:cubicBezTo>
                  <a:pt x="90213" y="18642"/>
                  <a:pt x="86582" y="17189"/>
                  <a:pt x="82938" y="17189"/>
                </a:cubicBezTo>
                <a:cubicBezTo>
                  <a:pt x="79750" y="17189"/>
                  <a:pt x="76553" y="18301"/>
                  <a:pt x="73972" y="20558"/>
                </a:cubicBezTo>
                <a:cubicBezTo>
                  <a:pt x="72638" y="19950"/>
                  <a:pt x="71232" y="19660"/>
                  <a:pt x="69845" y="19660"/>
                </a:cubicBezTo>
                <a:cubicBezTo>
                  <a:pt x="66472" y="19660"/>
                  <a:pt x="63207" y="21376"/>
                  <a:pt x="61344" y="24427"/>
                </a:cubicBezTo>
                <a:cubicBezTo>
                  <a:pt x="59089" y="21584"/>
                  <a:pt x="55695" y="20004"/>
                  <a:pt x="52205" y="20004"/>
                </a:cubicBezTo>
                <a:cubicBezTo>
                  <a:pt x="50929" y="20004"/>
                  <a:pt x="49639" y="20215"/>
                  <a:pt x="48388" y="20653"/>
                </a:cubicBezTo>
                <a:cubicBezTo>
                  <a:pt x="43702" y="22288"/>
                  <a:pt x="40569" y="26702"/>
                  <a:pt x="40569" y="31660"/>
                </a:cubicBezTo>
                <a:cubicBezTo>
                  <a:pt x="40569" y="32409"/>
                  <a:pt x="40637" y="33172"/>
                  <a:pt x="40787" y="33922"/>
                </a:cubicBezTo>
                <a:cubicBezTo>
                  <a:pt x="37885" y="34112"/>
                  <a:pt x="35174" y="35406"/>
                  <a:pt x="33199" y="37532"/>
                </a:cubicBezTo>
                <a:cubicBezTo>
                  <a:pt x="32681" y="37790"/>
                  <a:pt x="32191" y="38090"/>
                  <a:pt x="31714" y="38403"/>
                </a:cubicBezTo>
                <a:cubicBezTo>
                  <a:pt x="30133" y="37213"/>
                  <a:pt x="28322" y="36661"/>
                  <a:pt x="26541" y="36661"/>
                </a:cubicBezTo>
                <a:cubicBezTo>
                  <a:pt x="22860" y="36661"/>
                  <a:pt x="19311" y="39019"/>
                  <a:pt x="18200" y="42967"/>
                </a:cubicBezTo>
                <a:cubicBezTo>
                  <a:pt x="13691" y="43716"/>
                  <a:pt x="10000" y="46986"/>
                  <a:pt x="8692" y="51359"/>
                </a:cubicBezTo>
                <a:cubicBezTo>
                  <a:pt x="8528" y="51345"/>
                  <a:pt x="8365" y="51345"/>
                  <a:pt x="8201" y="51345"/>
                </a:cubicBezTo>
                <a:cubicBezTo>
                  <a:pt x="3665" y="51345"/>
                  <a:pt x="1" y="55023"/>
                  <a:pt x="1" y="59546"/>
                </a:cubicBezTo>
                <a:cubicBezTo>
                  <a:pt x="1" y="64082"/>
                  <a:pt x="3665" y="67747"/>
                  <a:pt x="8201" y="67747"/>
                </a:cubicBezTo>
                <a:lnTo>
                  <a:pt x="128899" y="67747"/>
                </a:lnTo>
                <a:lnTo>
                  <a:pt x="128899" y="13392"/>
                </a:lnTo>
                <a:cubicBezTo>
                  <a:pt x="128899" y="6649"/>
                  <a:pt x="123885" y="955"/>
                  <a:pt x="117183" y="110"/>
                </a:cubicBezTo>
                <a:cubicBezTo>
                  <a:pt x="116609" y="36"/>
                  <a:pt x="116038" y="0"/>
                  <a:pt x="115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0"/>
          <p:cNvSpPr txBox="1"/>
          <p:nvPr>
            <p:ph idx="2" type="ctrTitle"/>
          </p:nvPr>
        </p:nvSpPr>
        <p:spPr>
          <a:xfrm>
            <a:off x="3628222" y="292260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43" name="Google Shape;843;p40"/>
          <p:cNvSpPr txBox="1"/>
          <p:nvPr>
            <p:ph type="ctrTitle"/>
          </p:nvPr>
        </p:nvSpPr>
        <p:spPr>
          <a:xfrm>
            <a:off x="1349089" y="292260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844" name="Google Shape;844;p40"/>
          <p:cNvSpPr txBox="1"/>
          <p:nvPr>
            <p:ph idx="1" type="subTitle"/>
          </p:nvPr>
        </p:nvSpPr>
        <p:spPr>
          <a:xfrm>
            <a:off x="1349101" y="3491100"/>
            <a:ext cx="18813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a:t>
            </a:r>
            <a:endParaRPr/>
          </a:p>
        </p:txBody>
      </p:sp>
      <p:sp>
        <p:nvSpPr>
          <p:cNvPr id="845" name="Google Shape;845;p40"/>
          <p:cNvSpPr txBox="1"/>
          <p:nvPr>
            <p:ph idx="3" type="subTitle"/>
          </p:nvPr>
        </p:nvSpPr>
        <p:spPr>
          <a:xfrm>
            <a:off x="3628234" y="3491100"/>
            <a:ext cx="18813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mostly of hydrogen and helium</a:t>
            </a:r>
            <a:endParaRPr/>
          </a:p>
        </p:txBody>
      </p:sp>
      <p:sp>
        <p:nvSpPr>
          <p:cNvPr id="846" name="Google Shape;846;p40"/>
          <p:cNvSpPr txBox="1"/>
          <p:nvPr>
            <p:ph idx="4" type="ctrTitle"/>
          </p:nvPr>
        </p:nvSpPr>
        <p:spPr>
          <a:xfrm>
            <a:off x="5914222" y="292260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847" name="Google Shape;847;p40"/>
          <p:cNvSpPr txBox="1"/>
          <p:nvPr>
            <p:ph idx="5" type="subTitle"/>
          </p:nvPr>
        </p:nvSpPr>
        <p:spPr>
          <a:xfrm>
            <a:off x="5914234" y="3491100"/>
            <a:ext cx="18813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848" name="Google Shape;848;p40"/>
          <p:cNvSpPr/>
          <p:nvPr/>
        </p:nvSpPr>
        <p:spPr>
          <a:xfrm>
            <a:off x="1670850" y="1491775"/>
            <a:ext cx="1237800" cy="1237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0"/>
          <p:cNvSpPr/>
          <p:nvPr/>
        </p:nvSpPr>
        <p:spPr>
          <a:xfrm>
            <a:off x="3953100" y="1491775"/>
            <a:ext cx="1237800" cy="1237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0"/>
          <p:cNvSpPr/>
          <p:nvPr/>
        </p:nvSpPr>
        <p:spPr>
          <a:xfrm>
            <a:off x="6235350" y="1491775"/>
            <a:ext cx="1237800" cy="1237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 name="Google Shape;851;p40"/>
          <p:cNvGrpSpPr/>
          <p:nvPr/>
        </p:nvGrpSpPr>
        <p:grpSpPr>
          <a:xfrm>
            <a:off x="4174698" y="1694111"/>
            <a:ext cx="794610" cy="774665"/>
            <a:chOff x="4174698" y="1694111"/>
            <a:chExt cx="794610" cy="774665"/>
          </a:xfrm>
        </p:grpSpPr>
        <p:sp>
          <p:nvSpPr>
            <p:cNvPr id="852" name="Google Shape;852;p40"/>
            <p:cNvSpPr/>
            <p:nvPr/>
          </p:nvSpPr>
          <p:spPr>
            <a:xfrm>
              <a:off x="4326269" y="1841636"/>
              <a:ext cx="491417" cy="491930"/>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0"/>
            <p:cNvSpPr/>
            <p:nvPr/>
          </p:nvSpPr>
          <p:spPr>
            <a:xfrm>
              <a:off x="4424448" y="2013379"/>
              <a:ext cx="295055" cy="295112"/>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0"/>
            <p:cNvSpPr/>
            <p:nvPr/>
          </p:nvSpPr>
          <p:spPr>
            <a:xfrm>
              <a:off x="4174698" y="2075033"/>
              <a:ext cx="118922" cy="24559"/>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0"/>
            <p:cNvSpPr/>
            <p:nvPr/>
          </p:nvSpPr>
          <p:spPr>
            <a:xfrm>
              <a:off x="4850898" y="2075033"/>
              <a:ext cx="118410" cy="24559"/>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0"/>
            <p:cNvSpPr/>
            <p:nvPr/>
          </p:nvSpPr>
          <p:spPr>
            <a:xfrm>
              <a:off x="4559665" y="1694111"/>
              <a:ext cx="24616" cy="110489"/>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0"/>
            <p:cNvSpPr/>
            <p:nvPr/>
          </p:nvSpPr>
          <p:spPr>
            <a:xfrm>
              <a:off x="4384618" y="2330424"/>
              <a:ext cx="56014" cy="67467"/>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0"/>
            <p:cNvSpPr/>
            <p:nvPr/>
          </p:nvSpPr>
          <p:spPr>
            <a:xfrm>
              <a:off x="4703658" y="1776905"/>
              <a:ext cx="56356" cy="67467"/>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0"/>
            <p:cNvSpPr/>
            <p:nvPr/>
          </p:nvSpPr>
          <p:spPr>
            <a:xfrm>
              <a:off x="4255954" y="1903006"/>
              <a:ext cx="78009" cy="49347"/>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0"/>
            <p:cNvSpPr/>
            <p:nvPr/>
          </p:nvSpPr>
          <p:spPr>
            <a:xfrm>
              <a:off x="4809473" y="2222615"/>
              <a:ext cx="77439" cy="49347"/>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0"/>
            <p:cNvSpPr/>
            <p:nvPr/>
          </p:nvSpPr>
          <p:spPr>
            <a:xfrm>
              <a:off x="4703544" y="2330424"/>
              <a:ext cx="55786" cy="67467"/>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0"/>
            <p:cNvSpPr/>
            <p:nvPr/>
          </p:nvSpPr>
          <p:spPr>
            <a:xfrm>
              <a:off x="4383421" y="1776905"/>
              <a:ext cx="56356" cy="67467"/>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0"/>
            <p:cNvSpPr/>
            <p:nvPr/>
          </p:nvSpPr>
          <p:spPr>
            <a:xfrm>
              <a:off x="4810555" y="1902208"/>
              <a:ext cx="78750" cy="50145"/>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0"/>
            <p:cNvSpPr/>
            <p:nvPr/>
          </p:nvSpPr>
          <p:spPr>
            <a:xfrm>
              <a:off x="4256466" y="2222615"/>
              <a:ext cx="78009" cy="49347"/>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0"/>
            <p:cNvSpPr/>
            <p:nvPr/>
          </p:nvSpPr>
          <p:spPr>
            <a:xfrm>
              <a:off x="4597672" y="1881068"/>
              <a:ext cx="175278" cy="148211"/>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0"/>
            <p:cNvSpPr/>
            <p:nvPr/>
          </p:nvSpPr>
          <p:spPr>
            <a:xfrm>
              <a:off x="4498068" y="2185691"/>
              <a:ext cx="147813" cy="221491"/>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0"/>
            <p:cNvSpPr/>
            <p:nvPr/>
          </p:nvSpPr>
          <p:spPr>
            <a:xfrm>
              <a:off x="4498068" y="2227174"/>
              <a:ext cx="147813" cy="180008"/>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0"/>
            <p:cNvSpPr/>
            <p:nvPr/>
          </p:nvSpPr>
          <p:spPr>
            <a:xfrm>
              <a:off x="4544394" y="2185691"/>
              <a:ext cx="55159" cy="37153"/>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0"/>
            <p:cNvSpPr/>
            <p:nvPr/>
          </p:nvSpPr>
          <p:spPr>
            <a:xfrm>
              <a:off x="4522627" y="2087569"/>
              <a:ext cx="98751" cy="110774"/>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0"/>
            <p:cNvSpPr/>
            <p:nvPr/>
          </p:nvSpPr>
          <p:spPr>
            <a:xfrm>
              <a:off x="4522627" y="2087569"/>
              <a:ext cx="67638" cy="110546"/>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0"/>
            <p:cNvSpPr/>
            <p:nvPr/>
          </p:nvSpPr>
          <p:spPr>
            <a:xfrm>
              <a:off x="4522627" y="2407122"/>
              <a:ext cx="98751" cy="61142"/>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0"/>
            <p:cNvSpPr/>
            <p:nvPr/>
          </p:nvSpPr>
          <p:spPr>
            <a:xfrm>
              <a:off x="4498068" y="2244610"/>
              <a:ext cx="24616" cy="162571"/>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0"/>
            <p:cNvSpPr/>
            <p:nvPr/>
          </p:nvSpPr>
          <p:spPr>
            <a:xfrm>
              <a:off x="4621319" y="2244610"/>
              <a:ext cx="24559" cy="162571"/>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0"/>
            <p:cNvSpPr/>
            <p:nvPr/>
          </p:nvSpPr>
          <p:spPr>
            <a:xfrm>
              <a:off x="4565705" y="2431681"/>
              <a:ext cx="12593" cy="37096"/>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0"/>
            <p:cNvSpPr/>
            <p:nvPr/>
          </p:nvSpPr>
          <p:spPr>
            <a:xfrm>
              <a:off x="4522627" y="2087569"/>
              <a:ext cx="98751" cy="49176"/>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0"/>
            <p:cNvSpPr/>
            <p:nvPr/>
          </p:nvSpPr>
          <p:spPr>
            <a:xfrm>
              <a:off x="4522627" y="2087569"/>
              <a:ext cx="67638" cy="44788"/>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40"/>
          <p:cNvGrpSpPr/>
          <p:nvPr/>
        </p:nvGrpSpPr>
        <p:grpSpPr>
          <a:xfrm>
            <a:off x="1913177" y="1686498"/>
            <a:ext cx="753133" cy="789886"/>
            <a:chOff x="1913177" y="1686498"/>
            <a:chExt cx="753133" cy="789886"/>
          </a:xfrm>
        </p:grpSpPr>
        <p:sp>
          <p:nvSpPr>
            <p:cNvPr id="878" name="Google Shape;878;p40"/>
            <p:cNvSpPr/>
            <p:nvPr/>
          </p:nvSpPr>
          <p:spPr>
            <a:xfrm>
              <a:off x="2176545" y="1686498"/>
              <a:ext cx="489765" cy="376369"/>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0"/>
            <p:cNvSpPr/>
            <p:nvPr/>
          </p:nvSpPr>
          <p:spPr>
            <a:xfrm>
              <a:off x="2254553" y="1686498"/>
              <a:ext cx="346909" cy="376369"/>
            </a:xfrm>
            <a:custGeom>
              <a:rect b="b" l="l" r="r" t="t"/>
              <a:pathLst>
                <a:path extrusionOk="0" h="6605" w="6088">
                  <a:moveTo>
                    <a:pt x="4728" y="1"/>
                  </a:moveTo>
                  <a:lnTo>
                    <a:pt x="0" y="6604"/>
                  </a:lnTo>
                  <a:lnTo>
                    <a:pt x="1369" y="6604"/>
                  </a:lnTo>
                  <a:lnTo>
                    <a:pt x="60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0"/>
            <p:cNvSpPr/>
            <p:nvPr/>
          </p:nvSpPr>
          <p:spPr>
            <a:xfrm>
              <a:off x="2332504" y="1686498"/>
              <a:ext cx="333803" cy="376369"/>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0"/>
            <p:cNvSpPr/>
            <p:nvPr/>
          </p:nvSpPr>
          <p:spPr>
            <a:xfrm>
              <a:off x="1913177" y="1686498"/>
              <a:ext cx="490334" cy="376369"/>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0"/>
            <p:cNvSpPr/>
            <p:nvPr/>
          </p:nvSpPr>
          <p:spPr>
            <a:xfrm>
              <a:off x="1982409" y="1686498"/>
              <a:ext cx="346909" cy="376369"/>
            </a:xfrm>
            <a:custGeom>
              <a:rect b="b" l="l" r="r" t="t"/>
              <a:pathLst>
                <a:path extrusionOk="0" h="6605" w="6088">
                  <a:moveTo>
                    <a:pt x="1" y="1"/>
                  </a:moveTo>
                  <a:lnTo>
                    <a:pt x="4719" y="6604"/>
                  </a:lnTo>
                  <a:lnTo>
                    <a:pt x="6088" y="6604"/>
                  </a:lnTo>
                  <a:lnTo>
                    <a:pt x="13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0"/>
            <p:cNvSpPr/>
            <p:nvPr/>
          </p:nvSpPr>
          <p:spPr>
            <a:xfrm>
              <a:off x="1913177" y="1686498"/>
              <a:ext cx="338134" cy="375800"/>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0"/>
            <p:cNvSpPr/>
            <p:nvPr/>
          </p:nvSpPr>
          <p:spPr>
            <a:xfrm>
              <a:off x="2289996" y="1845192"/>
              <a:ext cx="81314" cy="113509"/>
            </a:xfrm>
            <a:custGeom>
              <a:rect b="b" l="l" r="r" t="t"/>
              <a:pathLst>
                <a:path extrusionOk="0" h="1992" w="1427">
                  <a:moveTo>
                    <a:pt x="737" y="1"/>
                  </a:moveTo>
                  <a:lnTo>
                    <a:pt x="0" y="1034"/>
                  </a:lnTo>
                  <a:lnTo>
                    <a:pt x="680" y="1991"/>
                  </a:lnTo>
                  <a:lnTo>
                    <a:pt x="1426" y="958"/>
                  </a:lnTo>
                  <a:lnTo>
                    <a:pt x="7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0"/>
            <p:cNvSpPr/>
            <p:nvPr/>
          </p:nvSpPr>
          <p:spPr>
            <a:xfrm>
              <a:off x="2045146" y="1998928"/>
              <a:ext cx="489195" cy="477456"/>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0"/>
            <p:cNvSpPr/>
            <p:nvPr/>
          </p:nvSpPr>
          <p:spPr>
            <a:xfrm>
              <a:off x="2254553" y="1999384"/>
              <a:ext cx="279784" cy="477001"/>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DE7F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0"/>
            <p:cNvSpPr/>
            <p:nvPr/>
          </p:nvSpPr>
          <p:spPr>
            <a:xfrm>
              <a:off x="2109478" y="2057334"/>
              <a:ext cx="360528" cy="360528"/>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0"/>
            <p:cNvSpPr/>
            <p:nvPr/>
          </p:nvSpPr>
          <p:spPr>
            <a:xfrm>
              <a:off x="2253983" y="2057334"/>
              <a:ext cx="225822" cy="360756"/>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FFB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0"/>
            <p:cNvSpPr/>
            <p:nvPr/>
          </p:nvSpPr>
          <p:spPr>
            <a:xfrm>
              <a:off x="2253983" y="2156596"/>
              <a:ext cx="44218" cy="162001"/>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40"/>
          <p:cNvGrpSpPr/>
          <p:nvPr/>
        </p:nvGrpSpPr>
        <p:grpSpPr>
          <a:xfrm>
            <a:off x="6544014" y="1741171"/>
            <a:ext cx="621726" cy="738994"/>
            <a:chOff x="4030586" y="3805246"/>
            <a:chExt cx="286523" cy="340566"/>
          </a:xfrm>
        </p:grpSpPr>
        <p:sp>
          <p:nvSpPr>
            <p:cNvPr id="891" name="Google Shape;891;p40"/>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0"/>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DE7F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0"/>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0"/>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0"/>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0"/>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0"/>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DE7F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0"/>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0"/>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0"/>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0"/>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0"/>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0"/>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DE7F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sp>
        <p:nvSpPr>
          <p:cNvPr id="908" name="Google Shape;908;p41"/>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UPCOMING GOALS</a:t>
            </a:r>
            <a:endParaRPr/>
          </a:p>
        </p:txBody>
      </p:sp>
      <p:sp>
        <p:nvSpPr>
          <p:cNvPr id="909" name="Google Shape;909;p41"/>
          <p:cNvSpPr/>
          <p:nvPr/>
        </p:nvSpPr>
        <p:spPr>
          <a:xfrm>
            <a:off x="6893278" y="1493130"/>
            <a:ext cx="627093" cy="600064"/>
          </a:xfrm>
          <a:custGeom>
            <a:rect b="b" l="l" r="r" t="t"/>
            <a:pathLst>
              <a:path extrusionOk="0" h="5861" w="6125">
                <a:moveTo>
                  <a:pt x="123" y="0"/>
                </a:moveTo>
                <a:cubicBezTo>
                  <a:pt x="92" y="0"/>
                  <a:pt x="63" y="16"/>
                  <a:pt x="47" y="47"/>
                </a:cubicBezTo>
                <a:cubicBezTo>
                  <a:pt x="18" y="88"/>
                  <a:pt x="35" y="147"/>
                  <a:pt x="82" y="171"/>
                </a:cubicBezTo>
                <a:lnTo>
                  <a:pt x="4996" y="2927"/>
                </a:lnTo>
                <a:lnTo>
                  <a:pt x="82" y="5690"/>
                </a:lnTo>
                <a:cubicBezTo>
                  <a:pt x="0" y="5731"/>
                  <a:pt x="30" y="5860"/>
                  <a:pt x="129" y="5860"/>
                </a:cubicBezTo>
                <a:cubicBezTo>
                  <a:pt x="141" y="5860"/>
                  <a:pt x="159" y="5854"/>
                  <a:pt x="171" y="5849"/>
                </a:cubicBezTo>
                <a:lnTo>
                  <a:pt x="5214" y="3021"/>
                </a:lnTo>
                <a:lnTo>
                  <a:pt x="6001" y="3021"/>
                </a:lnTo>
                <a:cubicBezTo>
                  <a:pt x="6125" y="3021"/>
                  <a:pt x="6125" y="2839"/>
                  <a:pt x="6001" y="2839"/>
                </a:cubicBezTo>
                <a:lnTo>
                  <a:pt x="5208" y="2839"/>
                </a:lnTo>
                <a:lnTo>
                  <a:pt x="171" y="12"/>
                </a:lnTo>
                <a:cubicBezTo>
                  <a:pt x="155" y="4"/>
                  <a:pt x="139" y="0"/>
                  <a:pt x="1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1"/>
          <p:cNvSpPr/>
          <p:nvPr/>
        </p:nvSpPr>
        <p:spPr>
          <a:xfrm>
            <a:off x="7477578" y="1348975"/>
            <a:ext cx="953283" cy="888271"/>
          </a:xfrm>
          <a:custGeom>
            <a:rect b="b" l="l" r="r" t="t"/>
            <a:pathLst>
              <a:path extrusionOk="0" h="8676" w="9311">
                <a:moveTo>
                  <a:pt x="3954" y="1"/>
                </a:moveTo>
                <a:cubicBezTo>
                  <a:pt x="3810" y="1"/>
                  <a:pt x="3671" y="130"/>
                  <a:pt x="3721" y="309"/>
                </a:cubicBezTo>
                <a:lnTo>
                  <a:pt x="4679" y="3689"/>
                </a:lnTo>
                <a:lnTo>
                  <a:pt x="3903" y="3689"/>
                </a:lnTo>
                <a:cubicBezTo>
                  <a:pt x="3075" y="3689"/>
                  <a:pt x="2252" y="3789"/>
                  <a:pt x="1441" y="3977"/>
                </a:cubicBezTo>
                <a:lnTo>
                  <a:pt x="770" y="2854"/>
                </a:lnTo>
                <a:cubicBezTo>
                  <a:pt x="753" y="2825"/>
                  <a:pt x="723" y="2807"/>
                  <a:pt x="688" y="2807"/>
                </a:cubicBezTo>
                <a:lnTo>
                  <a:pt x="112" y="2807"/>
                </a:lnTo>
                <a:cubicBezTo>
                  <a:pt x="48" y="2807"/>
                  <a:pt x="0" y="2872"/>
                  <a:pt x="24" y="2936"/>
                </a:cubicBezTo>
                <a:lnTo>
                  <a:pt x="400" y="3971"/>
                </a:lnTo>
                <a:lnTo>
                  <a:pt x="400" y="4218"/>
                </a:lnTo>
                <a:lnTo>
                  <a:pt x="283" y="4247"/>
                </a:lnTo>
                <a:cubicBezTo>
                  <a:pt x="241" y="4259"/>
                  <a:pt x="206" y="4294"/>
                  <a:pt x="206" y="4341"/>
                </a:cubicBezTo>
                <a:cubicBezTo>
                  <a:pt x="206" y="4382"/>
                  <a:pt x="241" y="4423"/>
                  <a:pt x="283" y="4429"/>
                </a:cubicBezTo>
                <a:lnTo>
                  <a:pt x="400" y="4459"/>
                </a:lnTo>
                <a:lnTo>
                  <a:pt x="400" y="4706"/>
                </a:lnTo>
                <a:lnTo>
                  <a:pt x="24" y="5740"/>
                </a:lnTo>
                <a:cubicBezTo>
                  <a:pt x="0" y="5805"/>
                  <a:pt x="48" y="5869"/>
                  <a:pt x="112" y="5869"/>
                </a:cubicBezTo>
                <a:lnTo>
                  <a:pt x="688" y="5869"/>
                </a:lnTo>
                <a:cubicBezTo>
                  <a:pt x="723" y="5869"/>
                  <a:pt x="753" y="5852"/>
                  <a:pt x="770" y="5822"/>
                </a:cubicBezTo>
                <a:lnTo>
                  <a:pt x="1441" y="4700"/>
                </a:lnTo>
                <a:cubicBezTo>
                  <a:pt x="2252" y="4894"/>
                  <a:pt x="3075" y="4988"/>
                  <a:pt x="3903" y="4988"/>
                </a:cubicBezTo>
                <a:lnTo>
                  <a:pt x="4679" y="4988"/>
                </a:lnTo>
                <a:lnTo>
                  <a:pt x="3721" y="8373"/>
                </a:lnTo>
                <a:cubicBezTo>
                  <a:pt x="3671" y="8548"/>
                  <a:pt x="3809" y="8676"/>
                  <a:pt x="3953" y="8676"/>
                </a:cubicBezTo>
                <a:cubicBezTo>
                  <a:pt x="4028" y="8676"/>
                  <a:pt x="4104" y="8642"/>
                  <a:pt x="4156" y="8561"/>
                </a:cubicBezTo>
                <a:lnTo>
                  <a:pt x="4914" y="7368"/>
                </a:lnTo>
                <a:lnTo>
                  <a:pt x="5532" y="7368"/>
                </a:lnTo>
                <a:cubicBezTo>
                  <a:pt x="5878" y="7368"/>
                  <a:pt x="5878" y="6839"/>
                  <a:pt x="5532" y="6839"/>
                </a:cubicBezTo>
                <a:lnTo>
                  <a:pt x="5249" y="6839"/>
                </a:lnTo>
                <a:lnTo>
                  <a:pt x="5596" y="6293"/>
                </a:lnTo>
                <a:lnTo>
                  <a:pt x="6231" y="6293"/>
                </a:lnTo>
                <a:cubicBezTo>
                  <a:pt x="6378" y="6293"/>
                  <a:pt x="6495" y="6175"/>
                  <a:pt x="6495" y="6034"/>
                </a:cubicBezTo>
                <a:cubicBezTo>
                  <a:pt x="6495" y="5887"/>
                  <a:pt x="6378" y="5769"/>
                  <a:pt x="6231" y="5769"/>
                </a:cubicBezTo>
                <a:lnTo>
                  <a:pt x="5925" y="5769"/>
                </a:lnTo>
                <a:lnTo>
                  <a:pt x="6425" y="4988"/>
                </a:lnTo>
                <a:lnTo>
                  <a:pt x="8065" y="4988"/>
                </a:lnTo>
                <a:cubicBezTo>
                  <a:pt x="8247" y="4988"/>
                  <a:pt x="8423" y="4917"/>
                  <a:pt x="8547" y="4782"/>
                </a:cubicBezTo>
                <a:lnTo>
                  <a:pt x="8564" y="4764"/>
                </a:lnTo>
                <a:lnTo>
                  <a:pt x="8935" y="4694"/>
                </a:lnTo>
                <a:cubicBezTo>
                  <a:pt x="9311" y="4611"/>
                  <a:pt x="9311" y="4071"/>
                  <a:pt x="8935" y="3983"/>
                </a:cubicBezTo>
                <a:lnTo>
                  <a:pt x="8929" y="3983"/>
                </a:lnTo>
                <a:lnTo>
                  <a:pt x="8564" y="3912"/>
                </a:lnTo>
                <a:lnTo>
                  <a:pt x="8547" y="3894"/>
                </a:lnTo>
                <a:cubicBezTo>
                  <a:pt x="8418" y="3759"/>
                  <a:pt x="8241" y="3689"/>
                  <a:pt x="8059" y="3689"/>
                </a:cubicBezTo>
                <a:lnTo>
                  <a:pt x="6419" y="3689"/>
                </a:lnTo>
                <a:lnTo>
                  <a:pt x="5925" y="2907"/>
                </a:lnTo>
                <a:lnTo>
                  <a:pt x="6225" y="2907"/>
                </a:lnTo>
                <a:cubicBezTo>
                  <a:pt x="6578" y="2907"/>
                  <a:pt x="6578" y="2384"/>
                  <a:pt x="6225" y="2384"/>
                </a:cubicBezTo>
                <a:lnTo>
                  <a:pt x="5590" y="2384"/>
                </a:lnTo>
                <a:lnTo>
                  <a:pt x="5244" y="1837"/>
                </a:lnTo>
                <a:lnTo>
                  <a:pt x="5532" y="1837"/>
                </a:lnTo>
                <a:cubicBezTo>
                  <a:pt x="5673" y="1837"/>
                  <a:pt x="5790" y="1720"/>
                  <a:pt x="5790" y="1573"/>
                </a:cubicBezTo>
                <a:cubicBezTo>
                  <a:pt x="5790" y="1432"/>
                  <a:pt x="5673" y="1314"/>
                  <a:pt x="5532" y="1314"/>
                </a:cubicBezTo>
                <a:lnTo>
                  <a:pt x="4914" y="1314"/>
                </a:lnTo>
                <a:lnTo>
                  <a:pt x="4156" y="115"/>
                </a:lnTo>
                <a:cubicBezTo>
                  <a:pt x="4104" y="35"/>
                  <a:pt x="4028" y="1"/>
                  <a:pt x="3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1"/>
          <p:cNvSpPr/>
          <p:nvPr/>
        </p:nvSpPr>
        <p:spPr>
          <a:xfrm>
            <a:off x="3082123" y="1349900"/>
            <a:ext cx="3864213" cy="887144"/>
          </a:xfrm>
          <a:custGeom>
            <a:rect b="b" l="l" r="r" t="t"/>
            <a:pathLst>
              <a:path extrusionOk="0" h="8665" w="30852">
                <a:moveTo>
                  <a:pt x="585" y="0"/>
                </a:moveTo>
                <a:cubicBezTo>
                  <a:pt x="202" y="0"/>
                  <a:pt x="0" y="455"/>
                  <a:pt x="263" y="741"/>
                </a:cubicBezTo>
                <a:lnTo>
                  <a:pt x="2808" y="3556"/>
                </a:lnTo>
                <a:cubicBezTo>
                  <a:pt x="3202" y="3997"/>
                  <a:pt x="3202" y="4661"/>
                  <a:pt x="2808" y="5102"/>
                </a:cubicBezTo>
                <a:lnTo>
                  <a:pt x="263" y="7918"/>
                </a:lnTo>
                <a:cubicBezTo>
                  <a:pt x="0" y="8204"/>
                  <a:pt x="202" y="8664"/>
                  <a:pt x="585" y="8664"/>
                </a:cubicBezTo>
                <a:cubicBezTo>
                  <a:pt x="588" y="8664"/>
                  <a:pt x="590" y="8664"/>
                  <a:pt x="592" y="8664"/>
                </a:cubicBezTo>
                <a:lnTo>
                  <a:pt x="28759" y="8664"/>
                </a:lnTo>
                <a:cubicBezTo>
                  <a:pt x="29911" y="8664"/>
                  <a:pt x="30851" y="7724"/>
                  <a:pt x="30851" y="6572"/>
                </a:cubicBezTo>
                <a:lnTo>
                  <a:pt x="30851" y="2087"/>
                </a:lnTo>
                <a:cubicBezTo>
                  <a:pt x="30851" y="935"/>
                  <a:pt x="29911" y="0"/>
                  <a:pt x="28759" y="0"/>
                </a:cubicBezTo>
                <a:lnTo>
                  <a:pt x="592" y="0"/>
                </a:lnTo>
                <a:cubicBezTo>
                  <a:pt x="590" y="0"/>
                  <a:pt x="587" y="0"/>
                  <a:pt x="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1"/>
          <p:cNvSpPr/>
          <p:nvPr/>
        </p:nvSpPr>
        <p:spPr>
          <a:xfrm flipH="1">
            <a:off x="1630003" y="2676618"/>
            <a:ext cx="627093" cy="600064"/>
          </a:xfrm>
          <a:custGeom>
            <a:rect b="b" l="l" r="r" t="t"/>
            <a:pathLst>
              <a:path extrusionOk="0" h="5861" w="6125">
                <a:moveTo>
                  <a:pt x="123" y="0"/>
                </a:moveTo>
                <a:cubicBezTo>
                  <a:pt x="92" y="0"/>
                  <a:pt x="63" y="16"/>
                  <a:pt x="47" y="47"/>
                </a:cubicBezTo>
                <a:cubicBezTo>
                  <a:pt x="18" y="88"/>
                  <a:pt x="35" y="147"/>
                  <a:pt x="82" y="171"/>
                </a:cubicBezTo>
                <a:lnTo>
                  <a:pt x="4996" y="2927"/>
                </a:lnTo>
                <a:lnTo>
                  <a:pt x="82" y="5690"/>
                </a:lnTo>
                <a:cubicBezTo>
                  <a:pt x="0" y="5731"/>
                  <a:pt x="30" y="5860"/>
                  <a:pt x="129" y="5860"/>
                </a:cubicBezTo>
                <a:cubicBezTo>
                  <a:pt x="141" y="5860"/>
                  <a:pt x="159" y="5854"/>
                  <a:pt x="171" y="5849"/>
                </a:cubicBezTo>
                <a:lnTo>
                  <a:pt x="5214" y="3021"/>
                </a:lnTo>
                <a:lnTo>
                  <a:pt x="6001" y="3021"/>
                </a:lnTo>
                <a:cubicBezTo>
                  <a:pt x="6125" y="3021"/>
                  <a:pt x="6125" y="2839"/>
                  <a:pt x="6001" y="2839"/>
                </a:cubicBezTo>
                <a:lnTo>
                  <a:pt x="5208" y="2839"/>
                </a:lnTo>
                <a:lnTo>
                  <a:pt x="171" y="12"/>
                </a:lnTo>
                <a:cubicBezTo>
                  <a:pt x="155" y="4"/>
                  <a:pt x="139"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1"/>
          <p:cNvSpPr/>
          <p:nvPr/>
        </p:nvSpPr>
        <p:spPr>
          <a:xfrm flipH="1">
            <a:off x="719512" y="2532463"/>
            <a:ext cx="953283" cy="888271"/>
          </a:xfrm>
          <a:custGeom>
            <a:rect b="b" l="l" r="r" t="t"/>
            <a:pathLst>
              <a:path extrusionOk="0" h="8676" w="9311">
                <a:moveTo>
                  <a:pt x="3954" y="1"/>
                </a:moveTo>
                <a:cubicBezTo>
                  <a:pt x="3810" y="1"/>
                  <a:pt x="3671" y="130"/>
                  <a:pt x="3721" y="309"/>
                </a:cubicBezTo>
                <a:lnTo>
                  <a:pt x="4679" y="3689"/>
                </a:lnTo>
                <a:lnTo>
                  <a:pt x="3903" y="3689"/>
                </a:lnTo>
                <a:cubicBezTo>
                  <a:pt x="3075" y="3689"/>
                  <a:pt x="2252" y="3789"/>
                  <a:pt x="1441" y="3977"/>
                </a:cubicBezTo>
                <a:lnTo>
                  <a:pt x="770" y="2854"/>
                </a:lnTo>
                <a:cubicBezTo>
                  <a:pt x="753" y="2825"/>
                  <a:pt x="723" y="2807"/>
                  <a:pt x="688" y="2807"/>
                </a:cubicBezTo>
                <a:lnTo>
                  <a:pt x="112" y="2807"/>
                </a:lnTo>
                <a:cubicBezTo>
                  <a:pt x="48" y="2807"/>
                  <a:pt x="0" y="2872"/>
                  <a:pt x="24" y="2936"/>
                </a:cubicBezTo>
                <a:lnTo>
                  <a:pt x="400" y="3971"/>
                </a:lnTo>
                <a:lnTo>
                  <a:pt x="400" y="4218"/>
                </a:lnTo>
                <a:lnTo>
                  <a:pt x="283" y="4247"/>
                </a:lnTo>
                <a:cubicBezTo>
                  <a:pt x="241" y="4259"/>
                  <a:pt x="206" y="4294"/>
                  <a:pt x="206" y="4341"/>
                </a:cubicBezTo>
                <a:cubicBezTo>
                  <a:pt x="206" y="4382"/>
                  <a:pt x="241" y="4423"/>
                  <a:pt x="283" y="4429"/>
                </a:cubicBezTo>
                <a:lnTo>
                  <a:pt x="400" y="4459"/>
                </a:lnTo>
                <a:lnTo>
                  <a:pt x="400" y="4706"/>
                </a:lnTo>
                <a:lnTo>
                  <a:pt x="24" y="5740"/>
                </a:lnTo>
                <a:cubicBezTo>
                  <a:pt x="0" y="5805"/>
                  <a:pt x="48" y="5869"/>
                  <a:pt x="112" y="5869"/>
                </a:cubicBezTo>
                <a:lnTo>
                  <a:pt x="688" y="5869"/>
                </a:lnTo>
                <a:cubicBezTo>
                  <a:pt x="723" y="5869"/>
                  <a:pt x="753" y="5852"/>
                  <a:pt x="770" y="5822"/>
                </a:cubicBezTo>
                <a:lnTo>
                  <a:pt x="1441" y="4700"/>
                </a:lnTo>
                <a:cubicBezTo>
                  <a:pt x="2252" y="4894"/>
                  <a:pt x="3075" y="4988"/>
                  <a:pt x="3903" y="4988"/>
                </a:cubicBezTo>
                <a:lnTo>
                  <a:pt x="4679" y="4988"/>
                </a:lnTo>
                <a:lnTo>
                  <a:pt x="3721" y="8373"/>
                </a:lnTo>
                <a:cubicBezTo>
                  <a:pt x="3671" y="8548"/>
                  <a:pt x="3809" y="8676"/>
                  <a:pt x="3953" y="8676"/>
                </a:cubicBezTo>
                <a:cubicBezTo>
                  <a:pt x="4028" y="8676"/>
                  <a:pt x="4104" y="8642"/>
                  <a:pt x="4156" y="8561"/>
                </a:cubicBezTo>
                <a:lnTo>
                  <a:pt x="4914" y="7368"/>
                </a:lnTo>
                <a:lnTo>
                  <a:pt x="5532" y="7368"/>
                </a:lnTo>
                <a:cubicBezTo>
                  <a:pt x="5878" y="7368"/>
                  <a:pt x="5878" y="6839"/>
                  <a:pt x="5532" y="6839"/>
                </a:cubicBezTo>
                <a:lnTo>
                  <a:pt x="5249" y="6839"/>
                </a:lnTo>
                <a:lnTo>
                  <a:pt x="5596" y="6293"/>
                </a:lnTo>
                <a:lnTo>
                  <a:pt x="6231" y="6293"/>
                </a:lnTo>
                <a:cubicBezTo>
                  <a:pt x="6378" y="6293"/>
                  <a:pt x="6495" y="6175"/>
                  <a:pt x="6495" y="6034"/>
                </a:cubicBezTo>
                <a:cubicBezTo>
                  <a:pt x="6495" y="5887"/>
                  <a:pt x="6378" y="5769"/>
                  <a:pt x="6231" y="5769"/>
                </a:cubicBezTo>
                <a:lnTo>
                  <a:pt x="5925" y="5769"/>
                </a:lnTo>
                <a:lnTo>
                  <a:pt x="6425" y="4988"/>
                </a:lnTo>
                <a:lnTo>
                  <a:pt x="8065" y="4988"/>
                </a:lnTo>
                <a:cubicBezTo>
                  <a:pt x="8247" y="4988"/>
                  <a:pt x="8423" y="4917"/>
                  <a:pt x="8547" y="4782"/>
                </a:cubicBezTo>
                <a:lnTo>
                  <a:pt x="8564" y="4764"/>
                </a:lnTo>
                <a:lnTo>
                  <a:pt x="8935" y="4694"/>
                </a:lnTo>
                <a:cubicBezTo>
                  <a:pt x="9311" y="4611"/>
                  <a:pt x="9311" y="4071"/>
                  <a:pt x="8935" y="3983"/>
                </a:cubicBezTo>
                <a:lnTo>
                  <a:pt x="8929" y="3983"/>
                </a:lnTo>
                <a:lnTo>
                  <a:pt x="8564" y="3912"/>
                </a:lnTo>
                <a:lnTo>
                  <a:pt x="8547" y="3894"/>
                </a:lnTo>
                <a:cubicBezTo>
                  <a:pt x="8418" y="3759"/>
                  <a:pt x="8241" y="3689"/>
                  <a:pt x="8059" y="3689"/>
                </a:cubicBezTo>
                <a:lnTo>
                  <a:pt x="6419" y="3689"/>
                </a:lnTo>
                <a:lnTo>
                  <a:pt x="5925" y="2907"/>
                </a:lnTo>
                <a:lnTo>
                  <a:pt x="6225" y="2907"/>
                </a:lnTo>
                <a:cubicBezTo>
                  <a:pt x="6578" y="2907"/>
                  <a:pt x="6578" y="2384"/>
                  <a:pt x="6225" y="2384"/>
                </a:cubicBezTo>
                <a:lnTo>
                  <a:pt x="5590" y="2384"/>
                </a:lnTo>
                <a:lnTo>
                  <a:pt x="5244" y="1837"/>
                </a:lnTo>
                <a:lnTo>
                  <a:pt x="5532" y="1837"/>
                </a:lnTo>
                <a:cubicBezTo>
                  <a:pt x="5673" y="1837"/>
                  <a:pt x="5790" y="1720"/>
                  <a:pt x="5790" y="1573"/>
                </a:cubicBezTo>
                <a:cubicBezTo>
                  <a:pt x="5790" y="1432"/>
                  <a:pt x="5673" y="1314"/>
                  <a:pt x="5532" y="1314"/>
                </a:cubicBezTo>
                <a:lnTo>
                  <a:pt x="4914" y="1314"/>
                </a:lnTo>
                <a:lnTo>
                  <a:pt x="4156" y="115"/>
                </a:lnTo>
                <a:cubicBezTo>
                  <a:pt x="4104" y="35"/>
                  <a:pt x="4028" y="1"/>
                  <a:pt x="3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1"/>
          <p:cNvSpPr/>
          <p:nvPr/>
        </p:nvSpPr>
        <p:spPr>
          <a:xfrm flipH="1">
            <a:off x="2204086" y="2533375"/>
            <a:ext cx="3864213" cy="887144"/>
          </a:xfrm>
          <a:custGeom>
            <a:rect b="b" l="l" r="r" t="t"/>
            <a:pathLst>
              <a:path extrusionOk="0" h="8665" w="30852">
                <a:moveTo>
                  <a:pt x="585" y="0"/>
                </a:moveTo>
                <a:cubicBezTo>
                  <a:pt x="202" y="0"/>
                  <a:pt x="0" y="455"/>
                  <a:pt x="263" y="741"/>
                </a:cubicBezTo>
                <a:lnTo>
                  <a:pt x="2808" y="3556"/>
                </a:lnTo>
                <a:cubicBezTo>
                  <a:pt x="3202" y="3997"/>
                  <a:pt x="3202" y="4661"/>
                  <a:pt x="2808" y="5102"/>
                </a:cubicBezTo>
                <a:lnTo>
                  <a:pt x="263" y="7918"/>
                </a:lnTo>
                <a:cubicBezTo>
                  <a:pt x="0" y="8204"/>
                  <a:pt x="202" y="8664"/>
                  <a:pt x="585" y="8664"/>
                </a:cubicBezTo>
                <a:cubicBezTo>
                  <a:pt x="588" y="8664"/>
                  <a:pt x="590" y="8664"/>
                  <a:pt x="592" y="8664"/>
                </a:cubicBezTo>
                <a:lnTo>
                  <a:pt x="28759" y="8664"/>
                </a:lnTo>
                <a:cubicBezTo>
                  <a:pt x="29911" y="8664"/>
                  <a:pt x="30851" y="7724"/>
                  <a:pt x="30851" y="6572"/>
                </a:cubicBezTo>
                <a:lnTo>
                  <a:pt x="30851" y="2087"/>
                </a:lnTo>
                <a:cubicBezTo>
                  <a:pt x="30851" y="935"/>
                  <a:pt x="29911" y="0"/>
                  <a:pt x="28759" y="0"/>
                </a:cubicBezTo>
                <a:lnTo>
                  <a:pt x="592" y="0"/>
                </a:lnTo>
                <a:cubicBezTo>
                  <a:pt x="590" y="0"/>
                  <a:pt x="587" y="0"/>
                  <a:pt x="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1"/>
          <p:cNvSpPr/>
          <p:nvPr/>
        </p:nvSpPr>
        <p:spPr>
          <a:xfrm>
            <a:off x="6818628" y="3859380"/>
            <a:ext cx="627093" cy="600064"/>
          </a:xfrm>
          <a:custGeom>
            <a:rect b="b" l="l" r="r" t="t"/>
            <a:pathLst>
              <a:path extrusionOk="0" h="5861" w="6125">
                <a:moveTo>
                  <a:pt x="123" y="0"/>
                </a:moveTo>
                <a:cubicBezTo>
                  <a:pt x="92" y="0"/>
                  <a:pt x="63" y="16"/>
                  <a:pt x="47" y="47"/>
                </a:cubicBezTo>
                <a:cubicBezTo>
                  <a:pt x="18" y="88"/>
                  <a:pt x="35" y="147"/>
                  <a:pt x="82" y="171"/>
                </a:cubicBezTo>
                <a:lnTo>
                  <a:pt x="4996" y="2927"/>
                </a:lnTo>
                <a:lnTo>
                  <a:pt x="82" y="5690"/>
                </a:lnTo>
                <a:cubicBezTo>
                  <a:pt x="0" y="5731"/>
                  <a:pt x="30" y="5860"/>
                  <a:pt x="129" y="5860"/>
                </a:cubicBezTo>
                <a:cubicBezTo>
                  <a:pt x="141" y="5860"/>
                  <a:pt x="159" y="5854"/>
                  <a:pt x="171" y="5849"/>
                </a:cubicBezTo>
                <a:lnTo>
                  <a:pt x="5214" y="3021"/>
                </a:lnTo>
                <a:lnTo>
                  <a:pt x="6001" y="3021"/>
                </a:lnTo>
                <a:cubicBezTo>
                  <a:pt x="6125" y="3021"/>
                  <a:pt x="6125" y="2839"/>
                  <a:pt x="6001" y="2839"/>
                </a:cubicBezTo>
                <a:lnTo>
                  <a:pt x="5208" y="2839"/>
                </a:lnTo>
                <a:lnTo>
                  <a:pt x="171" y="12"/>
                </a:lnTo>
                <a:cubicBezTo>
                  <a:pt x="155" y="4"/>
                  <a:pt x="139"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1"/>
          <p:cNvSpPr/>
          <p:nvPr/>
        </p:nvSpPr>
        <p:spPr>
          <a:xfrm>
            <a:off x="7402928" y="3715225"/>
            <a:ext cx="953283" cy="888271"/>
          </a:xfrm>
          <a:custGeom>
            <a:rect b="b" l="l" r="r" t="t"/>
            <a:pathLst>
              <a:path extrusionOk="0" h="8676" w="9311">
                <a:moveTo>
                  <a:pt x="3954" y="1"/>
                </a:moveTo>
                <a:cubicBezTo>
                  <a:pt x="3810" y="1"/>
                  <a:pt x="3671" y="130"/>
                  <a:pt x="3721" y="309"/>
                </a:cubicBezTo>
                <a:lnTo>
                  <a:pt x="4679" y="3689"/>
                </a:lnTo>
                <a:lnTo>
                  <a:pt x="3903" y="3689"/>
                </a:lnTo>
                <a:cubicBezTo>
                  <a:pt x="3075" y="3689"/>
                  <a:pt x="2252" y="3789"/>
                  <a:pt x="1441" y="3977"/>
                </a:cubicBezTo>
                <a:lnTo>
                  <a:pt x="770" y="2854"/>
                </a:lnTo>
                <a:cubicBezTo>
                  <a:pt x="753" y="2825"/>
                  <a:pt x="723" y="2807"/>
                  <a:pt x="688" y="2807"/>
                </a:cubicBezTo>
                <a:lnTo>
                  <a:pt x="112" y="2807"/>
                </a:lnTo>
                <a:cubicBezTo>
                  <a:pt x="48" y="2807"/>
                  <a:pt x="0" y="2872"/>
                  <a:pt x="24" y="2936"/>
                </a:cubicBezTo>
                <a:lnTo>
                  <a:pt x="400" y="3971"/>
                </a:lnTo>
                <a:lnTo>
                  <a:pt x="400" y="4218"/>
                </a:lnTo>
                <a:lnTo>
                  <a:pt x="283" y="4247"/>
                </a:lnTo>
                <a:cubicBezTo>
                  <a:pt x="241" y="4259"/>
                  <a:pt x="206" y="4294"/>
                  <a:pt x="206" y="4341"/>
                </a:cubicBezTo>
                <a:cubicBezTo>
                  <a:pt x="206" y="4382"/>
                  <a:pt x="241" y="4423"/>
                  <a:pt x="283" y="4429"/>
                </a:cubicBezTo>
                <a:lnTo>
                  <a:pt x="400" y="4459"/>
                </a:lnTo>
                <a:lnTo>
                  <a:pt x="400" y="4706"/>
                </a:lnTo>
                <a:lnTo>
                  <a:pt x="24" y="5740"/>
                </a:lnTo>
                <a:cubicBezTo>
                  <a:pt x="0" y="5805"/>
                  <a:pt x="48" y="5869"/>
                  <a:pt x="112" y="5869"/>
                </a:cubicBezTo>
                <a:lnTo>
                  <a:pt x="688" y="5869"/>
                </a:lnTo>
                <a:cubicBezTo>
                  <a:pt x="723" y="5869"/>
                  <a:pt x="753" y="5852"/>
                  <a:pt x="770" y="5822"/>
                </a:cubicBezTo>
                <a:lnTo>
                  <a:pt x="1441" y="4700"/>
                </a:lnTo>
                <a:cubicBezTo>
                  <a:pt x="2252" y="4894"/>
                  <a:pt x="3075" y="4988"/>
                  <a:pt x="3903" y="4988"/>
                </a:cubicBezTo>
                <a:lnTo>
                  <a:pt x="4679" y="4988"/>
                </a:lnTo>
                <a:lnTo>
                  <a:pt x="3721" y="8373"/>
                </a:lnTo>
                <a:cubicBezTo>
                  <a:pt x="3671" y="8548"/>
                  <a:pt x="3809" y="8676"/>
                  <a:pt x="3953" y="8676"/>
                </a:cubicBezTo>
                <a:cubicBezTo>
                  <a:pt x="4028" y="8676"/>
                  <a:pt x="4104" y="8642"/>
                  <a:pt x="4156" y="8561"/>
                </a:cubicBezTo>
                <a:lnTo>
                  <a:pt x="4914" y="7368"/>
                </a:lnTo>
                <a:lnTo>
                  <a:pt x="5532" y="7368"/>
                </a:lnTo>
                <a:cubicBezTo>
                  <a:pt x="5878" y="7368"/>
                  <a:pt x="5878" y="6839"/>
                  <a:pt x="5532" y="6839"/>
                </a:cubicBezTo>
                <a:lnTo>
                  <a:pt x="5249" y="6839"/>
                </a:lnTo>
                <a:lnTo>
                  <a:pt x="5596" y="6293"/>
                </a:lnTo>
                <a:lnTo>
                  <a:pt x="6231" y="6293"/>
                </a:lnTo>
                <a:cubicBezTo>
                  <a:pt x="6378" y="6293"/>
                  <a:pt x="6495" y="6175"/>
                  <a:pt x="6495" y="6034"/>
                </a:cubicBezTo>
                <a:cubicBezTo>
                  <a:pt x="6495" y="5887"/>
                  <a:pt x="6378" y="5769"/>
                  <a:pt x="6231" y="5769"/>
                </a:cubicBezTo>
                <a:lnTo>
                  <a:pt x="5925" y="5769"/>
                </a:lnTo>
                <a:lnTo>
                  <a:pt x="6425" y="4988"/>
                </a:lnTo>
                <a:lnTo>
                  <a:pt x="8065" y="4988"/>
                </a:lnTo>
                <a:cubicBezTo>
                  <a:pt x="8247" y="4988"/>
                  <a:pt x="8423" y="4917"/>
                  <a:pt x="8547" y="4782"/>
                </a:cubicBezTo>
                <a:lnTo>
                  <a:pt x="8564" y="4764"/>
                </a:lnTo>
                <a:lnTo>
                  <a:pt x="8935" y="4694"/>
                </a:lnTo>
                <a:cubicBezTo>
                  <a:pt x="9311" y="4611"/>
                  <a:pt x="9311" y="4071"/>
                  <a:pt x="8935" y="3983"/>
                </a:cubicBezTo>
                <a:lnTo>
                  <a:pt x="8929" y="3983"/>
                </a:lnTo>
                <a:lnTo>
                  <a:pt x="8564" y="3912"/>
                </a:lnTo>
                <a:lnTo>
                  <a:pt x="8547" y="3894"/>
                </a:lnTo>
                <a:cubicBezTo>
                  <a:pt x="8418" y="3759"/>
                  <a:pt x="8241" y="3689"/>
                  <a:pt x="8059" y="3689"/>
                </a:cubicBezTo>
                <a:lnTo>
                  <a:pt x="6419" y="3689"/>
                </a:lnTo>
                <a:lnTo>
                  <a:pt x="5925" y="2907"/>
                </a:lnTo>
                <a:lnTo>
                  <a:pt x="6225" y="2907"/>
                </a:lnTo>
                <a:cubicBezTo>
                  <a:pt x="6578" y="2907"/>
                  <a:pt x="6578" y="2384"/>
                  <a:pt x="6225" y="2384"/>
                </a:cubicBezTo>
                <a:lnTo>
                  <a:pt x="5590" y="2384"/>
                </a:lnTo>
                <a:lnTo>
                  <a:pt x="5244" y="1837"/>
                </a:lnTo>
                <a:lnTo>
                  <a:pt x="5532" y="1837"/>
                </a:lnTo>
                <a:cubicBezTo>
                  <a:pt x="5673" y="1837"/>
                  <a:pt x="5790" y="1720"/>
                  <a:pt x="5790" y="1573"/>
                </a:cubicBezTo>
                <a:cubicBezTo>
                  <a:pt x="5790" y="1432"/>
                  <a:pt x="5673" y="1314"/>
                  <a:pt x="5532" y="1314"/>
                </a:cubicBezTo>
                <a:lnTo>
                  <a:pt x="4914" y="1314"/>
                </a:lnTo>
                <a:lnTo>
                  <a:pt x="4156" y="115"/>
                </a:lnTo>
                <a:cubicBezTo>
                  <a:pt x="4104" y="35"/>
                  <a:pt x="4028" y="1"/>
                  <a:pt x="39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1"/>
          <p:cNvSpPr/>
          <p:nvPr/>
        </p:nvSpPr>
        <p:spPr>
          <a:xfrm>
            <a:off x="2990800" y="3716154"/>
            <a:ext cx="3864213" cy="887144"/>
          </a:xfrm>
          <a:custGeom>
            <a:rect b="b" l="l" r="r" t="t"/>
            <a:pathLst>
              <a:path extrusionOk="0" h="8665" w="30852">
                <a:moveTo>
                  <a:pt x="585" y="0"/>
                </a:moveTo>
                <a:cubicBezTo>
                  <a:pt x="202" y="0"/>
                  <a:pt x="0" y="455"/>
                  <a:pt x="263" y="741"/>
                </a:cubicBezTo>
                <a:lnTo>
                  <a:pt x="2808" y="3556"/>
                </a:lnTo>
                <a:cubicBezTo>
                  <a:pt x="3202" y="3997"/>
                  <a:pt x="3202" y="4661"/>
                  <a:pt x="2808" y="5102"/>
                </a:cubicBezTo>
                <a:lnTo>
                  <a:pt x="263" y="7918"/>
                </a:lnTo>
                <a:cubicBezTo>
                  <a:pt x="0" y="8204"/>
                  <a:pt x="202" y="8664"/>
                  <a:pt x="585" y="8664"/>
                </a:cubicBezTo>
                <a:cubicBezTo>
                  <a:pt x="588" y="8664"/>
                  <a:pt x="590" y="8664"/>
                  <a:pt x="592" y="8664"/>
                </a:cubicBezTo>
                <a:lnTo>
                  <a:pt x="28759" y="8664"/>
                </a:lnTo>
                <a:cubicBezTo>
                  <a:pt x="29911" y="8664"/>
                  <a:pt x="30851" y="7724"/>
                  <a:pt x="30851" y="6572"/>
                </a:cubicBezTo>
                <a:lnTo>
                  <a:pt x="30851" y="2087"/>
                </a:lnTo>
                <a:cubicBezTo>
                  <a:pt x="30851" y="935"/>
                  <a:pt x="29911" y="0"/>
                  <a:pt x="28759" y="0"/>
                </a:cubicBezTo>
                <a:lnTo>
                  <a:pt x="592" y="0"/>
                </a:lnTo>
                <a:cubicBezTo>
                  <a:pt x="590" y="0"/>
                  <a:pt x="587" y="0"/>
                  <a:pt x="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1"/>
          <p:cNvSpPr txBox="1"/>
          <p:nvPr>
            <p:ph idx="4294967295" type="ctrTitle"/>
          </p:nvPr>
        </p:nvSpPr>
        <p:spPr>
          <a:xfrm>
            <a:off x="3542668" y="1164225"/>
            <a:ext cx="1881300" cy="644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000">
                <a:latin typeface="Advent Pro Medium"/>
                <a:ea typeface="Advent Pro Medium"/>
                <a:cs typeface="Advent Pro Medium"/>
                <a:sym typeface="Advent Pro Medium"/>
              </a:rPr>
              <a:t>MARS</a:t>
            </a:r>
            <a:endParaRPr sz="2000">
              <a:latin typeface="Advent Pro Medium"/>
              <a:ea typeface="Advent Pro Medium"/>
              <a:cs typeface="Advent Pro Medium"/>
              <a:sym typeface="Advent Pro Medium"/>
            </a:endParaRPr>
          </a:p>
        </p:txBody>
      </p:sp>
      <p:sp>
        <p:nvSpPr>
          <p:cNvPr id="919" name="Google Shape;919;p41"/>
          <p:cNvSpPr txBox="1"/>
          <p:nvPr>
            <p:ph idx="4294967295" type="subTitle"/>
          </p:nvPr>
        </p:nvSpPr>
        <p:spPr>
          <a:xfrm>
            <a:off x="3454500" y="1634048"/>
            <a:ext cx="1969500" cy="6000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400"/>
              <a:t>Despite being red, Mars is a cold place</a:t>
            </a:r>
            <a:endParaRPr sz="1400"/>
          </a:p>
        </p:txBody>
      </p:sp>
      <p:sp>
        <p:nvSpPr>
          <p:cNvPr id="920" name="Google Shape;920;p41"/>
          <p:cNvSpPr txBox="1"/>
          <p:nvPr>
            <p:ph idx="4294967295" type="ctrTitle"/>
          </p:nvPr>
        </p:nvSpPr>
        <p:spPr>
          <a:xfrm>
            <a:off x="5565021" y="1448500"/>
            <a:ext cx="11019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accent1"/>
                </a:solidFill>
              </a:rPr>
              <a:t>2020</a:t>
            </a:r>
            <a:endParaRPr sz="3000">
              <a:solidFill>
                <a:schemeClr val="accent1"/>
              </a:solidFill>
              <a:latin typeface="Advent Pro Medium"/>
              <a:ea typeface="Advent Pro Medium"/>
              <a:cs typeface="Advent Pro Medium"/>
              <a:sym typeface="Advent Pro Medium"/>
            </a:endParaRPr>
          </a:p>
        </p:txBody>
      </p:sp>
      <p:sp>
        <p:nvSpPr>
          <p:cNvPr id="921" name="Google Shape;921;p41"/>
          <p:cNvSpPr txBox="1"/>
          <p:nvPr>
            <p:ph idx="4294967295" type="ctrTitle"/>
          </p:nvPr>
        </p:nvSpPr>
        <p:spPr>
          <a:xfrm>
            <a:off x="3542668" y="3523514"/>
            <a:ext cx="1881300" cy="644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000"/>
              <a:t>SATURN</a:t>
            </a:r>
            <a:endParaRPr sz="2000">
              <a:latin typeface="Advent Pro Medium"/>
              <a:ea typeface="Advent Pro Medium"/>
              <a:cs typeface="Advent Pro Medium"/>
              <a:sym typeface="Advent Pro Medium"/>
            </a:endParaRPr>
          </a:p>
        </p:txBody>
      </p:sp>
      <p:sp>
        <p:nvSpPr>
          <p:cNvPr id="922" name="Google Shape;922;p41"/>
          <p:cNvSpPr txBox="1"/>
          <p:nvPr>
            <p:ph idx="4294967295" type="subTitle"/>
          </p:nvPr>
        </p:nvSpPr>
        <p:spPr>
          <a:xfrm>
            <a:off x="3454500" y="3993338"/>
            <a:ext cx="1969500" cy="6000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400"/>
              <a:t>Saturn is the ringed one and a gas giant</a:t>
            </a:r>
            <a:endParaRPr sz="1400"/>
          </a:p>
        </p:txBody>
      </p:sp>
      <p:sp>
        <p:nvSpPr>
          <p:cNvPr id="923" name="Google Shape;923;p41"/>
          <p:cNvSpPr txBox="1"/>
          <p:nvPr>
            <p:ph idx="4294967295" type="ctrTitle"/>
          </p:nvPr>
        </p:nvSpPr>
        <p:spPr>
          <a:xfrm>
            <a:off x="5565021" y="3801021"/>
            <a:ext cx="11019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accent1"/>
                </a:solidFill>
              </a:rPr>
              <a:t>2024</a:t>
            </a:r>
            <a:endParaRPr sz="3000">
              <a:solidFill>
                <a:schemeClr val="accent1"/>
              </a:solidFill>
              <a:latin typeface="Advent Pro Medium"/>
              <a:ea typeface="Advent Pro Medium"/>
              <a:cs typeface="Advent Pro Medium"/>
              <a:sym typeface="Advent Pro Medium"/>
            </a:endParaRPr>
          </a:p>
        </p:txBody>
      </p:sp>
      <p:sp>
        <p:nvSpPr>
          <p:cNvPr id="924" name="Google Shape;924;p41"/>
          <p:cNvSpPr txBox="1"/>
          <p:nvPr>
            <p:ph idx="4294967295" type="ctrTitle"/>
          </p:nvPr>
        </p:nvSpPr>
        <p:spPr>
          <a:xfrm flipH="1">
            <a:off x="3551057" y="2343683"/>
            <a:ext cx="188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t>JUPITER</a:t>
            </a:r>
            <a:endParaRPr sz="2000">
              <a:latin typeface="Advent Pro Medium"/>
              <a:ea typeface="Advent Pro Medium"/>
              <a:cs typeface="Advent Pro Medium"/>
              <a:sym typeface="Advent Pro Medium"/>
            </a:endParaRPr>
          </a:p>
        </p:txBody>
      </p:sp>
      <p:sp>
        <p:nvSpPr>
          <p:cNvPr id="925" name="Google Shape;925;p41"/>
          <p:cNvSpPr txBox="1"/>
          <p:nvPr>
            <p:ph idx="4294967295" type="subTitle"/>
          </p:nvPr>
        </p:nvSpPr>
        <p:spPr>
          <a:xfrm flipH="1">
            <a:off x="3551026" y="2813507"/>
            <a:ext cx="1969500" cy="600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It’s the biggest planet in our Solar System</a:t>
            </a:r>
            <a:endParaRPr sz="1400"/>
          </a:p>
        </p:txBody>
      </p:sp>
      <p:sp>
        <p:nvSpPr>
          <p:cNvPr id="926" name="Google Shape;926;p41"/>
          <p:cNvSpPr txBox="1"/>
          <p:nvPr>
            <p:ph idx="4294967295" type="ctrTitle"/>
          </p:nvPr>
        </p:nvSpPr>
        <p:spPr>
          <a:xfrm flipH="1">
            <a:off x="2308104" y="2621190"/>
            <a:ext cx="11019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accent1"/>
                </a:solidFill>
              </a:rPr>
              <a:t>2022</a:t>
            </a:r>
            <a:endParaRPr sz="3000">
              <a:solidFill>
                <a:schemeClr val="accent1"/>
              </a:solidFill>
              <a:latin typeface="Advent Pro Medium"/>
              <a:ea typeface="Advent Pro Medium"/>
              <a:cs typeface="Advent Pro Medium"/>
              <a:sym typeface="Advent Pro Medium"/>
            </a:endParaRPr>
          </a:p>
        </p:txBody>
      </p:sp>
      <p:sp>
        <p:nvSpPr>
          <p:cNvPr id="927" name="Google Shape;927;p41"/>
          <p:cNvSpPr/>
          <p:nvPr/>
        </p:nvSpPr>
        <p:spPr>
          <a:xfrm flipH="1">
            <a:off x="-1971850" y="3449825"/>
            <a:ext cx="3222475" cy="1693675"/>
          </a:xfrm>
          <a:custGeom>
            <a:rect b="b" l="l" r="r" t="t"/>
            <a:pathLst>
              <a:path extrusionOk="0" h="67747" w="128899">
                <a:moveTo>
                  <a:pt x="115472" y="0"/>
                </a:moveTo>
                <a:cubicBezTo>
                  <a:pt x="109450" y="0"/>
                  <a:pt x="104069" y="4076"/>
                  <a:pt x="102525" y="10041"/>
                </a:cubicBezTo>
                <a:cubicBezTo>
                  <a:pt x="102389" y="10027"/>
                  <a:pt x="102253" y="10027"/>
                  <a:pt x="102103" y="10027"/>
                </a:cubicBezTo>
                <a:cubicBezTo>
                  <a:pt x="96558" y="10027"/>
                  <a:pt x="93493" y="16471"/>
                  <a:pt x="96994" y="20776"/>
                </a:cubicBezTo>
                <a:cubicBezTo>
                  <a:pt x="95591" y="20789"/>
                  <a:pt x="94215" y="21034"/>
                  <a:pt x="92894" y="21498"/>
                </a:cubicBezTo>
                <a:cubicBezTo>
                  <a:pt x="90213" y="18642"/>
                  <a:pt x="86582" y="17189"/>
                  <a:pt x="82938" y="17189"/>
                </a:cubicBezTo>
                <a:cubicBezTo>
                  <a:pt x="79750" y="17189"/>
                  <a:pt x="76553" y="18301"/>
                  <a:pt x="73972" y="20558"/>
                </a:cubicBezTo>
                <a:cubicBezTo>
                  <a:pt x="72638" y="19950"/>
                  <a:pt x="71232" y="19660"/>
                  <a:pt x="69845" y="19660"/>
                </a:cubicBezTo>
                <a:cubicBezTo>
                  <a:pt x="66472" y="19660"/>
                  <a:pt x="63207" y="21376"/>
                  <a:pt x="61344" y="24427"/>
                </a:cubicBezTo>
                <a:cubicBezTo>
                  <a:pt x="59089" y="21584"/>
                  <a:pt x="55695" y="20004"/>
                  <a:pt x="52205" y="20004"/>
                </a:cubicBezTo>
                <a:cubicBezTo>
                  <a:pt x="50929" y="20004"/>
                  <a:pt x="49639" y="20215"/>
                  <a:pt x="48388" y="20653"/>
                </a:cubicBezTo>
                <a:cubicBezTo>
                  <a:pt x="43702" y="22288"/>
                  <a:pt x="40569" y="26702"/>
                  <a:pt x="40569" y="31660"/>
                </a:cubicBezTo>
                <a:cubicBezTo>
                  <a:pt x="40569" y="32409"/>
                  <a:pt x="40637" y="33172"/>
                  <a:pt x="40787" y="33922"/>
                </a:cubicBezTo>
                <a:cubicBezTo>
                  <a:pt x="37885" y="34112"/>
                  <a:pt x="35174" y="35406"/>
                  <a:pt x="33199" y="37532"/>
                </a:cubicBezTo>
                <a:cubicBezTo>
                  <a:pt x="32681" y="37790"/>
                  <a:pt x="32191" y="38090"/>
                  <a:pt x="31714" y="38403"/>
                </a:cubicBezTo>
                <a:cubicBezTo>
                  <a:pt x="30133" y="37213"/>
                  <a:pt x="28322" y="36661"/>
                  <a:pt x="26541" y="36661"/>
                </a:cubicBezTo>
                <a:cubicBezTo>
                  <a:pt x="22860" y="36661"/>
                  <a:pt x="19311" y="39019"/>
                  <a:pt x="18200" y="42967"/>
                </a:cubicBezTo>
                <a:cubicBezTo>
                  <a:pt x="13691" y="43716"/>
                  <a:pt x="10000" y="46986"/>
                  <a:pt x="8692" y="51359"/>
                </a:cubicBezTo>
                <a:cubicBezTo>
                  <a:pt x="8528" y="51345"/>
                  <a:pt x="8365" y="51345"/>
                  <a:pt x="8201" y="51345"/>
                </a:cubicBezTo>
                <a:cubicBezTo>
                  <a:pt x="3665" y="51345"/>
                  <a:pt x="1" y="55023"/>
                  <a:pt x="1" y="59546"/>
                </a:cubicBezTo>
                <a:cubicBezTo>
                  <a:pt x="1" y="64082"/>
                  <a:pt x="3665" y="67747"/>
                  <a:pt x="8201" y="67747"/>
                </a:cubicBezTo>
                <a:lnTo>
                  <a:pt x="128899" y="67747"/>
                </a:lnTo>
                <a:lnTo>
                  <a:pt x="128899" y="13392"/>
                </a:lnTo>
                <a:cubicBezTo>
                  <a:pt x="128899" y="6649"/>
                  <a:pt x="123885" y="955"/>
                  <a:pt x="117183" y="110"/>
                </a:cubicBezTo>
                <a:cubicBezTo>
                  <a:pt x="116609" y="36"/>
                  <a:pt x="116038" y="0"/>
                  <a:pt x="115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42"/>
          <p:cNvSpPr/>
          <p:nvPr/>
        </p:nvSpPr>
        <p:spPr>
          <a:xfrm flipH="1" rot="10800000">
            <a:off x="6207900" y="-16516"/>
            <a:ext cx="3014906" cy="1953120"/>
          </a:xfrm>
          <a:custGeom>
            <a:rect b="b" l="l" r="r" t="t"/>
            <a:pathLst>
              <a:path extrusionOk="0" h="57373" w="88563">
                <a:moveTo>
                  <a:pt x="77406" y="1"/>
                </a:moveTo>
                <a:cubicBezTo>
                  <a:pt x="73923" y="1"/>
                  <a:pt x="70569" y="1636"/>
                  <a:pt x="68428" y="4533"/>
                </a:cubicBezTo>
                <a:cubicBezTo>
                  <a:pt x="66354" y="2849"/>
                  <a:pt x="63871" y="2037"/>
                  <a:pt x="61410" y="2037"/>
                </a:cubicBezTo>
                <a:cubicBezTo>
                  <a:pt x="57939" y="2037"/>
                  <a:pt x="54510" y="3652"/>
                  <a:pt x="52326" y="6713"/>
                </a:cubicBezTo>
                <a:cubicBezTo>
                  <a:pt x="50354" y="3053"/>
                  <a:pt x="46550" y="846"/>
                  <a:pt x="42494" y="846"/>
                </a:cubicBezTo>
                <a:cubicBezTo>
                  <a:pt x="41870" y="846"/>
                  <a:pt x="41240" y="898"/>
                  <a:pt x="40610" y="1005"/>
                </a:cubicBezTo>
                <a:cubicBezTo>
                  <a:pt x="35883" y="1822"/>
                  <a:pt x="32205" y="5555"/>
                  <a:pt x="31469" y="10296"/>
                </a:cubicBezTo>
                <a:cubicBezTo>
                  <a:pt x="29397" y="8536"/>
                  <a:pt x="26838" y="7653"/>
                  <a:pt x="24274" y="7653"/>
                </a:cubicBezTo>
                <a:cubicBezTo>
                  <a:pt x="21817" y="7653"/>
                  <a:pt x="19356" y="8464"/>
                  <a:pt x="17315" y="10091"/>
                </a:cubicBezTo>
                <a:cubicBezTo>
                  <a:pt x="13160" y="13415"/>
                  <a:pt x="11921" y="19218"/>
                  <a:pt x="14373" y="23945"/>
                </a:cubicBezTo>
                <a:cubicBezTo>
                  <a:pt x="10504" y="26302"/>
                  <a:pt x="8447" y="30770"/>
                  <a:pt x="9183" y="35252"/>
                </a:cubicBezTo>
                <a:cubicBezTo>
                  <a:pt x="3883" y="36206"/>
                  <a:pt x="28" y="40810"/>
                  <a:pt x="15" y="46205"/>
                </a:cubicBezTo>
                <a:cubicBezTo>
                  <a:pt x="1" y="51586"/>
                  <a:pt x="3829" y="56204"/>
                  <a:pt x="9128" y="57198"/>
                </a:cubicBezTo>
                <a:lnTo>
                  <a:pt x="9155" y="57198"/>
                </a:lnTo>
                <a:cubicBezTo>
                  <a:pt x="9817" y="57315"/>
                  <a:pt x="10485" y="57373"/>
                  <a:pt x="11154" y="57373"/>
                </a:cubicBezTo>
                <a:cubicBezTo>
                  <a:pt x="11739" y="57373"/>
                  <a:pt x="12323" y="57328"/>
                  <a:pt x="12902" y="57239"/>
                </a:cubicBezTo>
                <a:cubicBezTo>
                  <a:pt x="16726" y="57262"/>
                  <a:pt x="23112" y="57271"/>
                  <a:pt x="30601" y="57271"/>
                </a:cubicBezTo>
                <a:cubicBezTo>
                  <a:pt x="54137" y="57271"/>
                  <a:pt x="88562" y="57185"/>
                  <a:pt x="88562" y="57185"/>
                </a:cubicBezTo>
                <a:lnTo>
                  <a:pt x="88562" y="10377"/>
                </a:lnTo>
                <a:lnTo>
                  <a:pt x="88535" y="10377"/>
                </a:lnTo>
                <a:cubicBezTo>
                  <a:pt x="88208" y="5718"/>
                  <a:pt x="85007" y="1740"/>
                  <a:pt x="80525" y="446"/>
                </a:cubicBezTo>
                <a:cubicBezTo>
                  <a:pt x="79493" y="146"/>
                  <a:pt x="78444" y="1"/>
                  <a:pt x="77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2"/>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934" name="Google Shape;934;p42"/>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You can replace the images on the screen with your own work</a:t>
            </a:r>
            <a:endParaRPr/>
          </a:p>
        </p:txBody>
      </p:sp>
      <p:grpSp>
        <p:nvGrpSpPr>
          <p:cNvPr id="935" name="Google Shape;935;p42"/>
          <p:cNvGrpSpPr/>
          <p:nvPr/>
        </p:nvGrpSpPr>
        <p:grpSpPr>
          <a:xfrm>
            <a:off x="4093982" y="1025740"/>
            <a:ext cx="3298861" cy="2592177"/>
            <a:chOff x="1153225" y="1597649"/>
            <a:chExt cx="3842140" cy="3019074"/>
          </a:xfrm>
        </p:grpSpPr>
        <p:grpSp>
          <p:nvGrpSpPr>
            <p:cNvPr id="936" name="Google Shape;936;p42"/>
            <p:cNvGrpSpPr/>
            <p:nvPr/>
          </p:nvGrpSpPr>
          <p:grpSpPr>
            <a:xfrm>
              <a:off x="1153225" y="1597649"/>
              <a:ext cx="3842140" cy="3019074"/>
              <a:chOff x="238125" y="1676700"/>
              <a:chExt cx="2045650" cy="1779275"/>
            </a:xfrm>
          </p:grpSpPr>
          <p:sp>
            <p:nvSpPr>
              <p:cNvPr id="937" name="Google Shape;937;p42"/>
              <p:cNvSpPr/>
              <p:nvPr/>
            </p:nvSpPr>
            <p:spPr>
              <a:xfrm>
                <a:off x="1006875" y="3190025"/>
                <a:ext cx="508150" cy="247100"/>
              </a:xfrm>
              <a:custGeom>
                <a:rect b="b" l="l" r="r" t="t"/>
                <a:pathLst>
                  <a:path extrusionOk="0" h="9884" w="20326">
                    <a:moveTo>
                      <a:pt x="2967" y="0"/>
                    </a:moveTo>
                    <a:lnTo>
                      <a:pt x="0" y="9884"/>
                    </a:lnTo>
                    <a:lnTo>
                      <a:pt x="20325" y="9884"/>
                    </a:lnTo>
                    <a:lnTo>
                      <a:pt x="173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2"/>
              <p:cNvSpPr/>
              <p:nvPr/>
            </p:nvSpPr>
            <p:spPr>
              <a:xfrm>
                <a:off x="1021625" y="3190025"/>
                <a:ext cx="452425" cy="197525"/>
              </a:xfrm>
              <a:custGeom>
                <a:rect b="b" l="l" r="r" t="t"/>
                <a:pathLst>
                  <a:path extrusionOk="0" h="7901" w="18097">
                    <a:moveTo>
                      <a:pt x="2377" y="0"/>
                    </a:moveTo>
                    <a:lnTo>
                      <a:pt x="0" y="7901"/>
                    </a:lnTo>
                    <a:cubicBezTo>
                      <a:pt x="6032" y="6753"/>
                      <a:pt x="12064" y="5557"/>
                      <a:pt x="18096" y="4442"/>
                    </a:cubicBezTo>
                    <a:lnTo>
                      <a:pt x="167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2"/>
              <p:cNvSpPr/>
              <p:nvPr/>
            </p:nvSpPr>
            <p:spPr>
              <a:xfrm>
                <a:off x="968750" y="3417450"/>
                <a:ext cx="584375" cy="38525"/>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2"/>
              <p:cNvSpPr/>
              <p:nvPr/>
            </p:nvSpPr>
            <p:spPr>
              <a:xfrm>
                <a:off x="238125" y="1777900"/>
                <a:ext cx="2045650" cy="1461300"/>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2"/>
              <p:cNvSpPr/>
              <p:nvPr/>
            </p:nvSpPr>
            <p:spPr>
              <a:xfrm>
                <a:off x="238125" y="1676700"/>
                <a:ext cx="2045650" cy="1390400"/>
              </a:xfrm>
              <a:custGeom>
                <a:rect b="b" l="l" r="r" t="t"/>
                <a:pathLst>
                  <a:path extrusionOk="0" h="55616" w="81826">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2"/>
              <p:cNvSpPr/>
              <p:nvPr/>
            </p:nvSpPr>
            <p:spPr>
              <a:xfrm>
                <a:off x="346300" y="1773800"/>
                <a:ext cx="1829300" cy="1140050"/>
              </a:xfrm>
              <a:custGeom>
                <a:rect b="b" l="l" r="r" t="t"/>
                <a:pathLst>
                  <a:path extrusionOk="0" h="45602" w="73172">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2"/>
              <p:cNvSpPr/>
              <p:nvPr/>
            </p:nvSpPr>
            <p:spPr>
              <a:xfrm>
                <a:off x="1244550" y="1708650"/>
                <a:ext cx="28700" cy="24925"/>
              </a:xfrm>
              <a:custGeom>
                <a:rect b="b" l="l" r="r" t="t"/>
                <a:pathLst>
                  <a:path extrusionOk="0" h="997" w="1148">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 name="Google Shape;944;p42"/>
            <p:cNvSpPr/>
            <p:nvPr/>
          </p:nvSpPr>
          <p:spPr>
            <a:xfrm>
              <a:off x="3014150" y="4032725"/>
              <a:ext cx="120300" cy="1203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45" name="Google Shape;945;p42"/>
          <p:cNvPicPr preferRelativeResize="0"/>
          <p:nvPr/>
        </p:nvPicPr>
        <p:blipFill rotWithShape="1">
          <a:blip r:embed="rId3">
            <a:alphaModFix/>
          </a:blip>
          <a:srcRect b="0" l="0" r="0" t="0"/>
          <a:stretch/>
        </p:blipFill>
        <p:spPr>
          <a:xfrm>
            <a:off x="4261119" y="1165485"/>
            <a:ext cx="2964629" cy="1667399"/>
          </a:xfrm>
          <a:prstGeom prst="rect">
            <a:avLst/>
          </a:prstGeom>
          <a:noFill/>
          <a:ln>
            <a:noFill/>
          </a:ln>
        </p:spPr>
      </p:pic>
      <p:grpSp>
        <p:nvGrpSpPr>
          <p:cNvPr id="946" name="Google Shape;946;p42"/>
          <p:cNvGrpSpPr/>
          <p:nvPr/>
        </p:nvGrpSpPr>
        <p:grpSpPr>
          <a:xfrm>
            <a:off x="6563605" y="1693971"/>
            <a:ext cx="1766828" cy="2346808"/>
            <a:chOff x="3580725" y="2020075"/>
            <a:chExt cx="1344925" cy="1786275"/>
          </a:xfrm>
        </p:grpSpPr>
        <p:sp>
          <p:nvSpPr>
            <p:cNvPr id="947" name="Google Shape;947;p42"/>
            <p:cNvSpPr/>
            <p:nvPr/>
          </p:nvSpPr>
          <p:spPr>
            <a:xfrm>
              <a:off x="3681925" y="2020075"/>
              <a:ext cx="1243725" cy="1786275"/>
            </a:xfrm>
            <a:custGeom>
              <a:rect b="b" l="l" r="r" t="t"/>
              <a:pathLst>
                <a:path extrusionOk="0" h="71451" w="49749">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2"/>
            <p:cNvSpPr/>
            <p:nvPr/>
          </p:nvSpPr>
          <p:spPr>
            <a:xfrm>
              <a:off x="3580725" y="2020075"/>
              <a:ext cx="1250250" cy="1786275"/>
            </a:xfrm>
            <a:custGeom>
              <a:rect b="b" l="l" r="r" t="t"/>
              <a:pathLst>
                <a:path extrusionOk="0" h="71451" w="5001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2"/>
            <p:cNvSpPr/>
            <p:nvPr/>
          </p:nvSpPr>
          <p:spPr>
            <a:xfrm>
              <a:off x="3680303" y="2113921"/>
              <a:ext cx="1140025" cy="1511564"/>
            </a:xfrm>
            <a:custGeom>
              <a:rect b="b" l="l" r="r" t="t"/>
              <a:pathLst>
                <a:path extrusionOk="0" h="60944" w="45601">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2"/>
            <p:cNvSpPr/>
            <p:nvPr/>
          </p:nvSpPr>
          <p:spPr>
            <a:xfrm>
              <a:off x="4237099" y="2051650"/>
              <a:ext cx="28700" cy="24925"/>
            </a:xfrm>
            <a:custGeom>
              <a:rect b="b" l="l" r="r" t="t"/>
              <a:pathLst>
                <a:path extrusionOk="0" h="997" w="1148">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2"/>
            <p:cNvSpPr/>
            <p:nvPr/>
          </p:nvSpPr>
          <p:spPr>
            <a:xfrm>
              <a:off x="4179825" y="3667150"/>
              <a:ext cx="125000" cy="106825"/>
            </a:xfrm>
            <a:custGeom>
              <a:rect b="b" l="l" r="r" t="t"/>
              <a:pathLst>
                <a:path extrusionOk="0" h="4273" w="500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52" name="Google Shape;952;p42"/>
          <p:cNvPicPr preferRelativeResize="0"/>
          <p:nvPr/>
        </p:nvPicPr>
        <p:blipFill rotWithShape="1">
          <a:blip r:embed="rId4">
            <a:alphaModFix/>
          </a:blip>
          <a:srcRect b="1096" l="0" r="0" t="108"/>
          <a:stretch/>
        </p:blipFill>
        <p:spPr>
          <a:xfrm>
            <a:off x="6684408" y="1798517"/>
            <a:ext cx="1520916" cy="2004284"/>
          </a:xfrm>
          <a:prstGeom prst="rect">
            <a:avLst/>
          </a:prstGeom>
          <a:noFill/>
          <a:ln>
            <a:noFill/>
          </a:ln>
        </p:spPr>
      </p:pic>
      <p:grpSp>
        <p:nvGrpSpPr>
          <p:cNvPr id="953" name="Google Shape;953;p42"/>
          <p:cNvGrpSpPr/>
          <p:nvPr/>
        </p:nvGrpSpPr>
        <p:grpSpPr>
          <a:xfrm>
            <a:off x="3534169" y="1914329"/>
            <a:ext cx="1177181" cy="2152139"/>
            <a:chOff x="6417224" y="2247097"/>
            <a:chExt cx="951950" cy="1740368"/>
          </a:xfrm>
        </p:grpSpPr>
        <p:sp>
          <p:nvSpPr>
            <p:cNvPr id="954" name="Google Shape;954;p42"/>
            <p:cNvSpPr/>
            <p:nvPr/>
          </p:nvSpPr>
          <p:spPr>
            <a:xfrm>
              <a:off x="6505324" y="2247511"/>
              <a:ext cx="863850" cy="1739954"/>
            </a:xfrm>
            <a:custGeom>
              <a:rect b="b" l="l" r="r" t="t"/>
              <a:pathLst>
                <a:path extrusionOk="0" h="71434" w="34554">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2"/>
            <p:cNvSpPr/>
            <p:nvPr/>
          </p:nvSpPr>
          <p:spPr>
            <a:xfrm>
              <a:off x="6417224" y="2247097"/>
              <a:ext cx="868375" cy="1740368"/>
            </a:xfrm>
            <a:custGeom>
              <a:rect b="b" l="l" r="r" t="t"/>
              <a:pathLst>
                <a:path extrusionOk="0" h="71451" w="34735">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2"/>
            <p:cNvSpPr/>
            <p:nvPr/>
          </p:nvSpPr>
          <p:spPr>
            <a:xfrm>
              <a:off x="6492619" y="2340952"/>
              <a:ext cx="813450" cy="1457323"/>
            </a:xfrm>
            <a:custGeom>
              <a:rect b="b" l="l" r="r" t="t"/>
              <a:pathLst>
                <a:path extrusionOk="0" h="60944" w="32538">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2"/>
            <p:cNvSpPr/>
            <p:nvPr/>
          </p:nvSpPr>
          <p:spPr>
            <a:xfrm>
              <a:off x="6856100" y="3843492"/>
              <a:ext cx="96750" cy="83150"/>
            </a:xfrm>
            <a:custGeom>
              <a:rect b="b" l="l" r="r" t="t"/>
              <a:pathLst>
                <a:path extrusionOk="0" h="3326" w="387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2"/>
            <p:cNvSpPr/>
            <p:nvPr/>
          </p:nvSpPr>
          <p:spPr>
            <a:xfrm>
              <a:off x="6623350" y="3880717"/>
              <a:ext cx="82800" cy="9025"/>
            </a:xfrm>
            <a:custGeom>
              <a:rect b="b" l="l" r="r" t="t"/>
              <a:pathLst>
                <a:path extrusionOk="0" h="361" w="3312">
                  <a:moveTo>
                    <a:pt x="1" y="0"/>
                  </a:moveTo>
                  <a:lnTo>
                    <a:pt x="1" y="361"/>
                  </a:lnTo>
                  <a:lnTo>
                    <a:pt x="3312" y="361"/>
                  </a:lnTo>
                  <a:lnTo>
                    <a:pt x="33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2"/>
            <p:cNvSpPr/>
            <p:nvPr/>
          </p:nvSpPr>
          <p:spPr>
            <a:xfrm>
              <a:off x="7116325" y="3860642"/>
              <a:ext cx="60675" cy="48775"/>
            </a:xfrm>
            <a:custGeom>
              <a:rect b="b" l="l" r="r" t="t"/>
              <a:pathLst>
                <a:path extrusionOk="0" h="1951" w="2427">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2"/>
            <p:cNvSpPr/>
            <p:nvPr/>
          </p:nvSpPr>
          <p:spPr>
            <a:xfrm>
              <a:off x="6785429" y="2287275"/>
              <a:ext cx="238100" cy="14350"/>
            </a:xfrm>
            <a:custGeom>
              <a:rect b="b" l="l" r="r" t="t"/>
              <a:pathLst>
                <a:path extrusionOk="0" h="574" w="9524">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61" name="Google Shape;961;p42"/>
          <p:cNvPicPr preferRelativeResize="0"/>
          <p:nvPr/>
        </p:nvPicPr>
        <p:blipFill rotWithShape="1">
          <a:blip r:embed="rId5">
            <a:alphaModFix/>
          </a:blip>
          <a:srcRect b="-4460" l="-10" r="0" t="0"/>
          <a:stretch/>
        </p:blipFill>
        <p:spPr>
          <a:xfrm>
            <a:off x="3621924" y="2022584"/>
            <a:ext cx="1017574" cy="188950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5"/>
          <p:cNvSpPr txBox="1"/>
          <p:nvPr>
            <p:ph idx="1" type="body"/>
          </p:nvPr>
        </p:nvSpPr>
        <p:spPr>
          <a:xfrm>
            <a:off x="597375" y="1063525"/>
            <a:ext cx="7866900" cy="37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uli"/>
                <a:ea typeface="Muli"/>
                <a:cs typeface="Muli"/>
                <a:sym typeface="Muli"/>
              </a:rPr>
              <a:t>Here’s what you’ll find in this </a:t>
            </a:r>
            <a:r>
              <a:rPr lang="en">
                <a:uFill>
                  <a:noFill/>
                </a:uFill>
                <a:latin typeface="Muli"/>
                <a:ea typeface="Muli"/>
                <a:cs typeface="Muli"/>
                <a:sym typeface="Muli"/>
                <a:hlinkClick r:id="rId3"/>
              </a:rPr>
              <a:t>Slidesgo </a:t>
            </a:r>
            <a:r>
              <a:rPr lang="en">
                <a:latin typeface="Muli"/>
                <a:ea typeface="Muli"/>
                <a:cs typeface="Muli"/>
                <a:sym typeface="Muli"/>
              </a:rPr>
              <a:t>template:</a:t>
            </a:r>
            <a:endParaRPr>
              <a:latin typeface="Muli"/>
              <a:ea typeface="Muli"/>
              <a:cs typeface="Muli"/>
              <a:sym typeface="Muli"/>
            </a:endParaRPr>
          </a:p>
          <a:p>
            <a:pPr indent="0" lvl="0" marL="0" rtl="0" algn="l">
              <a:spcBef>
                <a:spcPts val="1600"/>
              </a:spcBef>
              <a:spcAft>
                <a:spcPts val="0"/>
              </a:spcAft>
              <a:buNone/>
            </a:pPr>
            <a:r>
              <a:t/>
            </a:r>
            <a:endParaRPr>
              <a:latin typeface="Muli"/>
              <a:ea typeface="Muli"/>
              <a:cs typeface="Muli"/>
              <a:sym typeface="Muli"/>
            </a:endParaRPr>
          </a:p>
          <a:p>
            <a:pPr indent="-304800" lvl="0" marL="457200" rtl="0" algn="l">
              <a:lnSpc>
                <a:spcPct val="115000"/>
              </a:lnSpc>
              <a:spcBef>
                <a:spcPts val="0"/>
              </a:spcBef>
              <a:spcAft>
                <a:spcPts val="0"/>
              </a:spcAft>
              <a:buClr>
                <a:schemeClr val="dk1"/>
              </a:buClr>
              <a:buSzPts val="1200"/>
              <a:buFont typeface="Muli"/>
              <a:buAutoNum type="arabicPeriod"/>
            </a:pPr>
            <a:r>
              <a:rPr lang="en">
                <a:latin typeface="Muli"/>
                <a:ea typeface="Muli"/>
                <a:cs typeface="Muli"/>
                <a:sym typeface="Muli"/>
              </a:rPr>
              <a:t>A slide structure based on a consulting sales pitch, which you can easily adapt to your needs. For more info on how to edit the template, please visit </a:t>
            </a:r>
            <a:r>
              <a:rPr lang="en">
                <a:uFill>
                  <a:noFill/>
                </a:uFill>
                <a:latin typeface="Muli"/>
                <a:ea typeface="Muli"/>
                <a:cs typeface="Muli"/>
                <a:sym typeface="Muli"/>
                <a:hlinkClick r:id="rId4"/>
              </a:rPr>
              <a:t>Slidesgo School</a:t>
            </a:r>
            <a:r>
              <a:rPr lang="en">
                <a:latin typeface="Muli"/>
                <a:ea typeface="Muli"/>
                <a:cs typeface="Muli"/>
                <a:sym typeface="Muli"/>
              </a:rPr>
              <a:t> </a:t>
            </a:r>
            <a:r>
              <a:rPr lang="en">
                <a:latin typeface="Muli"/>
                <a:ea typeface="Muli"/>
                <a:cs typeface="Muli"/>
                <a:sym typeface="Muli"/>
              </a:rPr>
              <a:t>or read our </a:t>
            </a:r>
            <a:r>
              <a:rPr lang="en">
                <a:uFill>
                  <a:noFill/>
                </a:uFill>
                <a:latin typeface="Muli"/>
                <a:ea typeface="Muli"/>
                <a:cs typeface="Muli"/>
                <a:sym typeface="Muli"/>
                <a:hlinkClick r:id="rId5"/>
              </a:rPr>
              <a:t>FAQs</a:t>
            </a:r>
            <a:r>
              <a:rPr lang="en">
                <a:latin typeface="Muli"/>
                <a:ea typeface="Muli"/>
                <a:cs typeface="Muli"/>
                <a:sym typeface="Muli"/>
              </a:rPr>
              <a:t>.</a:t>
            </a:r>
            <a:endParaRPr>
              <a:latin typeface="Muli"/>
              <a:ea typeface="Muli"/>
              <a:cs typeface="Muli"/>
              <a:sym typeface="Muli"/>
            </a:endParaRPr>
          </a:p>
          <a:p>
            <a:pPr indent="-304800" lvl="0" marL="457200" rtl="0" algn="l">
              <a:lnSpc>
                <a:spcPct val="115000"/>
              </a:lnSpc>
              <a:spcBef>
                <a:spcPts val="0"/>
              </a:spcBef>
              <a:spcAft>
                <a:spcPts val="0"/>
              </a:spcAft>
              <a:buClr>
                <a:schemeClr val="dk1"/>
              </a:buClr>
              <a:buSzPts val="1200"/>
              <a:buFont typeface="Muli"/>
              <a:buAutoNum type="arabicPeriod"/>
            </a:pPr>
            <a:r>
              <a:rPr lang="en">
                <a:latin typeface="Muli"/>
                <a:ea typeface="Muli"/>
                <a:cs typeface="Muli"/>
                <a:sym typeface="Muli"/>
              </a:rPr>
              <a:t>An assortment of illustrations that are suitable for use in the presentation can be found in the </a:t>
            </a:r>
            <a:r>
              <a:rPr lang="en">
                <a:latin typeface="Muli"/>
                <a:ea typeface="Muli"/>
                <a:cs typeface="Muli"/>
                <a:sym typeface="Muli"/>
              </a:rPr>
              <a:t>a</a:t>
            </a:r>
            <a:r>
              <a:rPr lang="en">
                <a:uFill>
                  <a:noFill/>
                </a:uFill>
                <a:latin typeface="Muli"/>
                <a:ea typeface="Muli"/>
                <a:cs typeface="Muli"/>
                <a:sym typeface="Muli"/>
                <a:hlinkClick action="ppaction://hlinksldjump" r:id="rId6"/>
              </a:rPr>
              <a:t>lternative resources</a:t>
            </a:r>
            <a:r>
              <a:rPr lang="en">
                <a:latin typeface="Muli"/>
                <a:ea typeface="Muli"/>
                <a:cs typeface="Muli"/>
                <a:sym typeface="Muli"/>
              </a:rPr>
              <a:t> slide.</a:t>
            </a:r>
            <a:endParaRPr>
              <a:latin typeface="Muli"/>
              <a:ea typeface="Muli"/>
              <a:cs typeface="Muli"/>
              <a:sym typeface="Muli"/>
            </a:endParaRPr>
          </a:p>
          <a:p>
            <a:pPr indent="-304800" lvl="0" marL="457200" rtl="0" algn="l">
              <a:lnSpc>
                <a:spcPct val="115000"/>
              </a:lnSpc>
              <a:spcBef>
                <a:spcPts val="0"/>
              </a:spcBef>
              <a:spcAft>
                <a:spcPts val="0"/>
              </a:spcAft>
              <a:buClr>
                <a:schemeClr val="dk1"/>
              </a:buClr>
              <a:buSzPts val="1200"/>
              <a:buFont typeface="Muli"/>
              <a:buAutoNum type="arabicPeriod"/>
            </a:pPr>
            <a:r>
              <a:rPr lang="en">
                <a:latin typeface="Muli"/>
                <a:ea typeface="Muli"/>
                <a:cs typeface="Muli"/>
                <a:sym typeface="Muli"/>
              </a:rPr>
              <a:t>A </a:t>
            </a:r>
            <a:r>
              <a:rPr lang="en">
                <a:uFill>
                  <a:noFill/>
                </a:uFill>
                <a:latin typeface="Muli"/>
                <a:ea typeface="Muli"/>
                <a:cs typeface="Muli"/>
                <a:sym typeface="Muli"/>
                <a:hlinkClick action="ppaction://hlinksldjump" r:id="rId7"/>
              </a:rPr>
              <a:t>thanks </a:t>
            </a:r>
            <a:r>
              <a:rPr lang="en">
                <a:latin typeface="Muli"/>
                <a:ea typeface="Muli"/>
                <a:cs typeface="Muli"/>
                <a:sym typeface="Muli"/>
              </a:rPr>
              <a:t>slide, which you must keep so that proper credits for our design are given.</a:t>
            </a:r>
            <a:endParaRPr>
              <a:latin typeface="Muli"/>
              <a:ea typeface="Muli"/>
              <a:cs typeface="Muli"/>
              <a:sym typeface="Muli"/>
            </a:endParaRPr>
          </a:p>
          <a:p>
            <a:pPr indent="-304800" lvl="0" marL="457200" rtl="0" algn="l">
              <a:lnSpc>
                <a:spcPct val="115000"/>
              </a:lnSpc>
              <a:spcBef>
                <a:spcPts val="0"/>
              </a:spcBef>
              <a:spcAft>
                <a:spcPts val="0"/>
              </a:spcAft>
              <a:buClr>
                <a:schemeClr val="dk1"/>
              </a:buClr>
              <a:buSzPts val="1200"/>
              <a:buFont typeface="Muli"/>
              <a:buAutoNum type="arabicPeriod"/>
            </a:pPr>
            <a:r>
              <a:rPr lang="en">
                <a:latin typeface="Muli"/>
                <a:ea typeface="Muli"/>
                <a:cs typeface="Muli"/>
                <a:sym typeface="Muli"/>
              </a:rPr>
              <a:t>A </a:t>
            </a:r>
            <a:r>
              <a:rPr lang="en">
                <a:uFill>
                  <a:noFill/>
                </a:uFill>
                <a:latin typeface="Muli"/>
                <a:ea typeface="Muli"/>
                <a:cs typeface="Muli"/>
                <a:sym typeface="Muli"/>
                <a:hlinkClick action="ppaction://hlinksldjump" r:id="rId8"/>
              </a:rPr>
              <a:t>resources </a:t>
            </a:r>
            <a:r>
              <a:rPr lang="en">
                <a:latin typeface="Muli"/>
                <a:ea typeface="Muli"/>
                <a:cs typeface="Muli"/>
                <a:sym typeface="Muli"/>
              </a:rPr>
              <a:t>slide, where you’ll find links to all the elements used in the template.</a:t>
            </a:r>
            <a:endParaRPr>
              <a:latin typeface="Muli"/>
              <a:ea typeface="Muli"/>
              <a:cs typeface="Muli"/>
              <a:sym typeface="Muli"/>
            </a:endParaRPr>
          </a:p>
          <a:p>
            <a:pPr indent="-304800" lvl="0" marL="457200" rtl="0" algn="l">
              <a:lnSpc>
                <a:spcPct val="115000"/>
              </a:lnSpc>
              <a:spcBef>
                <a:spcPts val="0"/>
              </a:spcBef>
              <a:spcAft>
                <a:spcPts val="0"/>
              </a:spcAft>
              <a:buClr>
                <a:schemeClr val="dk1"/>
              </a:buClr>
              <a:buSzPts val="1200"/>
              <a:buFont typeface="Muli"/>
              <a:buAutoNum type="arabicPeriod"/>
            </a:pPr>
            <a:r>
              <a:rPr lang="en">
                <a:uFill>
                  <a:noFill/>
                </a:uFill>
                <a:latin typeface="Muli"/>
                <a:ea typeface="Muli"/>
                <a:cs typeface="Muli"/>
                <a:sym typeface="Muli"/>
                <a:hlinkClick action="ppaction://hlinksldjump" r:id="rId9"/>
              </a:rPr>
              <a:t>Instructions for use</a:t>
            </a:r>
            <a:r>
              <a:rPr lang="en">
                <a:latin typeface="Muli"/>
                <a:ea typeface="Muli"/>
                <a:cs typeface="Muli"/>
                <a:sym typeface="Muli"/>
              </a:rPr>
              <a:t>.</a:t>
            </a:r>
            <a:endParaRPr>
              <a:latin typeface="Muli"/>
              <a:ea typeface="Muli"/>
              <a:cs typeface="Muli"/>
              <a:sym typeface="Muli"/>
            </a:endParaRPr>
          </a:p>
          <a:p>
            <a:pPr indent="-304800" lvl="0" marL="457200" rtl="0" algn="l">
              <a:lnSpc>
                <a:spcPct val="115000"/>
              </a:lnSpc>
              <a:spcBef>
                <a:spcPts val="0"/>
              </a:spcBef>
              <a:spcAft>
                <a:spcPts val="0"/>
              </a:spcAft>
              <a:buClr>
                <a:schemeClr val="dk1"/>
              </a:buClr>
              <a:buSzPts val="1200"/>
              <a:buFont typeface="Muli"/>
              <a:buAutoNum type="arabicPeriod"/>
            </a:pPr>
            <a:r>
              <a:rPr lang="en">
                <a:latin typeface="Muli"/>
                <a:ea typeface="Muli"/>
                <a:cs typeface="Muli"/>
                <a:sym typeface="Muli"/>
              </a:rPr>
              <a:t>Final slides with: </a:t>
            </a:r>
            <a:endParaRPr>
              <a:latin typeface="Muli"/>
              <a:ea typeface="Muli"/>
              <a:cs typeface="Muli"/>
              <a:sym typeface="Muli"/>
            </a:endParaRPr>
          </a:p>
          <a:p>
            <a:pPr indent="-304800" lvl="0" marL="914400" rtl="0" algn="l">
              <a:lnSpc>
                <a:spcPct val="115000"/>
              </a:lnSpc>
              <a:spcBef>
                <a:spcPts val="0"/>
              </a:spcBef>
              <a:spcAft>
                <a:spcPts val="0"/>
              </a:spcAft>
              <a:buClr>
                <a:schemeClr val="accent1"/>
              </a:buClr>
              <a:buSzPts val="1200"/>
              <a:buFont typeface="Muli"/>
              <a:buChar char="●"/>
            </a:pPr>
            <a:r>
              <a:rPr lang="en">
                <a:latin typeface="Muli"/>
                <a:ea typeface="Muli"/>
                <a:cs typeface="Muli"/>
                <a:sym typeface="Muli"/>
              </a:rPr>
              <a:t>The</a:t>
            </a:r>
            <a:r>
              <a:rPr lang="en">
                <a:uFill>
                  <a:noFill/>
                </a:uFill>
                <a:latin typeface="Muli"/>
                <a:ea typeface="Muli"/>
                <a:cs typeface="Muli"/>
                <a:sym typeface="Muli"/>
                <a:hlinkClick action="ppaction://hlinksldjump" r:id="rId10"/>
              </a:rPr>
              <a:t> fonts and colors</a:t>
            </a:r>
            <a:r>
              <a:rPr lang="en">
                <a:latin typeface="Muli"/>
                <a:ea typeface="Muli"/>
                <a:cs typeface="Muli"/>
                <a:sym typeface="Muli"/>
              </a:rPr>
              <a:t> used in the template.</a:t>
            </a:r>
            <a:endParaRPr>
              <a:latin typeface="Muli"/>
              <a:ea typeface="Muli"/>
              <a:cs typeface="Muli"/>
              <a:sym typeface="Muli"/>
            </a:endParaRPr>
          </a:p>
          <a:p>
            <a:pPr indent="-304800" lvl="0" marL="914400" rtl="0" algn="l">
              <a:lnSpc>
                <a:spcPct val="115000"/>
              </a:lnSpc>
              <a:spcBef>
                <a:spcPts val="0"/>
              </a:spcBef>
              <a:spcAft>
                <a:spcPts val="0"/>
              </a:spcAft>
              <a:buClr>
                <a:schemeClr val="accent1"/>
              </a:buClr>
              <a:buSzPts val="1200"/>
              <a:buFont typeface="Muli"/>
              <a:buChar char="●"/>
            </a:pPr>
            <a:r>
              <a:rPr lang="en">
                <a:latin typeface="Muli"/>
                <a:ea typeface="Muli"/>
                <a:cs typeface="Muli"/>
                <a:sym typeface="Muli"/>
              </a:rPr>
              <a:t>More</a:t>
            </a:r>
            <a:r>
              <a:rPr lang="en">
                <a:uFill>
                  <a:noFill/>
                </a:uFill>
                <a:latin typeface="Muli"/>
                <a:ea typeface="Muli"/>
                <a:cs typeface="Muli"/>
                <a:sym typeface="Muli"/>
                <a:hlinkClick action="ppaction://hlinksldjump" r:id="rId11"/>
              </a:rPr>
              <a:t> infographic resources</a:t>
            </a:r>
            <a:r>
              <a:rPr lang="en">
                <a:latin typeface="Muli"/>
                <a:ea typeface="Muli"/>
                <a:cs typeface="Muli"/>
                <a:sym typeface="Muli"/>
              </a:rPr>
              <a:t>, whose size and color can be edited. </a:t>
            </a:r>
            <a:endParaRPr>
              <a:latin typeface="Muli"/>
              <a:ea typeface="Muli"/>
              <a:cs typeface="Muli"/>
              <a:sym typeface="Muli"/>
            </a:endParaRPr>
          </a:p>
          <a:p>
            <a:pPr indent="-304800" lvl="0" marL="914400" rtl="0" algn="l">
              <a:lnSpc>
                <a:spcPct val="115000"/>
              </a:lnSpc>
              <a:spcBef>
                <a:spcPts val="0"/>
              </a:spcBef>
              <a:spcAft>
                <a:spcPts val="0"/>
              </a:spcAft>
              <a:buClr>
                <a:schemeClr val="accent1"/>
              </a:buClr>
              <a:buSzPts val="1200"/>
              <a:buFont typeface="Muli"/>
              <a:buChar char="●"/>
            </a:pPr>
            <a:r>
              <a:rPr lang="en">
                <a:latin typeface="Muli"/>
                <a:ea typeface="Muli"/>
                <a:cs typeface="Muli"/>
                <a:sym typeface="Muli"/>
              </a:rPr>
              <a:t>Sets of </a:t>
            </a:r>
            <a:r>
              <a:rPr lang="en">
                <a:uFill>
                  <a:noFill/>
                </a:uFill>
                <a:latin typeface="Muli"/>
                <a:ea typeface="Muli"/>
                <a:cs typeface="Muli"/>
                <a:sym typeface="Muli"/>
                <a:hlinkClick action="ppaction://hlinksldjump" r:id="rId12"/>
              </a:rPr>
              <a:t>customizable icons</a:t>
            </a:r>
            <a:r>
              <a:rPr lang="en">
                <a:latin typeface="Muli"/>
                <a:ea typeface="Muli"/>
                <a:cs typeface="Muli"/>
                <a:sym typeface="Muli"/>
              </a:rPr>
              <a:t> of the following themes: general, business, avatar, creative process, education, help &amp; support, medical, nature, performing arts, SEO &amp; marketing, and teamwork.</a:t>
            </a:r>
            <a:endParaRPr>
              <a:latin typeface="Muli"/>
              <a:ea typeface="Muli"/>
              <a:cs typeface="Muli"/>
              <a:sym typeface="Muli"/>
            </a:endParaRPr>
          </a:p>
          <a:p>
            <a:pPr indent="0" lvl="0" marL="0" rtl="0" algn="l">
              <a:lnSpc>
                <a:spcPct val="115000"/>
              </a:lnSpc>
              <a:spcBef>
                <a:spcPts val="1600"/>
              </a:spcBef>
              <a:spcAft>
                <a:spcPts val="0"/>
              </a:spcAft>
              <a:buNone/>
            </a:pPr>
            <a:r>
              <a:rPr lang="en">
                <a:latin typeface="Muli"/>
                <a:ea typeface="Muli"/>
                <a:cs typeface="Muli"/>
                <a:sym typeface="Muli"/>
              </a:rPr>
              <a:t>You can delete this slide when you’re done editing the presentation.</a:t>
            </a:r>
            <a:endParaRPr>
              <a:latin typeface="Muli"/>
              <a:ea typeface="Muli"/>
              <a:cs typeface="Muli"/>
              <a:sym typeface="Muli"/>
            </a:endParaRPr>
          </a:p>
          <a:p>
            <a:pPr indent="0" lvl="0" marL="0" rtl="0" algn="l">
              <a:spcBef>
                <a:spcPts val="1600"/>
              </a:spcBef>
              <a:spcAft>
                <a:spcPts val="1600"/>
              </a:spcAft>
              <a:buNone/>
            </a:pPr>
            <a:r>
              <a:t/>
            </a:r>
            <a:endParaRPr/>
          </a:p>
        </p:txBody>
      </p:sp>
      <p:sp>
        <p:nvSpPr>
          <p:cNvPr id="197" name="Google Shape;197;p25"/>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43"/>
          <p:cNvSpPr/>
          <p:nvPr/>
        </p:nvSpPr>
        <p:spPr>
          <a:xfrm flipH="1" rot="10800000">
            <a:off x="-771100" y="3837"/>
            <a:ext cx="3369543" cy="1771621"/>
          </a:xfrm>
          <a:custGeom>
            <a:rect b="b" l="l" r="r" t="t"/>
            <a:pathLst>
              <a:path extrusionOk="0" h="42899" w="81587">
                <a:moveTo>
                  <a:pt x="8491" y="0"/>
                </a:moveTo>
                <a:cubicBezTo>
                  <a:pt x="8327" y="0"/>
                  <a:pt x="8162" y="5"/>
                  <a:pt x="7997" y="14"/>
                </a:cubicBezTo>
                <a:cubicBezTo>
                  <a:pt x="3515" y="273"/>
                  <a:pt x="0" y="3992"/>
                  <a:pt x="0" y="8488"/>
                </a:cubicBezTo>
                <a:lnTo>
                  <a:pt x="0" y="42899"/>
                </a:lnTo>
                <a:lnTo>
                  <a:pt x="76396" y="42899"/>
                </a:lnTo>
                <a:cubicBezTo>
                  <a:pt x="79271" y="42899"/>
                  <a:pt x="81586" y="40569"/>
                  <a:pt x="81586" y="37708"/>
                </a:cubicBezTo>
                <a:cubicBezTo>
                  <a:pt x="81586" y="34834"/>
                  <a:pt x="79257" y="32518"/>
                  <a:pt x="76396" y="32518"/>
                </a:cubicBezTo>
                <a:cubicBezTo>
                  <a:pt x="76287" y="32518"/>
                  <a:pt x="76178" y="32518"/>
                  <a:pt x="76083" y="32532"/>
                </a:cubicBezTo>
                <a:cubicBezTo>
                  <a:pt x="75252" y="29753"/>
                  <a:pt x="72922" y="27696"/>
                  <a:pt x="70062" y="27219"/>
                </a:cubicBezTo>
                <a:cubicBezTo>
                  <a:pt x="69355" y="24721"/>
                  <a:pt x="67113" y="23227"/>
                  <a:pt x="64783" y="23227"/>
                </a:cubicBezTo>
                <a:cubicBezTo>
                  <a:pt x="63657" y="23227"/>
                  <a:pt x="62510" y="23576"/>
                  <a:pt x="61507" y="24331"/>
                </a:cubicBezTo>
                <a:cubicBezTo>
                  <a:pt x="61207" y="24127"/>
                  <a:pt x="60894" y="23950"/>
                  <a:pt x="60580" y="23786"/>
                </a:cubicBezTo>
                <a:cubicBezTo>
                  <a:pt x="59327" y="22424"/>
                  <a:pt x="57610" y="21606"/>
                  <a:pt x="55771" y="21484"/>
                </a:cubicBezTo>
                <a:cubicBezTo>
                  <a:pt x="55826" y="21171"/>
                  <a:pt x="55867" y="20857"/>
                  <a:pt x="55894" y="20544"/>
                </a:cubicBezTo>
                <a:cubicBezTo>
                  <a:pt x="55908" y="20380"/>
                  <a:pt x="55908" y="20217"/>
                  <a:pt x="55908" y="20053"/>
                </a:cubicBezTo>
                <a:cubicBezTo>
                  <a:pt x="55908" y="17111"/>
                  <a:pt x="54150" y="14441"/>
                  <a:pt x="51439" y="13283"/>
                </a:cubicBezTo>
                <a:cubicBezTo>
                  <a:pt x="50507" y="12883"/>
                  <a:pt x="49520" y="12687"/>
                  <a:pt x="48540" y="12687"/>
                </a:cubicBezTo>
                <a:cubicBezTo>
                  <a:pt x="46686" y="12687"/>
                  <a:pt x="44856" y="13386"/>
                  <a:pt x="43456" y="14713"/>
                </a:cubicBezTo>
                <a:cubicBezTo>
                  <a:pt x="43211" y="14945"/>
                  <a:pt x="42980" y="15204"/>
                  <a:pt x="42762" y="15476"/>
                </a:cubicBezTo>
                <a:cubicBezTo>
                  <a:pt x="42653" y="15299"/>
                  <a:pt x="42530" y="15122"/>
                  <a:pt x="42408" y="14959"/>
                </a:cubicBezTo>
                <a:cubicBezTo>
                  <a:pt x="41726" y="14059"/>
                  <a:pt x="40827" y="13365"/>
                  <a:pt x="39792" y="12942"/>
                </a:cubicBezTo>
                <a:cubicBezTo>
                  <a:pt x="39288" y="12724"/>
                  <a:pt x="38743" y="12588"/>
                  <a:pt x="38198" y="12520"/>
                </a:cubicBezTo>
                <a:cubicBezTo>
                  <a:pt x="37914" y="12481"/>
                  <a:pt x="37629" y="12461"/>
                  <a:pt x="37346" y="12461"/>
                </a:cubicBezTo>
                <a:cubicBezTo>
                  <a:pt x="36458" y="12461"/>
                  <a:pt x="35581" y="12653"/>
                  <a:pt x="34765" y="13024"/>
                </a:cubicBezTo>
                <a:cubicBezTo>
                  <a:pt x="34397" y="12697"/>
                  <a:pt x="33989" y="12398"/>
                  <a:pt x="33580" y="12139"/>
                </a:cubicBezTo>
                <a:cubicBezTo>
                  <a:pt x="33171" y="11907"/>
                  <a:pt x="32749" y="11689"/>
                  <a:pt x="32313" y="11512"/>
                </a:cubicBezTo>
                <a:cubicBezTo>
                  <a:pt x="31278" y="11099"/>
                  <a:pt x="30186" y="10895"/>
                  <a:pt x="29099" y="10895"/>
                </a:cubicBezTo>
                <a:cubicBezTo>
                  <a:pt x="27424" y="10895"/>
                  <a:pt x="25759" y="11379"/>
                  <a:pt x="24330" y="12329"/>
                </a:cubicBezTo>
                <a:cubicBezTo>
                  <a:pt x="24289" y="9428"/>
                  <a:pt x="21933" y="7085"/>
                  <a:pt x="19031" y="7085"/>
                </a:cubicBezTo>
                <a:cubicBezTo>
                  <a:pt x="18295" y="7085"/>
                  <a:pt x="17573" y="7235"/>
                  <a:pt x="16906" y="7521"/>
                </a:cubicBezTo>
                <a:cubicBezTo>
                  <a:pt x="16420" y="3217"/>
                  <a:pt x="12776" y="0"/>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3"/>
          <p:cNvSpPr txBox="1"/>
          <p:nvPr>
            <p:ph type="title"/>
          </p:nvPr>
        </p:nvSpPr>
        <p:spPr>
          <a:xfrm>
            <a:off x="630950" y="737204"/>
            <a:ext cx="2749800" cy="112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968" name="Google Shape;968;p43"/>
          <p:cNvSpPr txBox="1"/>
          <p:nvPr>
            <p:ph idx="1" type="subTitle"/>
          </p:nvPr>
        </p:nvSpPr>
        <p:spPr>
          <a:xfrm>
            <a:off x="630950" y="2001550"/>
            <a:ext cx="2960400" cy="135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have any questions?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yourcompany.com</a:t>
            </a:r>
            <a:endParaRPr/>
          </a:p>
        </p:txBody>
      </p:sp>
      <p:grpSp>
        <p:nvGrpSpPr>
          <p:cNvPr id="969" name="Google Shape;969;p43"/>
          <p:cNvGrpSpPr/>
          <p:nvPr/>
        </p:nvGrpSpPr>
        <p:grpSpPr>
          <a:xfrm>
            <a:off x="3512825" y="0"/>
            <a:ext cx="7141465" cy="4291605"/>
            <a:chOff x="3512825" y="0"/>
            <a:chExt cx="7141465" cy="4291605"/>
          </a:xfrm>
        </p:grpSpPr>
        <p:sp>
          <p:nvSpPr>
            <p:cNvPr id="970" name="Google Shape;970;p43"/>
            <p:cNvSpPr/>
            <p:nvPr/>
          </p:nvSpPr>
          <p:spPr>
            <a:xfrm>
              <a:off x="3928750" y="65950"/>
              <a:ext cx="5419133" cy="4225655"/>
            </a:xfrm>
            <a:custGeom>
              <a:rect b="b" l="l" r="r" t="t"/>
              <a:pathLst>
                <a:path extrusionOk="0" h="57036" w="68236">
                  <a:moveTo>
                    <a:pt x="43484" y="0"/>
                  </a:moveTo>
                  <a:cubicBezTo>
                    <a:pt x="42409" y="0"/>
                    <a:pt x="41298" y="75"/>
                    <a:pt x="40151" y="233"/>
                  </a:cubicBezTo>
                  <a:cubicBezTo>
                    <a:pt x="28284" y="1867"/>
                    <a:pt x="27156" y="9955"/>
                    <a:pt x="14048" y="13005"/>
                  </a:cubicBezTo>
                  <a:cubicBezTo>
                    <a:pt x="2745" y="15632"/>
                    <a:pt x="0" y="22498"/>
                    <a:pt x="0" y="30686"/>
                  </a:cubicBezTo>
                  <a:cubicBezTo>
                    <a:pt x="0" y="41019"/>
                    <a:pt x="9358" y="49395"/>
                    <a:pt x="20902" y="49395"/>
                  </a:cubicBezTo>
                  <a:cubicBezTo>
                    <a:pt x="21519" y="49395"/>
                    <a:pt x="22136" y="49371"/>
                    <a:pt x="22741" y="49324"/>
                  </a:cubicBezTo>
                  <a:cubicBezTo>
                    <a:pt x="23189" y="49289"/>
                    <a:pt x="23636" y="49272"/>
                    <a:pt x="24082" y="49272"/>
                  </a:cubicBezTo>
                  <a:cubicBezTo>
                    <a:pt x="27919" y="49272"/>
                    <a:pt x="31648" y="50549"/>
                    <a:pt x="34750" y="52851"/>
                  </a:cubicBezTo>
                  <a:cubicBezTo>
                    <a:pt x="38276" y="55472"/>
                    <a:pt x="42732" y="57036"/>
                    <a:pt x="47587" y="57036"/>
                  </a:cubicBezTo>
                  <a:cubicBezTo>
                    <a:pt x="58990" y="57036"/>
                    <a:pt x="68236" y="48395"/>
                    <a:pt x="68236" y="37739"/>
                  </a:cubicBezTo>
                  <a:cubicBezTo>
                    <a:pt x="68236" y="34588"/>
                    <a:pt x="67419" y="31497"/>
                    <a:pt x="65867" y="28758"/>
                  </a:cubicBezTo>
                  <a:cubicBezTo>
                    <a:pt x="64215" y="25825"/>
                    <a:pt x="63463" y="22486"/>
                    <a:pt x="63545" y="19118"/>
                  </a:cubicBezTo>
                  <a:cubicBezTo>
                    <a:pt x="63545" y="19012"/>
                    <a:pt x="63551" y="18906"/>
                    <a:pt x="63551" y="18801"/>
                  </a:cubicBezTo>
                  <a:cubicBezTo>
                    <a:pt x="63551" y="10136"/>
                    <a:pt x="55981" y="0"/>
                    <a:pt x="43484" y="0"/>
                  </a:cubicBezTo>
                  <a:close/>
                </a:path>
              </a:pathLst>
            </a:custGeom>
            <a:solidFill>
              <a:srgbClr val="87B7FF">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3"/>
            <p:cNvSpPr/>
            <p:nvPr/>
          </p:nvSpPr>
          <p:spPr>
            <a:xfrm>
              <a:off x="7039336" y="2911948"/>
              <a:ext cx="77125" cy="243970"/>
            </a:xfrm>
            <a:custGeom>
              <a:rect b="b" l="l" r="r" t="t"/>
              <a:pathLst>
                <a:path extrusionOk="0" h="3293" w="1041">
                  <a:moveTo>
                    <a:pt x="0" y="1"/>
                  </a:moveTo>
                  <a:lnTo>
                    <a:pt x="0" y="3292"/>
                  </a:lnTo>
                  <a:lnTo>
                    <a:pt x="1041" y="3292"/>
                  </a:lnTo>
                  <a:lnTo>
                    <a:pt x="1041"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3"/>
            <p:cNvSpPr/>
            <p:nvPr/>
          </p:nvSpPr>
          <p:spPr>
            <a:xfrm>
              <a:off x="6907830" y="3141472"/>
              <a:ext cx="340136" cy="58011"/>
            </a:xfrm>
            <a:custGeom>
              <a:rect b="b" l="l" r="r" t="t"/>
              <a:pathLst>
                <a:path extrusionOk="0" h="783" w="4591">
                  <a:moveTo>
                    <a:pt x="0" y="0"/>
                  </a:moveTo>
                  <a:lnTo>
                    <a:pt x="0" y="782"/>
                  </a:lnTo>
                  <a:lnTo>
                    <a:pt x="4591" y="782"/>
                  </a:lnTo>
                  <a:lnTo>
                    <a:pt x="4591"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3"/>
            <p:cNvSpPr/>
            <p:nvPr/>
          </p:nvSpPr>
          <p:spPr>
            <a:xfrm>
              <a:off x="6768471" y="2996926"/>
              <a:ext cx="172920" cy="346211"/>
            </a:xfrm>
            <a:custGeom>
              <a:rect b="b" l="l" r="r" t="t"/>
              <a:pathLst>
                <a:path extrusionOk="0" h="4673" w="2334">
                  <a:moveTo>
                    <a:pt x="441" y="0"/>
                  </a:moveTo>
                  <a:cubicBezTo>
                    <a:pt x="194" y="0"/>
                    <a:pt x="0" y="200"/>
                    <a:pt x="0" y="441"/>
                  </a:cubicBezTo>
                  <a:lnTo>
                    <a:pt x="0" y="4232"/>
                  </a:lnTo>
                  <a:cubicBezTo>
                    <a:pt x="0" y="4479"/>
                    <a:pt x="194" y="4673"/>
                    <a:pt x="441" y="4673"/>
                  </a:cubicBezTo>
                  <a:lnTo>
                    <a:pt x="1893" y="4673"/>
                  </a:lnTo>
                  <a:cubicBezTo>
                    <a:pt x="2140" y="4673"/>
                    <a:pt x="2334" y="4479"/>
                    <a:pt x="2334" y="4232"/>
                  </a:cubicBezTo>
                  <a:lnTo>
                    <a:pt x="2334" y="441"/>
                  </a:lnTo>
                  <a:cubicBezTo>
                    <a:pt x="2334" y="200"/>
                    <a:pt x="2140" y="0"/>
                    <a:pt x="1893"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3"/>
            <p:cNvSpPr/>
            <p:nvPr/>
          </p:nvSpPr>
          <p:spPr>
            <a:xfrm>
              <a:off x="7214406" y="2997297"/>
              <a:ext cx="172920" cy="345840"/>
            </a:xfrm>
            <a:custGeom>
              <a:rect b="b" l="l" r="r" t="t"/>
              <a:pathLst>
                <a:path extrusionOk="0" h="4668" w="2334">
                  <a:moveTo>
                    <a:pt x="441" y="1"/>
                  </a:moveTo>
                  <a:cubicBezTo>
                    <a:pt x="194" y="1"/>
                    <a:pt x="0" y="201"/>
                    <a:pt x="0" y="442"/>
                  </a:cubicBezTo>
                  <a:lnTo>
                    <a:pt x="0" y="4233"/>
                  </a:lnTo>
                  <a:cubicBezTo>
                    <a:pt x="0" y="4474"/>
                    <a:pt x="194" y="4668"/>
                    <a:pt x="441" y="4668"/>
                  </a:cubicBezTo>
                  <a:lnTo>
                    <a:pt x="1893" y="4668"/>
                  </a:lnTo>
                  <a:cubicBezTo>
                    <a:pt x="2134" y="4668"/>
                    <a:pt x="2334" y="4474"/>
                    <a:pt x="2334" y="4233"/>
                  </a:cubicBezTo>
                  <a:lnTo>
                    <a:pt x="2334" y="442"/>
                  </a:lnTo>
                  <a:cubicBezTo>
                    <a:pt x="2334" y="201"/>
                    <a:pt x="2134" y="1"/>
                    <a:pt x="1893"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3"/>
            <p:cNvSpPr/>
            <p:nvPr/>
          </p:nvSpPr>
          <p:spPr>
            <a:xfrm>
              <a:off x="7619815" y="1959178"/>
              <a:ext cx="3034476" cy="689829"/>
            </a:xfrm>
            <a:custGeom>
              <a:rect b="b" l="l" r="r" t="t"/>
              <a:pathLst>
                <a:path extrusionOk="0" h="9311" w="40958">
                  <a:moveTo>
                    <a:pt x="3751" y="0"/>
                  </a:moveTo>
                  <a:lnTo>
                    <a:pt x="2363" y="3450"/>
                  </a:lnTo>
                  <a:lnTo>
                    <a:pt x="0" y="9311"/>
                  </a:lnTo>
                  <a:cubicBezTo>
                    <a:pt x="0" y="9311"/>
                    <a:pt x="40957" y="4121"/>
                    <a:pt x="40892" y="3797"/>
                  </a:cubicBezTo>
                  <a:lnTo>
                    <a:pt x="40892" y="3791"/>
                  </a:lnTo>
                  <a:cubicBezTo>
                    <a:pt x="40863" y="3668"/>
                    <a:pt x="40822" y="3545"/>
                    <a:pt x="40781" y="3427"/>
                  </a:cubicBezTo>
                  <a:cubicBezTo>
                    <a:pt x="40599" y="2957"/>
                    <a:pt x="40222" y="2298"/>
                    <a:pt x="39588" y="2298"/>
                  </a:cubicBezTo>
                  <a:cubicBezTo>
                    <a:pt x="38741" y="2298"/>
                    <a:pt x="3751" y="0"/>
                    <a:pt x="3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3"/>
            <p:cNvSpPr/>
            <p:nvPr/>
          </p:nvSpPr>
          <p:spPr>
            <a:xfrm>
              <a:off x="7619815" y="2148325"/>
              <a:ext cx="3034476" cy="500683"/>
            </a:xfrm>
            <a:custGeom>
              <a:rect b="b" l="l" r="r" t="t"/>
              <a:pathLst>
                <a:path extrusionOk="0" h="6758" w="40958">
                  <a:moveTo>
                    <a:pt x="39600" y="0"/>
                  </a:moveTo>
                  <a:cubicBezTo>
                    <a:pt x="39571" y="0"/>
                    <a:pt x="39541" y="1"/>
                    <a:pt x="39511" y="4"/>
                  </a:cubicBezTo>
                  <a:cubicBezTo>
                    <a:pt x="38712" y="75"/>
                    <a:pt x="9528" y="733"/>
                    <a:pt x="2363" y="897"/>
                  </a:cubicBezTo>
                  <a:lnTo>
                    <a:pt x="0" y="6758"/>
                  </a:lnTo>
                  <a:cubicBezTo>
                    <a:pt x="0" y="6758"/>
                    <a:pt x="40957" y="1568"/>
                    <a:pt x="40892" y="1244"/>
                  </a:cubicBezTo>
                  <a:lnTo>
                    <a:pt x="40892" y="1238"/>
                  </a:lnTo>
                  <a:cubicBezTo>
                    <a:pt x="40863" y="1115"/>
                    <a:pt x="40822" y="992"/>
                    <a:pt x="40781" y="874"/>
                  </a:cubicBezTo>
                  <a:cubicBezTo>
                    <a:pt x="40530" y="450"/>
                    <a:pt x="40136" y="0"/>
                    <a:pt x="396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3"/>
            <p:cNvSpPr/>
            <p:nvPr/>
          </p:nvSpPr>
          <p:spPr>
            <a:xfrm>
              <a:off x="8817817" y="2129432"/>
              <a:ext cx="983363" cy="946171"/>
            </a:xfrm>
            <a:custGeom>
              <a:rect b="b" l="l" r="r" t="t"/>
              <a:pathLst>
                <a:path extrusionOk="0" h="12771" w="13273">
                  <a:moveTo>
                    <a:pt x="6889" y="0"/>
                  </a:moveTo>
                  <a:cubicBezTo>
                    <a:pt x="4309" y="0"/>
                    <a:pt x="1975" y="1552"/>
                    <a:pt x="988" y="3939"/>
                  </a:cubicBezTo>
                  <a:cubicBezTo>
                    <a:pt x="0" y="6325"/>
                    <a:pt x="547" y="9070"/>
                    <a:pt x="2375" y="10898"/>
                  </a:cubicBezTo>
                  <a:cubicBezTo>
                    <a:pt x="3598" y="12121"/>
                    <a:pt x="5232" y="12771"/>
                    <a:pt x="6894" y="12771"/>
                  </a:cubicBezTo>
                  <a:cubicBezTo>
                    <a:pt x="7716" y="12771"/>
                    <a:pt x="8545" y="12612"/>
                    <a:pt x="9334" y="12285"/>
                  </a:cubicBezTo>
                  <a:cubicBezTo>
                    <a:pt x="11721" y="11298"/>
                    <a:pt x="13272" y="8964"/>
                    <a:pt x="13272" y="6384"/>
                  </a:cubicBezTo>
                  <a:cubicBezTo>
                    <a:pt x="13272" y="2857"/>
                    <a:pt x="10416" y="0"/>
                    <a:pt x="68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3"/>
            <p:cNvSpPr/>
            <p:nvPr/>
          </p:nvSpPr>
          <p:spPr>
            <a:xfrm>
              <a:off x="8868789" y="2223524"/>
              <a:ext cx="885346" cy="852154"/>
            </a:xfrm>
            <a:custGeom>
              <a:rect b="b" l="l" r="r" t="t"/>
              <a:pathLst>
                <a:path extrusionOk="0" h="11502" w="11950">
                  <a:moveTo>
                    <a:pt x="6201" y="0"/>
                  </a:moveTo>
                  <a:cubicBezTo>
                    <a:pt x="3874" y="0"/>
                    <a:pt x="1781" y="1399"/>
                    <a:pt x="888" y="3550"/>
                  </a:cubicBezTo>
                  <a:cubicBezTo>
                    <a:pt x="0" y="5702"/>
                    <a:pt x="488" y="8170"/>
                    <a:pt x="2134" y="9816"/>
                  </a:cubicBezTo>
                  <a:cubicBezTo>
                    <a:pt x="3234" y="10916"/>
                    <a:pt x="4705" y="11502"/>
                    <a:pt x="6201" y="11502"/>
                  </a:cubicBezTo>
                  <a:cubicBezTo>
                    <a:pt x="6942" y="11502"/>
                    <a:pt x="7689" y="11358"/>
                    <a:pt x="8399" y="11062"/>
                  </a:cubicBezTo>
                  <a:cubicBezTo>
                    <a:pt x="10551" y="10175"/>
                    <a:pt x="11950" y="8076"/>
                    <a:pt x="11950" y="5749"/>
                  </a:cubicBezTo>
                  <a:cubicBezTo>
                    <a:pt x="11950" y="2575"/>
                    <a:pt x="9375" y="0"/>
                    <a:pt x="6201" y="0"/>
                  </a:cubicBezTo>
                  <a:close/>
                </a:path>
              </a:pathLst>
            </a:custGeom>
            <a:solidFill>
              <a:srgbClr val="D2D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3"/>
            <p:cNvSpPr/>
            <p:nvPr/>
          </p:nvSpPr>
          <p:spPr>
            <a:xfrm>
              <a:off x="8985033" y="2259234"/>
              <a:ext cx="686347" cy="686791"/>
            </a:xfrm>
            <a:custGeom>
              <a:rect b="b" l="l" r="r" t="t"/>
              <a:pathLst>
                <a:path extrusionOk="0" h="9270" w="9264">
                  <a:moveTo>
                    <a:pt x="4632" y="0"/>
                  </a:moveTo>
                  <a:cubicBezTo>
                    <a:pt x="4544" y="0"/>
                    <a:pt x="4456" y="6"/>
                    <a:pt x="4368" y="12"/>
                  </a:cubicBezTo>
                  <a:cubicBezTo>
                    <a:pt x="3457" y="59"/>
                    <a:pt x="2581" y="376"/>
                    <a:pt x="1852" y="929"/>
                  </a:cubicBezTo>
                  <a:cubicBezTo>
                    <a:pt x="1717" y="1029"/>
                    <a:pt x="1582" y="1140"/>
                    <a:pt x="1458" y="1258"/>
                  </a:cubicBezTo>
                  <a:cubicBezTo>
                    <a:pt x="1194" y="1511"/>
                    <a:pt x="953" y="1793"/>
                    <a:pt x="753" y="2104"/>
                  </a:cubicBezTo>
                  <a:cubicBezTo>
                    <a:pt x="659" y="2245"/>
                    <a:pt x="571" y="2392"/>
                    <a:pt x="494" y="2551"/>
                  </a:cubicBezTo>
                  <a:cubicBezTo>
                    <a:pt x="330" y="2874"/>
                    <a:pt x="200" y="3221"/>
                    <a:pt x="118" y="3580"/>
                  </a:cubicBezTo>
                  <a:cubicBezTo>
                    <a:pt x="83" y="3750"/>
                    <a:pt x="53" y="3921"/>
                    <a:pt x="36" y="4091"/>
                  </a:cubicBezTo>
                  <a:cubicBezTo>
                    <a:pt x="12" y="4273"/>
                    <a:pt x="0" y="4455"/>
                    <a:pt x="0" y="4638"/>
                  </a:cubicBezTo>
                  <a:cubicBezTo>
                    <a:pt x="0" y="4820"/>
                    <a:pt x="12" y="5008"/>
                    <a:pt x="36" y="5190"/>
                  </a:cubicBezTo>
                  <a:cubicBezTo>
                    <a:pt x="53" y="5361"/>
                    <a:pt x="83" y="5531"/>
                    <a:pt x="124" y="5696"/>
                  </a:cubicBezTo>
                  <a:cubicBezTo>
                    <a:pt x="206" y="6054"/>
                    <a:pt x="330" y="6401"/>
                    <a:pt x="500" y="6724"/>
                  </a:cubicBezTo>
                  <a:cubicBezTo>
                    <a:pt x="576" y="6883"/>
                    <a:pt x="665" y="7030"/>
                    <a:pt x="759" y="7171"/>
                  </a:cubicBezTo>
                  <a:cubicBezTo>
                    <a:pt x="959" y="7482"/>
                    <a:pt x="1194" y="7765"/>
                    <a:pt x="1464" y="8011"/>
                  </a:cubicBezTo>
                  <a:cubicBezTo>
                    <a:pt x="1587" y="8135"/>
                    <a:pt x="1723" y="8247"/>
                    <a:pt x="1858" y="8346"/>
                  </a:cubicBezTo>
                  <a:cubicBezTo>
                    <a:pt x="2152" y="8570"/>
                    <a:pt x="2475" y="8752"/>
                    <a:pt x="2810" y="8893"/>
                  </a:cubicBezTo>
                  <a:cubicBezTo>
                    <a:pt x="2969" y="8964"/>
                    <a:pt x="3133" y="9022"/>
                    <a:pt x="3298" y="9069"/>
                  </a:cubicBezTo>
                  <a:cubicBezTo>
                    <a:pt x="3651" y="9181"/>
                    <a:pt x="4009" y="9240"/>
                    <a:pt x="4374" y="9263"/>
                  </a:cubicBezTo>
                  <a:cubicBezTo>
                    <a:pt x="4462" y="9269"/>
                    <a:pt x="4544" y="9269"/>
                    <a:pt x="4632" y="9269"/>
                  </a:cubicBezTo>
                  <a:cubicBezTo>
                    <a:pt x="4720" y="9269"/>
                    <a:pt x="4808" y="9269"/>
                    <a:pt x="4897" y="9263"/>
                  </a:cubicBezTo>
                  <a:cubicBezTo>
                    <a:pt x="5261" y="9240"/>
                    <a:pt x="5620" y="9175"/>
                    <a:pt x="5972" y="9069"/>
                  </a:cubicBezTo>
                  <a:cubicBezTo>
                    <a:pt x="6137" y="9022"/>
                    <a:pt x="6301" y="8964"/>
                    <a:pt x="6460" y="8893"/>
                  </a:cubicBezTo>
                  <a:cubicBezTo>
                    <a:pt x="6795" y="8746"/>
                    <a:pt x="7118" y="8564"/>
                    <a:pt x="7412" y="8341"/>
                  </a:cubicBezTo>
                  <a:cubicBezTo>
                    <a:pt x="7548" y="8241"/>
                    <a:pt x="7677" y="8129"/>
                    <a:pt x="7806" y="8011"/>
                  </a:cubicBezTo>
                  <a:cubicBezTo>
                    <a:pt x="8071" y="7759"/>
                    <a:pt x="8312" y="7477"/>
                    <a:pt x="8506" y="7165"/>
                  </a:cubicBezTo>
                  <a:cubicBezTo>
                    <a:pt x="8606" y="7024"/>
                    <a:pt x="8694" y="6877"/>
                    <a:pt x="8770" y="6718"/>
                  </a:cubicBezTo>
                  <a:cubicBezTo>
                    <a:pt x="9011" y="6236"/>
                    <a:pt x="9170" y="5713"/>
                    <a:pt x="9234" y="5178"/>
                  </a:cubicBezTo>
                  <a:cubicBezTo>
                    <a:pt x="9252" y="4996"/>
                    <a:pt x="9264" y="4814"/>
                    <a:pt x="9264" y="4632"/>
                  </a:cubicBezTo>
                  <a:cubicBezTo>
                    <a:pt x="9264" y="4450"/>
                    <a:pt x="9252" y="4261"/>
                    <a:pt x="9234" y="4079"/>
                  </a:cubicBezTo>
                  <a:cubicBezTo>
                    <a:pt x="9211" y="3909"/>
                    <a:pt x="9182" y="3738"/>
                    <a:pt x="9140" y="3574"/>
                  </a:cubicBezTo>
                  <a:cubicBezTo>
                    <a:pt x="9058" y="3215"/>
                    <a:pt x="8935" y="2868"/>
                    <a:pt x="8764" y="2545"/>
                  </a:cubicBezTo>
                  <a:cubicBezTo>
                    <a:pt x="8523" y="2063"/>
                    <a:pt x="8194" y="1628"/>
                    <a:pt x="7800" y="1258"/>
                  </a:cubicBezTo>
                  <a:cubicBezTo>
                    <a:pt x="7677" y="1134"/>
                    <a:pt x="7542" y="1023"/>
                    <a:pt x="7406" y="923"/>
                  </a:cubicBezTo>
                  <a:cubicBezTo>
                    <a:pt x="7113" y="705"/>
                    <a:pt x="6789" y="517"/>
                    <a:pt x="6454" y="376"/>
                  </a:cubicBezTo>
                  <a:cubicBezTo>
                    <a:pt x="6296" y="306"/>
                    <a:pt x="6137" y="247"/>
                    <a:pt x="5972" y="200"/>
                  </a:cubicBezTo>
                  <a:cubicBezTo>
                    <a:pt x="5620" y="94"/>
                    <a:pt x="5255" y="29"/>
                    <a:pt x="4891" y="12"/>
                  </a:cubicBezTo>
                  <a:cubicBezTo>
                    <a:pt x="4803" y="0"/>
                    <a:pt x="4720" y="0"/>
                    <a:pt x="4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3"/>
            <p:cNvSpPr/>
            <p:nvPr/>
          </p:nvSpPr>
          <p:spPr>
            <a:xfrm>
              <a:off x="9312057" y="2317986"/>
              <a:ext cx="31858" cy="284422"/>
            </a:xfrm>
            <a:custGeom>
              <a:rect b="b" l="l" r="r" t="t"/>
              <a:pathLst>
                <a:path extrusionOk="0" h="3839" w="430">
                  <a:moveTo>
                    <a:pt x="1" y="1"/>
                  </a:moveTo>
                  <a:lnTo>
                    <a:pt x="224" y="3839"/>
                  </a:lnTo>
                  <a:lnTo>
                    <a:pt x="430" y="48"/>
                  </a:lnTo>
                  <a:cubicBezTo>
                    <a:pt x="289" y="24"/>
                    <a:pt x="148" y="6"/>
                    <a:pt x="7" y="1"/>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3"/>
            <p:cNvSpPr/>
            <p:nvPr/>
          </p:nvSpPr>
          <p:spPr>
            <a:xfrm>
              <a:off x="9209742" y="2320579"/>
              <a:ext cx="118540" cy="281829"/>
            </a:xfrm>
            <a:custGeom>
              <a:rect b="b" l="l" r="r" t="t"/>
              <a:pathLst>
                <a:path extrusionOk="0" h="3804" w="1600">
                  <a:moveTo>
                    <a:pt x="447" y="1"/>
                  </a:moveTo>
                  <a:cubicBezTo>
                    <a:pt x="294" y="18"/>
                    <a:pt x="147" y="48"/>
                    <a:pt x="0" y="83"/>
                  </a:cubicBezTo>
                  <a:lnTo>
                    <a:pt x="1599" y="3804"/>
                  </a:lnTo>
                  <a:lnTo>
                    <a:pt x="1599" y="3804"/>
                  </a:lnTo>
                  <a:lnTo>
                    <a:pt x="447"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3"/>
            <p:cNvSpPr/>
            <p:nvPr/>
          </p:nvSpPr>
          <p:spPr>
            <a:xfrm>
              <a:off x="9108241" y="2351103"/>
              <a:ext cx="220040" cy="251305"/>
            </a:xfrm>
            <a:custGeom>
              <a:rect b="b" l="l" r="r" t="t"/>
              <a:pathLst>
                <a:path extrusionOk="0" h="3392" w="2970">
                  <a:moveTo>
                    <a:pt x="430" y="0"/>
                  </a:moveTo>
                  <a:cubicBezTo>
                    <a:pt x="283" y="71"/>
                    <a:pt x="142" y="153"/>
                    <a:pt x="1" y="235"/>
                  </a:cubicBezTo>
                  <a:lnTo>
                    <a:pt x="2969" y="3392"/>
                  </a:lnTo>
                  <a:lnTo>
                    <a:pt x="2969" y="3392"/>
                  </a:lnTo>
                  <a:lnTo>
                    <a:pt x="430" y="0"/>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3"/>
            <p:cNvSpPr/>
            <p:nvPr/>
          </p:nvSpPr>
          <p:spPr>
            <a:xfrm>
              <a:off x="9021632" y="2418597"/>
              <a:ext cx="306648" cy="184256"/>
            </a:xfrm>
            <a:custGeom>
              <a:rect b="b" l="l" r="r" t="t"/>
              <a:pathLst>
                <a:path extrusionOk="0" h="2487" w="4139">
                  <a:moveTo>
                    <a:pt x="206" y="36"/>
                  </a:moveTo>
                  <a:cubicBezTo>
                    <a:pt x="152" y="116"/>
                    <a:pt x="103" y="202"/>
                    <a:pt x="59" y="288"/>
                  </a:cubicBezTo>
                  <a:lnTo>
                    <a:pt x="59" y="288"/>
                  </a:lnTo>
                  <a:cubicBezTo>
                    <a:pt x="105" y="203"/>
                    <a:pt x="153" y="118"/>
                    <a:pt x="206" y="36"/>
                  </a:cubicBezTo>
                  <a:close/>
                  <a:moveTo>
                    <a:pt x="335" y="0"/>
                  </a:moveTo>
                  <a:cubicBezTo>
                    <a:pt x="229" y="100"/>
                    <a:pt x="135" y="206"/>
                    <a:pt x="47" y="312"/>
                  </a:cubicBezTo>
                  <a:cubicBezTo>
                    <a:pt x="51" y="304"/>
                    <a:pt x="55" y="296"/>
                    <a:pt x="59" y="288"/>
                  </a:cubicBezTo>
                  <a:lnTo>
                    <a:pt x="59" y="288"/>
                  </a:lnTo>
                  <a:cubicBezTo>
                    <a:pt x="39" y="326"/>
                    <a:pt x="20" y="363"/>
                    <a:pt x="0" y="400"/>
                  </a:cubicBezTo>
                  <a:lnTo>
                    <a:pt x="4138" y="2487"/>
                  </a:lnTo>
                  <a:lnTo>
                    <a:pt x="335" y="0"/>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3"/>
            <p:cNvSpPr/>
            <p:nvPr/>
          </p:nvSpPr>
          <p:spPr>
            <a:xfrm>
              <a:off x="8987626" y="2523950"/>
              <a:ext cx="340654" cy="78459"/>
            </a:xfrm>
            <a:custGeom>
              <a:rect b="b" l="l" r="r" t="t"/>
              <a:pathLst>
                <a:path extrusionOk="0" h="1059" w="4598">
                  <a:moveTo>
                    <a:pt x="83" y="1"/>
                  </a:moveTo>
                  <a:cubicBezTo>
                    <a:pt x="48" y="171"/>
                    <a:pt x="18" y="342"/>
                    <a:pt x="1" y="518"/>
                  </a:cubicBezTo>
                  <a:lnTo>
                    <a:pt x="4597" y="1059"/>
                  </a:lnTo>
                  <a:lnTo>
                    <a:pt x="83" y="7"/>
                  </a:lnTo>
                  <a:lnTo>
                    <a:pt x="83"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3"/>
            <p:cNvSpPr/>
            <p:nvPr/>
          </p:nvSpPr>
          <p:spPr>
            <a:xfrm>
              <a:off x="8987626" y="2602335"/>
              <a:ext cx="340654" cy="78903"/>
            </a:xfrm>
            <a:custGeom>
              <a:rect b="b" l="l" r="r" t="t"/>
              <a:pathLst>
                <a:path extrusionOk="0" h="1065" w="4598">
                  <a:moveTo>
                    <a:pt x="4597" y="1"/>
                  </a:moveTo>
                  <a:lnTo>
                    <a:pt x="1" y="553"/>
                  </a:lnTo>
                  <a:cubicBezTo>
                    <a:pt x="18" y="724"/>
                    <a:pt x="48" y="894"/>
                    <a:pt x="89" y="1065"/>
                  </a:cubicBezTo>
                  <a:lnTo>
                    <a:pt x="4597"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3"/>
            <p:cNvSpPr/>
            <p:nvPr/>
          </p:nvSpPr>
          <p:spPr>
            <a:xfrm>
              <a:off x="9022077" y="2602335"/>
              <a:ext cx="306204" cy="188182"/>
            </a:xfrm>
            <a:custGeom>
              <a:rect b="b" l="l" r="r" t="t"/>
              <a:pathLst>
                <a:path extrusionOk="0" h="2540" w="4133">
                  <a:moveTo>
                    <a:pt x="4132" y="1"/>
                  </a:moveTo>
                  <a:lnTo>
                    <a:pt x="0" y="2093"/>
                  </a:lnTo>
                  <a:cubicBezTo>
                    <a:pt x="76" y="2246"/>
                    <a:pt x="165" y="2393"/>
                    <a:pt x="259" y="2540"/>
                  </a:cubicBezTo>
                  <a:lnTo>
                    <a:pt x="4132"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3"/>
            <p:cNvSpPr/>
            <p:nvPr/>
          </p:nvSpPr>
          <p:spPr>
            <a:xfrm>
              <a:off x="9093424" y="2602335"/>
              <a:ext cx="234857" cy="275309"/>
            </a:xfrm>
            <a:custGeom>
              <a:rect b="b" l="l" r="r" t="t"/>
              <a:pathLst>
                <a:path extrusionOk="0" h="3716" w="3170">
                  <a:moveTo>
                    <a:pt x="3169" y="1"/>
                  </a:moveTo>
                  <a:lnTo>
                    <a:pt x="1" y="3380"/>
                  </a:lnTo>
                  <a:cubicBezTo>
                    <a:pt x="124" y="3498"/>
                    <a:pt x="260" y="3610"/>
                    <a:pt x="395" y="3715"/>
                  </a:cubicBezTo>
                  <a:lnTo>
                    <a:pt x="3169"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3"/>
            <p:cNvSpPr/>
            <p:nvPr/>
          </p:nvSpPr>
          <p:spPr>
            <a:xfrm>
              <a:off x="9193220" y="2602335"/>
              <a:ext cx="135062" cy="328874"/>
            </a:xfrm>
            <a:custGeom>
              <a:rect b="b" l="l" r="r" t="t"/>
              <a:pathLst>
                <a:path extrusionOk="0" h="4439" w="1823">
                  <a:moveTo>
                    <a:pt x="1822" y="1"/>
                  </a:moveTo>
                  <a:lnTo>
                    <a:pt x="0" y="4262"/>
                  </a:lnTo>
                  <a:cubicBezTo>
                    <a:pt x="159" y="4333"/>
                    <a:pt x="323" y="4391"/>
                    <a:pt x="488" y="4438"/>
                  </a:cubicBezTo>
                  <a:lnTo>
                    <a:pt x="1822"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3"/>
            <p:cNvSpPr/>
            <p:nvPr/>
          </p:nvSpPr>
          <p:spPr>
            <a:xfrm>
              <a:off x="9309019" y="2602335"/>
              <a:ext cx="38822" cy="343692"/>
            </a:xfrm>
            <a:custGeom>
              <a:rect b="b" l="l" r="r" t="t"/>
              <a:pathLst>
                <a:path extrusionOk="0" h="4639" w="524">
                  <a:moveTo>
                    <a:pt x="259" y="1"/>
                  </a:moveTo>
                  <a:lnTo>
                    <a:pt x="1" y="4627"/>
                  </a:lnTo>
                  <a:cubicBezTo>
                    <a:pt x="89" y="4632"/>
                    <a:pt x="171" y="4638"/>
                    <a:pt x="259" y="4638"/>
                  </a:cubicBezTo>
                  <a:cubicBezTo>
                    <a:pt x="347" y="4638"/>
                    <a:pt x="435" y="4638"/>
                    <a:pt x="524" y="4627"/>
                  </a:cubicBezTo>
                  <a:lnTo>
                    <a:pt x="259"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3"/>
            <p:cNvSpPr/>
            <p:nvPr/>
          </p:nvSpPr>
          <p:spPr>
            <a:xfrm>
              <a:off x="9328208" y="2601890"/>
              <a:ext cx="135506" cy="329319"/>
            </a:xfrm>
            <a:custGeom>
              <a:rect b="b" l="l" r="r" t="t"/>
              <a:pathLst>
                <a:path extrusionOk="0" h="4445" w="1829">
                  <a:moveTo>
                    <a:pt x="0" y="1"/>
                  </a:moveTo>
                  <a:lnTo>
                    <a:pt x="0" y="7"/>
                  </a:lnTo>
                  <a:lnTo>
                    <a:pt x="1340" y="4444"/>
                  </a:lnTo>
                  <a:cubicBezTo>
                    <a:pt x="1505" y="4392"/>
                    <a:pt x="1669" y="4333"/>
                    <a:pt x="1828" y="4262"/>
                  </a:cubicBezTo>
                  <a:lnTo>
                    <a:pt x="0"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3"/>
            <p:cNvSpPr/>
            <p:nvPr/>
          </p:nvSpPr>
          <p:spPr>
            <a:xfrm>
              <a:off x="9328208" y="2601890"/>
              <a:ext cx="235228" cy="275309"/>
            </a:xfrm>
            <a:custGeom>
              <a:rect b="b" l="l" r="r" t="t"/>
              <a:pathLst>
                <a:path extrusionOk="0" h="3716" w="3175">
                  <a:moveTo>
                    <a:pt x="0" y="1"/>
                  </a:moveTo>
                  <a:lnTo>
                    <a:pt x="0" y="7"/>
                  </a:lnTo>
                  <a:lnTo>
                    <a:pt x="2780" y="3716"/>
                  </a:lnTo>
                  <a:cubicBezTo>
                    <a:pt x="2916" y="3610"/>
                    <a:pt x="3045" y="3498"/>
                    <a:pt x="3174" y="3381"/>
                  </a:cubicBezTo>
                  <a:lnTo>
                    <a:pt x="0"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3"/>
            <p:cNvSpPr/>
            <p:nvPr/>
          </p:nvSpPr>
          <p:spPr>
            <a:xfrm>
              <a:off x="9328208" y="2602335"/>
              <a:ext cx="293090" cy="183885"/>
            </a:xfrm>
            <a:custGeom>
              <a:rect b="b" l="l" r="r" t="t"/>
              <a:pathLst>
                <a:path extrusionOk="0" h="2482" w="3956">
                  <a:moveTo>
                    <a:pt x="0" y="1"/>
                  </a:moveTo>
                  <a:lnTo>
                    <a:pt x="3791" y="2481"/>
                  </a:lnTo>
                  <a:cubicBezTo>
                    <a:pt x="3856" y="2322"/>
                    <a:pt x="3909" y="2158"/>
                    <a:pt x="3956" y="1993"/>
                  </a:cubicBezTo>
                  <a:lnTo>
                    <a:pt x="0"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3"/>
            <p:cNvSpPr/>
            <p:nvPr/>
          </p:nvSpPr>
          <p:spPr>
            <a:xfrm>
              <a:off x="9328208" y="2602335"/>
              <a:ext cx="304426" cy="71494"/>
            </a:xfrm>
            <a:custGeom>
              <a:rect b="b" l="l" r="r" t="t"/>
              <a:pathLst>
                <a:path extrusionOk="0" h="965" w="4109">
                  <a:moveTo>
                    <a:pt x="0" y="1"/>
                  </a:moveTo>
                  <a:lnTo>
                    <a:pt x="4109" y="965"/>
                  </a:lnTo>
                  <a:lnTo>
                    <a:pt x="4109" y="782"/>
                  </a:lnTo>
                  <a:cubicBezTo>
                    <a:pt x="4109" y="683"/>
                    <a:pt x="4109" y="583"/>
                    <a:pt x="4103" y="489"/>
                  </a:cubicBezTo>
                  <a:lnTo>
                    <a:pt x="0"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3"/>
            <p:cNvSpPr/>
            <p:nvPr/>
          </p:nvSpPr>
          <p:spPr>
            <a:xfrm>
              <a:off x="9328208" y="2536619"/>
              <a:ext cx="292275" cy="66234"/>
            </a:xfrm>
            <a:custGeom>
              <a:rect b="b" l="l" r="r" t="t"/>
              <a:pathLst>
                <a:path extrusionOk="0" h="894" w="3945">
                  <a:moveTo>
                    <a:pt x="3803" y="0"/>
                  </a:moveTo>
                  <a:lnTo>
                    <a:pt x="0" y="894"/>
                  </a:lnTo>
                  <a:lnTo>
                    <a:pt x="3944" y="417"/>
                  </a:lnTo>
                  <a:cubicBezTo>
                    <a:pt x="3903" y="276"/>
                    <a:pt x="3856" y="135"/>
                    <a:pt x="3803" y="0"/>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3"/>
            <p:cNvSpPr/>
            <p:nvPr/>
          </p:nvSpPr>
          <p:spPr>
            <a:xfrm>
              <a:off x="9328208" y="2449936"/>
              <a:ext cx="250860" cy="152472"/>
            </a:xfrm>
            <a:custGeom>
              <a:rect b="b" l="l" r="r" t="t"/>
              <a:pathLst>
                <a:path extrusionOk="0" h="2058" w="3386">
                  <a:moveTo>
                    <a:pt x="3139" y="0"/>
                  </a:moveTo>
                  <a:lnTo>
                    <a:pt x="0" y="2058"/>
                  </a:lnTo>
                  <a:lnTo>
                    <a:pt x="0" y="2058"/>
                  </a:lnTo>
                  <a:lnTo>
                    <a:pt x="3386" y="347"/>
                  </a:lnTo>
                  <a:cubicBezTo>
                    <a:pt x="3309" y="224"/>
                    <a:pt x="3227" y="112"/>
                    <a:pt x="3139" y="0"/>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3"/>
            <p:cNvSpPr/>
            <p:nvPr/>
          </p:nvSpPr>
          <p:spPr>
            <a:xfrm>
              <a:off x="9328208" y="2382887"/>
              <a:ext cx="187738" cy="219521"/>
            </a:xfrm>
            <a:custGeom>
              <a:rect b="b" l="l" r="r" t="t"/>
              <a:pathLst>
                <a:path extrusionOk="0" h="2963" w="2534">
                  <a:moveTo>
                    <a:pt x="2210" y="0"/>
                  </a:moveTo>
                  <a:lnTo>
                    <a:pt x="0" y="2963"/>
                  </a:lnTo>
                  <a:lnTo>
                    <a:pt x="2533" y="259"/>
                  </a:lnTo>
                  <a:cubicBezTo>
                    <a:pt x="2428" y="171"/>
                    <a:pt x="2322" y="83"/>
                    <a:pt x="2210" y="0"/>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3"/>
            <p:cNvSpPr/>
            <p:nvPr/>
          </p:nvSpPr>
          <p:spPr>
            <a:xfrm>
              <a:off x="9328208" y="2337989"/>
              <a:ext cx="108020" cy="264418"/>
            </a:xfrm>
            <a:custGeom>
              <a:rect b="b" l="l" r="r" t="t"/>
              <a:pathLst>
                <a:path extrusionOk="0" h="3569" w="1458">
                  <a:moveTo>
                    <a:pt x="1076" y="1"/>
                  </a:moveTo>
                  <a:lnTo>
                    <a:pt x="0" y="3569"/>
                  </a:lnTo>
                  <a:lnTo>
                    <a:pt x="1458" y="160"/>
                  </a:lnTo>
                  <a:cubicBezTo>
                    <a:pt x="1334" y="101"/>
                    <a:pt x="1205" y="48"/>
                    <a:pt x="1076" y="1"/>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3"/>
            <p:cNvSpPr/>
            <p:nvPr/>
          </p:nvSpPr>
          <p:spPr>
            <a:xfrm>
              <a:off x="9240636" y="2537063"/>
              <a:ext cx="152917" cy="130913"/>
            </a:xfrm>
            <a:custGeom>
              <a:rect b="b" l="l" r="r" t="t"/>
              <a:pathLst>
                <a:path extrusionOk="0" h="1767" w="2064">
                  <a:moveTo>
                    <a:pt x="1182" y="0"/>
                  </a:moveTo>
                  <a:cubicBezTo>
                    <a:pt x="395" y="0"/>
                    <a:pt x="1" y="952"/>
                    <a:pt x="559" y="1505"/>
                  </a:cubicBezTo>
                  <a:cubicBezTo>
                    <a:pt x="738" y="1686"/>
                    <a:pt x="959" y="1767"/>
                    <a:pt x="1176" y="1767"/>
                  </a:cubicBezTo>
                  <a:cubicBezTo>
                    <a:pt x="1629" y="1767"/>
                    <a:pt x="2064" y="1414"/>
                    <a:pt x="2064" y="882"/>
                  </a:cubicBezTo>
                  <a:cubicBezTo>
                    <a:pt x="2064" y="394"/>
                    <a:pt x="1664" y="0"/>
                    <a:pt x="1182" y="0"/>
                  </a:cubicBezTo>
                  <a:close/>
                </a:path>
              </a:pathLst>
            </a:custGeom>
            <a:solidFill>
              <a:srgbClr val="D2D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3"/>
            <p:cNvSpPr/>
            <p:nvPr/>
          </p:nvSpPr>
          <p:spPr>
            <a:xfrm>
              <a:off x="9037265" y="2258789"/>
              <a:ext cx="634559" cy="561806"/>
            </a:xfrm>
            <a:custGeom>
              <a:rect b="b" l="l" r="r" t="t"/>
              <a:pathLst>
                <a:path extrusionOk="0" h="7583" w="8565">
                  <a:moveTo>
                    <a:pt x="4080" y="0"/>
                  </a:moveTo>
                  <a:cubicBezTo>
                    <a:pt x="4116" y="2"/>
                    <a:pt x="4152" y="3"/>
                    <a:pt x="4188" y="6"/>
                  </a:cubicBezTo>
                  <a:lnTo>
                    <a:pt x="4188" y="6"/>
                  </a:lnTo>
                  <a:cubicBezTo>
                    <a:pt x="4149" y="0"/>
                    <a:pt x="4114" y="0"/>
                    <a:pt x="4080" y="0"/>
                  </a:cubicBezTo>
                  <a:close/>
                  <a:moveTo>
                    <a:pt x="3739" y="0"/>
                  </a:moveTo>
                  <a:cubicBezTo>
                    <a:pt x="3591" y="6"/>
                    <a:pt x="3443" y="20"/>
                    <a:pt x="3298" y="40"/>
                  </a:cubicBezTo>
                  <a:lnTo>
                    <a:pt x="3298" y="40"/>
                  </a:lnTo>
                  <a:cubicBezTo>
                    <a:pt x="3421" y="23"/>
                    <a:pt x="3545" y="12"/>
                    <a:pt x="3669" y="6"/>
                  </a:cubicBezTo>
                  <a:cubicBezTo>
                    <a:pt x="3692" y="6"/>
                    <a:pt x="3716" y="6"/>
                    <a:pt x="3745" y="0"/>
                  </a:cubicBezTo>
                  <a:close/>
                  <a:moveTo>
                    <a:pt x="4188" y="6"/>
                  </a:moveTo>
                  <a:cubicBezTo>
                    <a:pt x="4189" y="6"/>
                    <a:pt x="4190" y="6"/>
                    <a:pt x="4192" y="6"/>
                  </a:cubicBezTo>
                  <a:cubicBezTo>
                    <a:pt x="4324" y="15"/>
                    <a:pt x="4456" y="28"/>
                    <a:pt x="4589" y="46"/>
                  </a:cubicBezTo>
                  <a:lnTo>
                    <a:pt x="4589" y="46"/>
                  </a:lnTo>
                  <a:cubicBezTo>
                    <a:pt x="4456" y="28"/>
                    <a:pt x="4322" y="14"/>
                    <a:pt x="4188" y="6"/>
                  </a:cubicBezTo>
                  <a:close/>
                  <a:moveTo>
                    <a:pt x="4589" y="46"/>
                  </a:moveTo>
                  <a:cubicBezTo>
                    <a:pt x="4721" y="65"/>
                    <a:pt x="4853" y="89"/>
                    <a:pt x="4985" y="118"/>
                  </a:cubicBezTo>
                  <a:cubicBezTo>
                    <a:pt x="4853" y="88"/>
                    <a:pt x="4721" y="65"/>
                    <a:pt x="4589" y="46"/>
                  </a:cubicBezTo>
                  <a:close/>
                  <a:moveTo>
                    <a:pt x="3298" y="40"/>
                  </a:moveTo>
                  <a:cubicBezTo>
                    <a:pt x="3058" y="72"/>
                    <a:pt x="2820" y="124"/>
                    <a:pt x="2587" y="194"/>
                  </a:cubicBezTo>
                  <a:cubicBezTo>
                    <a:pt x="2482" y="228"/>
                    <a:pt x="2378" y="264"/>
                    <a:pt x="2274" y="304"/>
                  </a:cubicBezTo>
                  <a:lnTo>
                    <a:pt x="2274" y="304"/>
                  </a:lnTo>
                  <a:cubicBezTo>
                    <a:pt x="2602" y="178"/>
                    <a:pt x="2945" y="89"/>
                    <a:pt x="3298" y="40"/>
                  </a:cubicBezTo>
                  <a:close/>
                  <a:moveTo>
                    <a:pt x="5344" y="223"/>
                  </a:moveTo>
                  <a:cubicBezTo>
                    <a:pt x="5439" y="253"/>
                    <a:pt x="5533" y="286"/>
                    <a:pt x="5625" y="322"/>
                  </a:cubicBezTo>
                  <a:lnTo>
                    <a:pt x="5625" y="322"/>
                  </a:lnTo>
                  <a:cubicBezTo>
                    <a:pt x="5533" y="285"/>
                    <a:pt x="5440" y="252"/>
                    <a:pt x="5344" y="223"/>
                  </a:cubicBezTo>
                  <a:close/>
                  <a:moveTo>
                    <a:pt x="2274" y="304"/>
                  </a:moveTo>
                  <a:cubicBezTo>
                    <a:pt x="2170" y="344"/>
                    <a:pt x="2067" y="387"/>
                    <a:pt x="1966" y="435"/>
                  </a:cubicBezTo>
                  <a:lnTo>
                    <a:pt x="1966" y="435"/>
                  </a:lnTo>
                  <a:cubicBezTo>
                    <a:pt x="2010" y="415"/>
                    <a:pt x="2055" y="395"/>
                    <a:pt x="2099" y="376"/>
                  </a:cubicBezTo>
                  <a:cubicBezTo>
                    <a:pt x="2157" y="351"/>
                    <a:pt x="2215" y="327"/>
                    <a:pt x="2274" y="304"/>
                  </a:cubicBezTo>
                  <a:close/>
                  <a:moveTo>
                    <a:pt x="5625" y="322"/>
                  </a:moveTo>
                  <a:cubicBezTo>
                    <a:pt x="5669" y="339"/>
                    <a:pt x="5712" y="358"/>
                    <a:pt x="5755" y="376"/>
                  </a:cubicBezTo>
                  <a:cubicBezTo>
                    <a:pt x="5978" y="470"/>
                    <a:pt x="6196" y="588"/>
                    <a:pt x="6408" y="717"/>
                  </a:cubicBezTo>
                  <a:cubicBezTo>
                    <a:pt x="6158" y="559"/>
                    <a:pt x="5898" y="428"/>
                    <a:pt x="5625" y="322"/>
                  </a:cubicBezTo>
                  <a:close/>
                  <a:moveTo>
                    <a:pt x="6496" y="776"/>
                  </a:moveTo>
                  <a:lnTo>
                    <a:pt x="6496" y="776"/>
                  </a:lnTo>
                  <a:cubicBezTo>
                    <a:pt x="6607" y="852"/>
                    <a:pt x="6719" y="935"/>
                    <a:pt x="6831" y="1023"/>
                  </a:cubicBezTo>
                  <a:cubicBezTo>
                    <a:pt x="6790" y="988"/>
                    <a:pt x="6748" y="952"/>
                    <a:pt x="6701" y="923"/>
                  </a:cubicBezTo>
                  <a:cubicBezTo>
                    <a:pt x="6637" y="870"/>
                    <a:pt x="6566" y="823"/>
                    <a:pt x="6496" y="776"/>
                  </a:cubicBezTo>
                  <a:close/>
                  <a:moveTo>
                    <a:pt x="1966" y="435"/>
                  </a:moveTo>
                  <a:cubicBezTo>
                    <a:pt x="1680" y="567"/>
                    <a:pt x="1408" y="729"/>
                    <a:pt x="1153" y="923"/>
                  </a:cubicBezTo>
                  <a:cubicBezTo>
                    <a:pt x="1051" y="998"/>
                    <a:pt x="950" y="1080"/>
                    <a:pt x="853" y="1168"/>
                  </a:cubicBezTo>
                  <a:lnTo>
                    <a:pt x="853" y="1168"/>
                  </a:lnTo>
                  <a:cubicBezTo>
                    <a:pt x="1187" y="871"/>
                    <a:pt x="1563" y="624"/>
                    <a:pt x="1966" y="435"/>
                  </a:cubicBezTo>
                  <a:close/>
                  <a:moveTo>
                    <a:pt x="853" y="1168"/>
                  </a:moveTo>
                  <a:cubicBezTo>
                    <a:pt x="759" y="1252"/>
                    <a:pt x="668" y="1339"/>
                    <a:pt x="581" y="1431"/>
                  </a:cubicBezTo>
                  <a:lnTo>
                    <a:pt x="581" y="1431"/>
                  </a:lnTo>
                  <a:cubicBezTo>
                    <a:pt x="638" y="1372"/>
                    <a:pt x="698" y="1314"/>
                    <a:pt x="759" y="1258"/>
                  </a:cubicBezTo>
                  <a:cubicBezTo>
                    <a:pt x="790" y="1227"/>
                    <a:pt x="821" y="1197"/>
                    <a:pt x="853" y="1168"/>
                  </a:cubicBezTo>
                  <a:close/>
                  <a:moveTo>
                    <a:pt x="581" y="1431"/>
                  </a:moveTo>
                  <a:cubicBezTo>
                    <a:pt x="407" y="1610"/>
                    <a:pt x="249" y="1806"/>
                    <a:pt x="108" y="2015"/>
                  </a:cubicBezTo>
                  <a:lnTo>
                    <a:pt x="108" y="2015"/>
                  </a:lnTo>
                  <a:cubicBezTo>
                    <a:pt x="251" y="1806"/>
                    <a:pt x="409" y="1611"/>
                    <a:pt x="581" y="1431"/>
                  </a:cubicBezTo>
                  <a:close/>
                  <a:moveTo>
                    <a:pt x="108" y="2015"/>
                  </a:moveTo>
                  <a:lnTo>
                    <a:pt x="108" y="2015"/>
                  </a:lnTo>
                  <a:cubicBezTo>
                    <a:pt x="71" y="2069"/>
                    <a:pt x="36" y="2125"/>
                    <a:pt x="1" y="2181"/>
                  </a:cubicBezTo>
                  <a:lnTo>
                    <a:pt x="54" y="2099"/>
                  </a:lnTo>
                  <a:cubicBezTo>
                    <a:pt x="72" y="2070"/>
                    <a:pt x="90" y="2043"/>
                    <a:pt x="108" y="2015"/>
                  </a:cubicBezTo>
                  <a:close/>
                  <a:moveTo>
                    <a:pt x="6989" y="1152"/>
                  </a:moveTo>
                  <a:lnTo>
                    <a:pt x="6989" y="1158"/>
                  </a:lnTo>
                  <a:cubicBezTo>
                    <a:pt x="7025" y="1187"/>
                    <a:pt x="7060" y="1223"/>
                    <a:pt x="7101" y="1258"/>
                  </a:cubicBezTo>
                  <a:cubicBezTo>
                    <a:pt x="7366" y="1511"/>
                    <a:pt x="7607" y="1793"/>
                    <a:pt x="7806" y="2099"/>
                  </a:cubicBezTo>
                  <a:cubicBezTo>
                    <a:pt x="7901" y="2240"/>
                    <a:pt x="7989" y="2392"/>
                    <a:pt x="8065" y="2545"/>
                  </a:cubicBezTo>
                  <a:cubicBezTo>
                    <a:pt x="8230" y="2874"/>
                    <a:pt x="8359" y="3215"/>
                    <a:pt x="8441" y="3574"/>
                  </a:cubicBezTo>
                  <a:cubicBezTo>
                    <a:pt x="8459" y="3656"/>
                    <a:pt x="8477" y="3738"/>
                    <a:pt x="8494" y="3821"/>
                  </a:cubicBezTo>
                  <a:cubicBezTo>
                    <a:pt x="8306" y="2786"/>
                    <a:pt x="7777" y="1846"/>
                    <a:pt x="6989" y="1152"/>
                  </a:cubicBezTo>
                  <a:close/>
                  <a:moveTo>
                    <a:pt x="8494" y="3844"/>
                  </a:moveTo>
                  <a:lnTo>
                    <a:pt x="8494" y="3844"/>
                  </a:lnTo>
                  <a:cubicBezTo>
                    <a:pt x="8502" y="3893"/>
                    <a:pt x="8509" y="3945"/>
                    <a:pt x="8517" y="3998"/>
                  </a:cubicBezTo>
                  <a:lnTo>
                    <a:pt x="8517" y="3998"/>
                  </a:lnTo>
                  <a:cubicBezTo>
                    <a:pt x="8510" y="3946"/>
                    <a:pt x="8502" y="3895"/>
                    <a:pt x="8494" y="3844"/>
                  </a:cubicBezTo>
                  <a:close/>
                  <a:moveTo>
                    <a:pt x="8517" y="3998"/>
                  </a:moveTo>
                  <a:cubicBezTo>
                    <a:pt x="8526" y="4064"/>
                    <a:pt x="8533" y="4130"/>
                    <a:pt x="8540" y="4196"/>
                  </a:cubicBezTo>
                  <a:lnTo>
                    <a:pt x="8540" y="4196"/>
                  </a:lnTo>
                  <a:cubicBezTo>
                    <a:pt x="8537" y="4159"/>
                    <a:pt x="8533" y="4122"/>
                    <a:pt x="8529" y="4085"/>
                  </a:cubicBezTo>
                  <a:cubicBezTo>
                    <a:pt x="8525" y="4056"/>
                    <a:pt x="8521" y="4027"/>
                    <a:pt x="8517" y="3998"/>
                  </a:cubicBezTo>
                  <a:close/>
                  <a:moveTo>
                    <a:pt x="8540" y="4196"/>
                  </a:moveTo>
                  <a:cubicBezTo>
                    <a:pt x="8552" y="4336"/>
                    <a:pt x="8560" y="4475"/>
                    <a:pt x="8565" y="4614"/>
                  </a:cubicBezTo>
                  <a:cubicBezTo>
                    <a:pt x="8562" y="4475"/>
                    <a:pt x="8553" y="4335"/>
                    <a:pt x="8540" y="4196"/>
                  </a:cubicBezTo>
                  <a:close/>
                  <a:moveTo>
                    <a:pt x="8565" y="4655"/>
                  </a:moveTo>
                  <a:lnTo>
                    <a:pt x="8565" y="4655"/>
                  </a:lnTo>
                  <a:cubicBezTo>
                    <a:pt x="8559" y="4832"/>
                    <a:pt x="8547" y="5008"/>
                    <a:pt x="8529" y="5184"/>
                  </a:cubicBezTo>
                  <a:cubicBezTo>
                    <a:pt x="8528" y="5203"/>
                    <a:pt x="8525" y="5222"/>
                    <a:pt x="8523" y="5241"/>
                  </a:cubicBezTo>
                  <a:lnTo>
                    <a:pt x="8523" y="5241"/>
                  </a:lnTo>
                  <a:cubicBezTo>
                    <a:pt x="8549" y="5047"/>
                    <a:pt x="8563" y="4852"/>
                    <a:pt x="8565" y="4655"/>
                  </a:cubicBezTo>
                  <a:close/>
                  <a:moveTo>
                    <a:pt x="8523" y="5241"/>
                  </a:moveTo>
                  <a:cubicBezTo>
                    <a:pt x="8484" y="5535"/>
                    <a:pt x="8418" y="5826"/>
                    <a:pt x="8322" y="6108"/>
                  </a:cubicBezTo>
                  <a:lnTo>
                    <a:pt x="8322" y="6108"/>
                  </a:lnTo>
                  <a:cubicBezTo>
                    <a:pt x="8369" y="5972"/>
                    <a:pt x="8410" y="5834"/>
                    <a:pt x="8441" y="5696"/>
                  </a:cubicBezTo>
                  <a:cubicBezTo>
                    <a:pt x="8478" y="5544"/>
                    <a:pt x="8505" y="5392"/>
                    <a:pt x="8523" y="5241"/>
                  </a:cubicBezTo>
                  <a:close/>
                  <a:moveTo>
                    <a:pt x="8322" y="6108"/>
                  </a:moveTo>
                  <a:cubicBezTo>
                    <a:pt x="8308" y="6151"/>
                    <a:pt x="8292" y="6194"/>
                    <a:pt x="8277" y="6236"/>
                  </a:cubicBezTo>
                  <a:cubicBezTo>
                    <a:pt x="8293" y="6194"/>
                    <a:pt x="8308" y="6151"/>
                    <a:pt x="8322" y="6108"/>
                  </a:cubicBezTo>
                  <a:close/>
                  <a:moveTo>
                    <a:pt x="8277" y="6236"/>
                  </a:moveTo>
                  <a:cubicBezTo>
                    <a:pt x="8262" y="6276"/>
                    <a:pt x="8247" y="6316"/>
                    <a:pt x="8231" y="6355"/>
                  </a:cubicBezTo>
                  <a:lnTo>
                    <a:pt x="8231" y="6355"/>
                  </a:lnTo>
                  <a:cubicBezTo>
                    <a:pt x="8247" y="6318"/>
                    <a:pt x="8262" y="6280"/>
                    <a:pt x="8277" y="6242"/>
                  </a:cubicBezTo>
                  <a:lnTo>
                    <a:pt x="8277" y="6236"/>
                  </a:lnTo>
                  <a:close/>
                  <a:moveTo>
                    <a:pt x="8231" y="6355"/>
                  </a:moveTo>
                  <a:lnTo>
                    <a:pt x="8231" y="6355"/>
                  </a:lnTo>
                  <a:cubicBezTo>
                    <a:pt x="8179" y="6480"/>
                    <a:pt x="8124" y="6602"/>
                    <a:pt x="8065" y="6724"/>
                  </a:cubicBezTo>
                  <a:lnTo>
                    <a:pt x="8065" y="6724"/>
                  </a:lnTo>
                  <a:cubicBezTo>
                    <a:pt x="8126" y="6604"/>
                    <a:pt x="8181" y="6481"/>
                    <a:pt x="8231" y="6355"/>
                  </a:cubicBezTo>
                  <a:close/>
                  <a:moveTo>
                    <a:pt x="8065" y="6724"/>
                  </a:moveTo>
                  <a:cubicBezTo>
                    <a:pt x="8046" y="6762"/>
                    <a:pt x="8027" y="6800"/>
                    <a:pt x="8006" y="6837"/>
                  </a:cubicBezTo>
                  <a:lnTo>
                    <a:pt x="8006" y="6837"/>
                  </a:lnTo>
                  <a:cubicBezTo>
                    <a:pt x="8027" y="6800"/>
                    <a:pt x="8046" y="6762"/>
                    <a:pt x="8065" y="6724"/>
                  </a:cubicBezTo>
                  <a:cubicBezTo>
                    <a:pt x="8065" y="6724"/>
                    <a:pt x="8065" y="6724"/>
                    <a:pt x="8065" y="6724"/>
                  </a:cubicBezTo>
                  <a:close/>
                  <a:moveTo>
                    <a:pt x="8006" y="6837"/>
                  </a:moveTo>
                  <a:cubicBezTo>
                    <a:pt x="7945" y="6952"/>
                    <a:pt x="7876" y="7065"/>
                    <a:pt x="7801" y="7171"/>
                  </a:cubicBezTo>
                  <a:cubicBezTo>
                    <a:pt x="7712" y="7312"/>
                    <a:pt x="7613" y="7447"/>
                    <a:pt x="7507" y="7582"/>
                  </a:cubicBezTo>
                  <a:cubicBezTo>
                    <a:pt x="7697" y="7351"/>
                    <a:pt x="7864" y="7102"/>
                    <a:pt x="8006" y="6837"/>
                  </a:cubicBezTo>
                  <a:close/>
                </a:path>
              </a:pathLst>
            </a:custGeom>
            <a:solidFill>
              <a:srgbClr val="A9B9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3"/>
            <p:cNvSpPr/>
            <p:nvPr/>
          </p:nvSpPr>
          <p:spPr>
            <a:xfrm>
              <a:off x="9040747" y="2260493"/>
              <a:ext cx="630633" cy="559657"/>
            </a:xfrm>
            <a:custGeom>
              <a:rect b="b" l="l" r="r" t="t"/>
              <a:pathLst>
                <a:path extrusionOk="0" h="7554" w="8512">
                  <a:moveTo>
                    <a:pt x="3622" y="1"/>
                  </a:moveTo>
                  <a:cubicBezTo>
                    <a:pt x="3257" y="18"/>
                    <a:pt x="2893" y="83"/>
                    <a:pt x="2540" y="189"/>
                  </a:cubicBezTo>
                  <a:lnTo>
                    <a:pt x="2728" y="818"/>
                  </a:lnTo>
                  <a:cubicBezTo>
                    <a:pt x="2940" y="788"/>
                    <a:pt x="3151" y="771"/>
                    <a:pt x="3363" y="771"/>
                  </a:cubicBezTo>
                  <a:cubicBezTo>
                    <a:pt x="3463" y="771"/>
                    <a:pt x="3563" y="771"/>
                    <a:pt x="3669" y="782"/>
                  </a:cubicBezTo>
                  <a:lnTo>
                    <a:pt x="3622" y="1"/>
                  </a:lnTo>
                  <a:close/>
                  <a:moveTo>
                    <a:pt x="4133" y="1"/>
                  </a:moveTo>
                  <a:lnTo>
                    <a:pt x="4092" y="829"/>
                  </a:lnTo>
                  <a:cubicBezTo>
                    <a:pt x="4386" y="876"/>
                    <a:pt x="4674" y="953"/>
                    <a:pt x="4956" y="1053"/>
                  </a:cubicBezTo>
                  <a:lnTo>
                    <a:pt x="5214" y="189"/>
                  </a:lnTo>
                  <a:cubicBezTo>
                    <a:pt x="5120" y="159"/>
                    <a:pt x="5026" y="136"/>
                    <a:pt x="4932" y="112"/>
                  </a:cubicBezTo>
                  <a:cubicBezTo>
                    <a:pt x="4668" y="54"/>
                    <a:pt x="4403" y="12"/>
                    <a:pt x="4133" y="1"/>
                  </a:cubicBezTo>
                  <a:close/>
                  <a:moveTo>
                    <a:pt x="2052" y="359"/>
                  </a:moveTo>
                  <a:cubicBezTo>
                    <a:pt x="1711" y="500"/>
                    <a:pt x="1394" y="682"/>
                    <a:pt x="1100" y="906"/>
                  </a:cubicBezTo>
                  <a:lnTo>
                    <a:pt x="1341" y="1223"/>
                  </a:lnTo>
                  <a:cubicBezTo>
                    <a:pt x="1641" y="1076"/>
                    <a:pt x="1952" y="965"/>
                    <a:pt x="2275" y="888"/>
                  </a:cubicBezTo>
                  <a:lnTo>
                    <a:pt x="2052" y="359"/>
                  </a:lnTo>
                  <a:close/>
                  <a:moveTo>
                    <a:pt x="5702" y="359"/>
                  </a:moveTo>
                  <a:lnTo>
                    <a:pt x="5338" y="1206"/>
                  </a:lnTo>
                  <a:cubicBezTo>
                    <a:pt x="5602" y="1335"/>
                    <a:pt x="5855" y="1482"/>
                    <a:pt x="6090" y="1658"/>
                  </a:cubicBezTo>
                  <a:lnTo>
                    <a:pt x="6649" y="906"/>
                  </a:lnTo>
                  <a:cubicBezTo>
                    <a:pt x="6584" y="853"/>
                    <a:pt x="6513" y="806"/>
                    <a:pt x="6443" y="759"/>
                  </a:cubicBezTo>
                  <a:lnTo>
                    <a:pt x="6437" y="759"/>
                  </a:lnTo>
                  <a:lnTo>
                    <a:pt x="6431" y="753"/>
                  </a:lnTo>
                  <a:lnTo>
                    <a:pt x="6425" y="747"/>
                  </a:lnTo>
                  <a:lnTo>
                    <a:pt x="6378" y="718"/>
                  </a:lnTo>
                  <a:lnTo>
                    <a:pt x="6372" y="712"/>
                  </a:lnTo>
                  <a:lnTo>
                    <a:pt x="6361" y="712"/>
                  </a:lnTo>
                  <a:cubicBezTo>
                    <a:pt x="6149" y="577"/>
                    <a:pt x="5931" y="465"/>
                    <a:pt x="5702" y="365"/>
                  </a:cubicBezTo>
                  <a:lnTo>
                    <a:pt x="5702" y="359"/>
                  </a:lnTo>
                  <a:close/>
                  <a:moveTo>
                    <a:pt x="706" y="1241"/>
                  </a:moveTo>
                  <a:cubicBezTo>
                    <a:pt x="436" y="1488"/>
                    <a:pt x="201" y="1770"/>
                    <a:pt x="1" y="2081"/>
                  </a:cubicBezTo>
                  <a:lnTo>
                    <a:pt x="71" y="2128"/>
                  </a:lnTo>
                  <a:cubicBezTo>
                    <a:pt x="324" y="1870"/>
                    <a:pt x="606" y="1646"/>
                    <a:pt x="912" y="1458"/>
                  </a:cubicBezTo>
                  <a:lnTo>
                    <a:pt x="706" y="1241"/>
                  </a:lnTo>
                  <a:close/>
                  <a:moveTo>
                    <a:pt x="7048" y="1241"/>
                  </a:moveTo>
                  <a:lnTo>
                    <a:pt x="6413" y="1917"/>
                  </a:lnTo>
                  <a:cubicBezTo>
                    <a:pt x="6631" y="2111"/>
                    <a:pt x="6837" y="2322"/>
                    <a:pt x="7019" y="2557"/>
                  </a:cubicBezTo>
                  <a:lnTo>
                    <a:pt x="7754" y="2076"/>
                  </a:lnTo>
                  <a:cubicBezTo>
                    <a:pt x="7554" y="1770"/>
                    <a:pt x="7313" y="1488"/>
                    <a:pt x="7048" y="1241"/>
                  </a:cubicBezTo>
                  <a:close/>
                  <a:moveTo>
                    <a:pt x="8012" y="2516"/>
                  </a:moveTo>
                  <a:lnTo>
                    <a:pt x="7260" y="2898"/>
                  </a:lnTo>
                  <a:cubicBezTo>
                    <a:pt x="7424" y="3157"/>
                    <a:pt x="7566" y="3433"/>
                    <a:pt x="7677" y="3715"/>
                  </a:cubicBezTo>
                  <a:lnTo>
                    <a:pt x="8388" y="3551"/>
                  </a:lnTo>
                  <a:cubicBezTo>
                    <a:pt x="8306" y="3192"/>
                    <a:pt x="8177" y="2846"/>
                    <a:pt x="8012" y="2522"/>
                  </a:cubicBezTo>
                  <a:lnTo>
                    <a:pt x="8012" y="2516"/>
                  </a:lnTo>
                  <a:close/>
                  <a:moveTo>
                    <a:pt x="8477" y="4062"/>
                  </a:moveTo>
                  <a:cubicBezTo>
                    <a:pt x="8477" y="4062"/>
                    <a:pt x="8477" y="4063"/>
                    <a:pt x="8477" y="4063"/>
                  </a:cubicBezTo>
                  <a:lnTo>
                    <a:pt x="8477" y="4063"/>
                  </a:lnTo>
                  <a:lnTo>
                    <a:pt x="8482" y="4062"/>
                  </a:lnTo>
                  <a:close/>
                  <a:moveTo>
                    <a:pt x="8477" y="4063"/>
                  </a:moveTo>
                  <a:lnTo>
                    <a:pt x="7818" y="4144"/>
                  </a:lnTo>
                  <a:cubicBezTo>
                    <a:pt x="7906" y="4456"/>
                    <a:pt x="7959" y="4779"/>
                    <a:pt x="7983" y="5103"/>
                  </a:cubicBezTo>
                  <a:lnTo>
                    <a:pt x="8476" y="5161"/>
                  </a:lnTo>
                  <a:lnTo>
                    <a:pt x="8476" y="5161"/>
                  </a:lnTo>
                  <a:cubicBezTo>
                    <a:pt x="8476" y="5159"/>
                    <a:pt x="8476" y="5157"/>
                    <a:pt x="8477" y="5155"/>
                  </a:cubicBezTo>
                  <a:cubicBezTo>
                    <a:pt x="8500" y="4985"/>
                    <a:pt x="8506" y="4809"/>
                    <a:pt x="8512" y="4632"/>
                  </a:cubicBezTo>
                  <a:lnTo>
                    <a:pt x="8512" y="4615"/>
                  </a:lnTo>
                  <a:lnTo>
                    <a:pt x="8512" y="4591"/>
                  </a:lnTo>
                  <a:cubicBezTo>
                    <a:pt x="8506" y="4415"/>
                    <a:pt x="8500" y="4239"/>
                    <a:pt x="8477" y="4063"/>
                  </a:cubicBezTo>
                  <a:close/>
                  <a:moveTo>
                    <a:pt x="8476" y="5161"/>
                  </a:moveTo>
                  <a:lnTo>
                    <a:pt x="8476" y="5161"/>
                  </a:lnTo>
                  <a:cubicBezTo>
                    <a:pt x="8458" y="5336"/>
                    <a:pt x="8429" y="5504"/>
                    <a:pt x="8388" y="5667"/>
                  </a:cubicBezTo>
                  <a:cubicBezTo>
                    <a:pt x="8388" y="5669"/>
                    <a:pt x="8388" y="5671"/>
                    <a:pt x="8387" y="5672"/>
                  </a:cubicBezTo>
                  <a:lnTo>
                    <a:pt x="8387" y="5672"/>
                  </a:lnTo>
                  <a:lnTo>
                    <a:pt x="7989" y="5579"/>
                  </a:lnTo>
                  <a:cubicBezTo>
                    <a:pt x="7971" y="5925"/>
                    <a:pt x="7924" y="6266"/>
                    <a:pt x="7830" y="6607"/>
                  </a:cubicBezTo>
                  <a:lnTo>
                    <a:pt x="8012" y="6695"/>
                  </a:lnTo>
                  <a:cubicBezTo>
                    <a:pt x="8095" y="6543"/>
                    <a:pt x="8165" y="6378"/>
                    <a:pt x="8224" y="6213"/>
                  </a:cubicBezTo>
                  <a:cubicBezTo>
                    <a:pt x="8294" y="6039"/>
                    <a:pt x="8346" y="5859"/>
                    <a:pt x="8387" y="5672"/>
                  </a:cubicBezTo>
                  <a:lnTo>
                    <a:pt x="8387" y="5672"/>
                  </a:lnTo>
                  <a:lnTo>
                    <a:pt x="8388" y="5673"/>
                  </a:lnTo>
                  <a:cubicBezTo>
                    <a:pt x="8430" y="5502"/>
                    <a:pt x="8459" y="5332"/>
                    <a:pt x="8477" y="5161"/>
                  </a:cubicBezTo>
                  <a:lnTo>
                    <a:pt x="8476" y="5161"/>
                  </a:lnTo>
                  <a:close/>
                  <a:moveTo>
                    <a:pt x="7671" y="7089"/>
                  </a:moveTo>
                  <a:cubicBezTo>
                    <a:pt x="7607" y="7248"/>
                    <a:pt x="7536" y="7407"/>
                    <a:pt x="7454" y="7554"/>
                  </a:cubicBezTo>
                  <a:cubicBezTo>
                    <a:pt x="7560" y="7424"/>
                    <a:pt x="7660" y="7289"/>
                    <a:pt x="7754" y="7142"/>
                  </a:cubicBezTo>
                  <a:lnTo>
                    <a:pt x="7671" y="7089"/>
                  </a:ln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3"/>
            <p:cNvSpPr/>
            <p:nvPr/>
          </p:nvSpPr>
          <p:spPr>
            <a:xfrm>
              <a:off x="9308575" y="2259234"/>
              <a:ext cx="38377" cy="61863"/>
            </a:xfrm>
            <a:custGeom>
              <a:rect b="b" l="l" r="r" t="t"/>
              <a:pathLst>
                <a:path extrusionOk="0" h="835" w="518">
                  <a:moveTo>
                    <a:pt x="77" y="0"/>
                  </a:moveTo>
                  <a:cubicBezTo>
                    <a:pt x="54" y="0"/>
                    <a:pt x="24" y="0"/>
                    <a:pt x="1" y="6"/>
                  </a:cubicBezTo>
                  <a:lnTo>
                    <a:pt x="48" y="788"/>
                  </a:lnTo>
                  <a:cubicBezTo>
                    <a:pt x="189" y="794"/>
                    <a:pt x="330" y="811"/>
                    <a:pt x="471" y="835"/>
                  </a:cubicBezTo>
                  <a:lnTo>
                    <a:pt x="518" y="6"/>
                  </a:lnTo>
                  <a:cubicBezTo>
                    <a:pt x="483" y="6"/>
                    <a:pt x="447" y="0"/>
                    <a:pt x="412" y="0"/>
                  </a:cubicBez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3"/>
            <p:cNvSpPr/>
            <p:nvPr/>
          </p:nvSpPr>
          <p:spPr>
            <a:xfrm>
              <a:off x="9192776" y="2273533"/>
              <a:ext cx="50157" cy="52824"/>
            </a:xfrm>
            <a:custGeom>
              <a:rect b="b" l="l" r="r" t="t"/>
              <a:pathLst>
                <a:path extrusionOk="0" h="713" w="677">
                  <a:moveTo>
                    <a:pt x="488" y="1"/>
                  </a:moveTo>
                  <a:cubicBezTo>
                    <a:pt x="318" y="54"/>
                    <a:pt x="159" y="113"/>
                    <a:pt x="0" y="183"/>
                  </a:cubicBezTo>
                  <a:lnTo>
                    <a:pt x="229" y="712"/>
                  </a:lnTo>
                  <a:cubicBezTo>
                    <a:pt x="376" y="677"/>
                    <a:pt x="523" y="653"/>
                    <a:pt x="676" y="630"/>
                  </a:cubicBezTo>
                  <a:lnTo>
                    <a:pt x="488" y="1"/>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3"/>
            <p:cNvSpPr/>
            <p:nvPr/>
          </p:nvSpPr>
          <p:spPr>
            <a:xfrm>
              <a:off x="9093053" y="2327543"/>
              <a:ext cx="47046" cy="41044"/>
            </a:xfrm>
            <a:custGeom>
              <a:rect b="b" l="l" r="r" t="t"/>
              <a:pathLst>
                <a:path extrusionOk="0" h="554" w="635">
                  <a:moveTo>
                    <a:pt x="394" y="1"/>
                  </a:moveTo>
                  <a:cubicBezTo>
                    <a:pt x="259" y="107"/>
                    <a:pt x="124" y="218"/>
                    <a:pt x="0" y="336"/>
                  </a:cubicBezTo>
                  <a:lnTo>
                    <a:pt x="206" y="553"/>
                  </a:lnTo>
                  <a:cubicBezTo>
                    <a:pt x="347" y="471"/>
                    <a:pt x="488" y="389"/>
                    <a:pt x="635" y="318"/>
                  </a:cubicBezTo>
                  <a:lnTo>
                    <a:pt x="394" y="1"/>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3"/>
            <p:cNvSpPr/>
            <p:nvPr/>
          </p:nvSpPr>
          <p:spPr>
            <a:xfrm>
              <a:off x="9025115" y="2414670"/>
              <a:ext cx="21411" cy="27042"/>
            </a:xfrm>
            <a:custGeom>
              <a:rect b="b" l="l" r="r" t="t"/>
              <a:pathLst>
                <a:path extrusionOk="0" h="365" w="289">
                  <a:moveTo>
                    <a:pt x="212" y="0"/>
                  </a:moveTo>
                  <a:lnTo>
                    <a:pt x="159" y="83"/>
                  </a:lnTo>
                  <a:cubicBezTo>
                    <a:pt x="100" y="177"/>
                    <a:pt x="47" y="271"/>
                    <a:pt x="0" y="365"/>
                  </a:cubicBezTo>
                  <a:cubicBezTo>
                    <a:pt x="88" y="253"/>
                    <a:pt x="182" y="147"/>
                    <a:pt x="288" y="47"/>
                  </a:cubicBezTo>
                  <a:lnTo>
                    <a:pt x="212" y="0"/>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3"/>
            <p:cNvSpPr/>
            <p:nvPr/>
          </p:nvSpPr>
          <p:spPr>
            <a:xfrm>
              <a:off x="9609076" y="2749992"/>
              <a:ext cx="25782" cy="40155"/>
            </a:xfrm>
            <a:custGeom>
              <a:rect b="b" l="l" r="r" t="t"/>
              <a:pathLst>
                <a:path extrusionOk="0" h="542" w="348">
                  <a:moveTo>
                    <a:pt x="165" y="0"/>
                  </a:moveTo>
                  <a:cubicBezTo>
                    <a:pt x="118" y="165"/>
                    <a:pt x="65" y="329"/>
                    <a:pt x="0" y="488"/>
                  </a:cubicBezTo>
                  <a:lnTo>
                    <a:pt x="83" y="541"/>
                  </a:lnTo>
                  <a:cubicBezTo>
                    <a:pt x="183" y="400"/>
                    <a:pt x="271" y="247"/>
                    <a:pt x="347" y="94"/>
                  </a:cubicBezTo>
                  <a:lnTo>
                    <a:pt x="165" y="0"/>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3"/>
            <p:cNvSpPr/>
            <p:nvPr/>
          </p:nvSpPr>
          <p:spPr>
            <a:xfrm>
              <a:off x="9632117" y="2638490"/>
              <a:ext cx="37118" cy="41859"/>
            </a:xfrm>
            <a:custGeom>
              <a:rect b="b" l="l" r="r" t="t"/>
              <a:pathLst>
                <a:path extrusionOk="0" h="565" w="501">
                  <a:moveTo>
                    <a:pt x="1" y="1"/>
                  </a:moveTo>
                  <a:cubicBezTo>
                    <a:pt x="7" y="95"/>
                    <a:pt x="13" y="195"/>
                    <a:pt x="13" y="294"/>
                  </a:cubicBezTo>
                  <a:lnTo>
                    <a:pt x="13" y="471"/>
                  </a:lnTo>
                  <a:lnTo>
                    <a:pt x="412" y="565"/>
                  </a:lnTo>
                  <a:cubicBezTo>
                    <a:pt x="453" y="400"/>
                    <a:pt x="483" y="230"/>
                    <a:pt x="500" y="59"/>
                  </a:cubicBezTo>
                  <a:lnTo>
                    <a:pt x="7" y="1"/>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3"/>
            <p:cNvSpPr/>
            <p:nvPr/>
          </p:nvSpPr>
          <p:spPr>
            <a:xfrm>
              <a:off x="9609520" y="2523950"/>
              <a:ext cx="59715" cy="43638"/>
            </a:xfrm>
            <a:custGeom>
              <a:rect b="b" l="l" r="r" t="t"/>
              <a:pathLst>
                <a:path extrusionOk="0" h="589" w="806">
                  <a:moveTo>
                    <a:pt x="711" y="1"/>
                  </a:moveTo>
                  <a:lnTo>
                    <a:pt x="0" y="165"/>
                  </a:lnTo>
                  <a:cubicBezTo>
                    <a:pt x="59" y="300"/>
                    <a:pt x="106" y="442"/>
                    <a:pt x="141" y="588"/>
                  </a:cubicBezTo>
                  <a:lnTo>
                    <a:pt x="805" y="506"/>
                  </a:lnTo>
                  <a:cubicBezTo>
                    <a:pt x="794" y="424"/>
                    <a:pt x="782" y="342"/>
                    <a:pt x="770" y="265"/>
                  </a:cubicBezTo>
                  <a:lnTo>
                    <a:pt x="770" y="253"/>
                  </a:lnTo>
                  <a:lnTo>
                    <a:pt x="770" y="242"/>
                  </a:lnTo>
                  <a:cubicBezTo>
                    <a:pt x="753" y="159"/>
                    <a:pt x="735" y="77"/>
                    <a:pt x="717" y="1"/>
                  </a:cubicBez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3"/>
            <p:cNvSpPr/>
            <p:nvPr/>
          </p:nvSpPr>
          <p:spPr>
            <a:xfrm>
              <a:off x="9560696" y="2414226"/>
              <a:ext cx="73717" cy="61493"/>
            </a:xfrm>
            <a:custGeom>
              <a:rect b="b" l="l" r="r" t="t"/>
              <a:pathLst>
                <a:path extrusionOk="0" h="830" w="995">
                  <a:moveTo>
                    <a:pt x="736" y="1"/>
                  </a:moveTo>
                  <a:lnTo>
                    <a:pt x="1" y="482"/>
                  </a:lnTo>
                  <a:cubicBezTo>
                    <a:pt x="89" y="594"/>
                    <a:pt x="171" y="706"/>
                    <a:pt x="248" y="829"/>
                  </a:cubicBezTo>
                  <a:lnTo>
                    <a:pt x="994" y="447"/>
                  </a:lnTo>
                  <a:cubicBezTo>
                    <a:pt x="918" y="294"/>
                    <a:pt x="830" y="142"/>
                    <a:pt x="736" y="1"/>
                  </a:cubicBez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3"/>
            <p:cNvSpPr/>
            <p:nvPr/>
          </p:nvSpPr>
          <p:spPr>
            <a:xfrm>
              <a:off x="9491943" y="2327098"/>
              <a:ext cx="71050" cy="74977"/>
            </a:xfrm>
            <a:custGeom>
              <a:rect b="b" l="l" r="r" t="t"/>
              <a:pathLst>
                <a:path extrusionOk="0" h="1012" w="959">
                  <a:moveTo>
                    <a:pt x="564" y="1"/>
                  </a:moveTo>
                  <a:lnTo>
                    <a:pt x="0" y="753"/>
                  </a:lnTo>
                  <a:cubicBezTo>
                    <a:pt x="112" y="836"/>
                    <a:pt x="218" y="924"/>
                    <a:pt x="323" y="1012"/>
                  </a:cubicBezTo>
                  <a:lnTo>
                    <a:pt x="958" y="336"/>
                  </a:lnTo>
                  <a:cubicBezTo>
                    <a:pt x="923" y="301"/>
                    <a:pt x="888" y="265"/>
                    <a:pt x="847" y="236"/>
                  </a:cubicBezTo>
                  <a:cubicBezTo>
                    <a:pt x="794" y="189"/>
                    <a:pt x="741" y="142"/>
                    <a:pt x="688" y="101"/>
                  </a:cubicBezTo>
                  <a:cubicBezTo>
                    <a:pt x="647" y="66"/>
                    <a:pt x="606" y="36"/>
                    <a:pt x="564" y="1"/>
                  </a:cubicBez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3"/>
            <p:cNvSpPr/>
            <p:nvPr/>
          </p:nvSpPr>
          <p:spPr>
            <a:xfrm>
              <a:off x="9407853" y="2273533"/>
              <a:ext cx="55417" cy="76310"/>
            </a:xfrm>
            <a:custGeom>
              <a:rect b="b" l="l" r="r" t="t"/>
              <a:pathLst>
                <a:path extrusionOk="0" h="1030" w="748">
                  <a:moveTo>
                    <a:pt x="259" y="1"/>
                  </a:moveTo>
                  <a:lnTo>
                    <a:pt x="1" y="871"/>
                  </a:lnTo>
                  <a:cubicBezTo>
                    <a:pt x="130" y="918"/>
                    <a:pt x="259" y="971"/>
                    <a:pt x="383" y="1030"/>
                  </a:cubicBezTo>
                  <a:lnTo>
                    <a:pt x="747" y="177"/>
                  </a:lnTo>
                  <a:cubicBezTo>
                    <a:pt x="618" y="124"/>
                    <a:pt x="477" y="72"/>
                    <a:pt x="342" y="24"/>
                  </a:cubicBezTo>
                  <a:lnTo>
                    <a:pt x="259" y="1"/>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3"/>
            <p:cNvSpPr/>
            <p:nvPr/>
          </p:nvSpPr>
          <p:spPr>
            <a:xfrm>
              <a:off x="3512825" y="1959178"/>
              <a:ext cx="3034476" cy="689829"/>
            </a:xfrm>
            <a:custGeom>
              <a:rect b="b" l="l" r="r" t="t"/>
              <a:pathLst>
                <a:path extrusionOk="0" h="9311" w="40958">
                  <a:moveTo>
                    <a:pt x="37207" y="0"/>
                  </a:moveTo>
                  <a:cubicBezTo>
                    <a:pt x="37207" y="0"/>
                    <a:pt x="2217" y="2298"/>
                    <a:pt x="1376" y="2298"/>
                  </a:cubicBezTo>
                  <a:cubicBezTo>
                    <a:pt x="736" y="2298"/>
                    <a:pt x="359" y="2957"/>
                    <a:pt x="183" y="3427"/>
                  </a:cubicBezTo>
                  <a:cubicBezTo>
                    <a:pt x="136" y="3545"/>
                    <a:pt x="95" y="3668"/>
                    <a:pt x="71" y="3791"/>
                  </a:cubicBezTo>
                  <a:lnTo>
                    <a:pt x="65" y="3797"/>
                  </a:lnTo>
                  <a:cubicBezTo>
                    <a:pt x="1" y="4121"/>
                    <a:pt x="40957" y="9311"/>
                    <a:pt x="40957" y="9311"/>
                  </a:cubicBezTo>
                  <a:lnTo>
                    <a:pt x="38595" y="3450"/>
                  </a:lnTo>
                  <a:lnTo>
                    <a:pt x="372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3"/>
            <p:cNvSpPr/>
            <p:nvPr/>
          </p:nvSpPr>
          <p:spPr>
            <a:xfrm>
              <a:off x="3512825" y="2148325"/>
              <a:ext cx="3034476" cy="500683"/>
            </a:xfrm>
            <a:custGeom>
              <a:rect b="b" l="l" r="r" t="t"/>
              <a:pathLst>
                <a:path extrusionOk="0" h="6758" w="40958">
                  <a:moveTo>
                    <a:pt x="1353" y="0"/>
                  </a:moveTo>
                  <a:cubicBezTo>
                    <a:pt x="821" y="0"/>
                    <a:pt x="422" y="450"/>
                    <a:pt x="177" y="874"/>
                  </a:cubicBezTo>
                  <a:cubicBezTo>
                    <a:pt x="130" y="992"/>
                    <a:pt x="95" y="1115"/>
                    <a:pt x="65" y="1238"/>
                  </a:cubicBezTo>
                  <a:lnTo>
                    <a:pt x="65" y="1244"/>
                  </a:lnTo>
                  <a:cubicBezTo>
                    <a:pt x="1" y="1568"/>
                    <a:pt x="40957" y="6758"/>
                    <a:pt x="40957" y="6758"/>
                  </a:cubicBezTo>
                  <a:lnTo>
                    <a:pt x="38595" y="897"/>
                  </a:lnTo>
                  <a:cubicBezTo>
                    <a:pt x="31429" y="733"/>
                    <a:pt x="2240" y="75"/>
                    <a:pt x="1441" y="4"/>
                  </a:cubicBezTo>
                  <a:cubicBezTo>
                    <a:pt x="1411" y="1"/>
                    <a:pt x="1382" y="0"/>
                    <a:pt x="13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3"/>
            <p:cNvSpPr/>
            <p:nvPr/>
          </p:nvSpPr>
          <p:spPr>
            <a:xfrm>
              <a:off x="4295416" y="2129432"/>
              <a:ext cx="983808" cy="946171"/>
            </a:xfrm>
            <a:custGeom>
              <a:rect b="b" l="l" r="r" t="t"/>
              <a:pathLst>
                <a:path extrusionOk="0" h="12771" w="13279">
                  <a:moveTo>
                    <a:pt x="6889" y="0"/>
                  </a:moveTo>
                  <a:cubicBezTo>
                    <a:pt x="4309" y="0"/>
                    <a:pt x="1981" y="1552"/>
                    <a:pt x="988" y="3939"/>
                  </a:cubicBezTo>
                  <a:cubicBezTo>
                    <a:pt x="0" y="6325"/>
                    <a:pt x="547" y="9070"/>
                    <a:pt x="2375" y="10898"/>
                  </a:cubicBezTo>
                  <a:cubicBezTo>
                    <a:pt x="3598" y="12121"/>
                    <a:pt x="5232" y="12771"/>
                    <a:pt x="6894" y="12771"/>
                  </a:cubicBezTo>
                  <a:cubicBezTo>
                    <a:pt x="7716" y="12771"/>
                    <a:pt x="8545" y="12612"/>
                    <a:pt x="9334" y="12285"/>
                  </a:cubicBezTo>
                  <a:cubicBezTo>
                    <a:pt x="11721" y="11298"/>
                    <a:pt x="13272" y="8964"/>
                    <a:pt x="13278" y="6384"/>
                  </a:cubicBezTo>
                  <a:cubicBezTo>
                    <a:pt x="13272" y="2857"/>
                    <a:pt x="10416" y="0"/>
                    <a:pt x="68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3"/>
            <p:cNvSpPr/>
            <p:nvPr/>
          </p:nvSpPr>
          <p:spPr>
            <a:xfrm>
              <a:off x="4346315" y="2223524"/>
              <a:ext cx="885420" cy="852006"/>
            </a:xfrm>
            <a:custGeom>
              <a:rect b="b" l="l" r="r" t="t"/>
              <a:pathLst>
                <a:path extrusionOk="0" h="11500" w="11951">
                  <a:moveTo>
                    <a:pt x="6202" y="0"/>
                  </a:moveTo>
                  <a:cubicBezTo>
                    <a:pt x="3880" y="0"/>
                    <a:pt x="1782" y="1399"/>
                    <a:pt x="888" y="3550"/>
                  </a:cubicBezTo>
                  <a:cubicBezTo>
                    <a:pt x="1" y="5696"/>
                    <a:pt x="495" y="8170"/>
                    <a:pt x="2140" y="9816"/>
                  </a:cubicBezTo>
                  <a:cubicBezTo>
                    <a:pt x="3237" y="10916"/>
                    <a:pt x="4707" y="11499"/>
                    <a:pt x="6202" y="11499"/>
                  </a:cubicBezTo>
                  <a:cubicBezTo>
                    <a:pt x="6943" y="11499"/>
                    <a:pt x="7689" y="11356"/>
                    <a:pt x="8400" y="11062"/>
                  </a:cubicBezTo>
                  <a:cubicBezTo>
                    <a:pt x="10552" y="10175"/>
                    <a:pt x="11951" y="8076"/>
                    <a:pt x="11951" y="5749"/>
                  </a:cubicBezTo>
                  <a:cubicBezTo>
                    <a:pt x="11951" y="2575"/>
                    <a:pt x="9376" y="0"/>
                    <a:pt x="6202" y="0"/>
                  </a:cubicBezTo>
                  <a:close/>
                </a:path>
              </a:pathLst>
            </a:custGeom>
            <a:solidFill>
              <a:srgbClr val="D2D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3"/>
            <p:cNvSpPr/>
            <p:nvPr/>
          </p:nvSpPr>
          <p:spPr>
            <a:xfrm>
              <a:off x="4462633" y="2259234"/>
              <a:ext cx="686347" cy="686347"/>
            </a:xfrm>
            <a:custGeom>
              <a:rect b="b" l="l" r="r" t="t"/>
              <a:pathLst>
                <a:path extrusionOk="0" h="9264" w="9264">
                  <a:moveTo>
                    <a:pt x="4632" y="0"/>
                  </a:moveTo>
                  <a:cubicBezTo>
                    <a:pt x="4544" y="0"/>
                    <a:pt x="4456" y="0"/>
                    <a:pt x="4368" y="6"/>
                  </a:cubicBezTo>
                  <a:cubicBezTo>
                    <a:pt x="3462" y="53"/>
                    <a:pt x="2587" y="376"/>
                    <a:pt x="1852" y="923"/>
                  </a:cubicBezTo>
                  <a:cubicBezTo>
                    <a:pt x="1717" y="1023"/>
                    <a:pt x="1587" y="1134"/>
                    <a:pt x="1458" y="1258"/>
                  </a:cubicBezTo>
                  <a:cubicBezTo>
                    <a:pt x="1194" y="1505"/>
                    <a:pt x="953" y="1787"/>
                    <a:pt x="753" y="2098"/>
                  </a:cubicBezTo>
                  <a:cubicBezTo>
                    <a:pt x="659" y="2239"/>
                    <a:pt x="570" y="2392"/>
                    <a:pt x="494" y="2545"/>
                  </a:cubicBezTo>
                  <a:cubicBezTo>
                    <a:pt x="329" y="2868"/>
                    <a:pt x="206" y="3215"/>
                    <a:pt x="124" y="3574"/>
                  </a:cubicBezTo>
                  <a:cubicBezTo>
                    <a:pt x="83" y="3744"/>
                    <a:pt x="53" y="3915"/>
                    <a:pt x="36" y="4091"/>
                  </a:cubicBezTo>
                  <a:cubicBezTo>
                    <a:pt x="12" y="4267"/>
                    <a:pt x="0" y="4450"/>
                    <a:pt x="0" y="4632"/>
                  </a:cubicBezTo>
                  <a:cubicBezTo>
                    <a:pt x="0" y="4814"/>
                    <a:pt x="12" y="5002"/>
                    <a:pt x="36" y="5184"/>
                  </a:cubicBezTo>
                  <a:cubicBezTo>
                    <a:pt x="53" y="5355"/>
                    <a:pt x="83" y="5525"/>
                    <a:pt x="124" y="5696"/>
                  </a:cubicBezTo>
                  <a:cubicBezTo>
                    <a:pt x="206" y="6048"/>
                    <a:pt x="335" y="6395"/>
                    <a:pt x="500" y="6724"/>
                  </a:cubicBezTo>
                  <a:cubicBezTo>
                    <a:pt x="576" y="6877"/>
                    <a:pt x="664" y="7024"/>
                    <a:pt x="759" y="7171"/>
                  </a:cubicBezTo>
                  <a:cubicBezTo>
                    <a:pt x="958" y="7477"/>
                    <a:pt x="1194" y="7759"/>
                    <a:pt x="1464" y="8011"/>
                  </a:cubicBezTo>
                  <a:cubicBezTo>
                    <a:pt x="1587" y="8129"/>
                    <a:pt x="1723" y="8241"/>
                    <a:pt x="1864" y="8341"/>
                  </a:cubicBezTo>
                  <a:cubicBezTo>
                    <a:pt x="2152" y="8564"/>
                    <a:pt x="2475" y="8746"/>
                    <a:pt x="2810" y="8887"/>
                  </a:cubicBezTo>
                  <a:cubicBezTo>
                    <a:pt x="2969" y="8958"/>
                    <a:pt x="3133" y="9017"/>
                    <a:pt x="3298" y="9069"/>
                  </a:cubicBezTo>
                  <a:cubicBezTo>
                    <a:pt x="3650" y="9175"/>
                    <a:pt x="4009" y="9240"/>
                    <a:pt x="4379" y="9258"/>
                  </a:cubicBezTo>
                  <a:cubicBezTo>
                    <a:pt x="4462" y="9263"/>
                    <a:pt x="4544" y="9263"/>
                    <a:pt x="4632" y="9263"/>
                  </a:cubicBezTo>
                  <a:cubicBezTo>
                    <a:pt x="4720" y="9263"/>
                    <a:pt x="4808" y="9263"/>
                    <a:pt x="4897" y="9258"/>
                  </a:cubicBezTo>
                  <a:cubicBezTo>
                    <a:pt x="5261" y="9240"/>
                    <a:pt x="5625" y="9175"/>
                    <a:pt x="5972" y="9064"/>
                  </a:cubicBezTo>
                  <a:cubicBezTo>
                    <a:pt x="6143" y="9017"/>
                    <a:pt x="6301" y="8958"/>
                    <a:pt x="6460" y="8887"/>
                  </a:cubicBezTo>
                  <a:cubicBezTo>
                    <a:pt x="6801" y="8740"/>
                    <a:pt x="7118" y="8558"/>
                    <a:pt x="7412" y="8341"/>
                  </a:cubicBezTo>
                  <a:cubicBezTo>
                    <a:pt x="7547" y="8235"/>
                    <a:pt x="7683" y="8123"/>
                    <a:pt x="7806" y="8006"/>
                  </a:cubicBezTo>
                  <a:cubicBezTo>
                    <a:pt x="8071" y="7753"/>
                    <a:pt x="8312" y="7471"/>
                    <a:pt x="8511" y="7165"/>
                  </a:cubicBezTo>
                  <a:cubicBezTo>
                    <a:pt x="8605" y="7018"/>
                    <a:pt x="8694" y="6871"/>
                    <a:pt x="8770" y="6718"/>
                  </a:cubicBezTo>
                  <a:cubicBezTo>
                    <a:pt x="8935" y="6389"/>
                    <a:pt x="9064" y="6042"/>
                    <a:pt x="9146" y="5690"/>
                  </a:cubicBezTo>
                  <a:cubicBezTo>
                    <a:pt x="9181" y="5519"/>
                    <a:pt x="9211" y="5349"/>
                    <a:pt x="9234" y="5178"/>
                  </a:cubicBezTo>
                  <a:cubicBezTo>
                    <a:pt x="9252" y="4996"/>
                    <a:pt x="9264" y="4814"/>
                    <a:pt x="9264" y="4632"/>
                  </a:cubicBezTo>
                  <a:lnTo>
                    <a:pt x="9264" y="4626"/>
                  </a:lnTo>
                  <a:cubicBezTo>
                    <a:pt x="9264" y="4444"/>
                    <a:pt x="9252" y="4261"/>
                    <a:pt x="9234" y="4079"/>
                  </a:cubicBezTo>
                  <a:cubicBezTo>
                    <a:pt x="9211" y="3903"/>
                    <a:pt x="9181" y="3732"/>
                    <a:pt x="9140" y="3568"/>
                  </a:cubicBezTo>
                  <a:cubicBezTo>
                    <a:pt x="9058" y="3209"/>
                    <a:pt x="8935" y="2868"/>
                    <a:pt x="8764" y="2539"/>
                  </a:cubicBezTo>
                  <a:cubicBezTo>
                    <a:pt x="8523" y="2057"/>
                    <a:pt x="8194" y="1622"/>
                    <a:pt x="7800" y="1252"/>
                  </a:cubicBezTo>
                  <a:cubicBezTo>
                    <a:pt x="7677" y="1134"/>
                    <a:pt x="7542" y="1023"/>
                    <a:pt x="7406" y="917"/>
                  </a:cubicBezTo>
                  <a:cubicBezTo>
                    <a:pt x="7112" y="699"/>
                    <a:pt x="6795" y="517"/>
                    <a:pt x="6454" y="370"/>
                  </a:cubicBezTo>
                  <a:cubicBezTo>
                    <a:pt x="6295" y="300"/>
                    <a:pt x="6137" y="241"/>
                    <a:pt x="5972" y="194"/>
                  </a:cubicBezTo>
                  <a:cubicBezTo>
                    <a:pt x="5619" y="88"/>
                    <a:pt x="5255" y="24"/>
                    <a:pt x="4891" y="6"/>
                  </a:cubicBezTo>
                  <a:cubicBezTo>
                    <a:pt x="4802" y="0"/>
                    <a:pt x="4720" y="0"/>
                    <a:pt x="4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3"/>
            <p:cNvSpPr/>
            <p:nvPr/>
          </p:nvSpPr>
          <p:spPr>
            <a:xfrm>
              <a:off x="4068286" y="2896315"/>
              <a:ext cx="5279596" cy="1395290"/>
            </a:xfrm>
            <a:custGeom>
              <a:rect b="b" l="l" r="r" t="t"/>
              <a:pathLst>
                <a:path extrusionOk="0" h="18833" w="66479">
                  <a:moveTo>
                    <a:pt x="1" y="0"/>
                  </a:moveTo>
                  <a:cubicBezTo>
                    <a:pt x="3233" y="6589"/>
                    <a:pt x="10587" y="11192"/>
                    <a:pt x="19145" y="11192"/>
                  </a:cubicBezTo>
                  <a:cubicBezTo>
                    <a:pt x="19762" y="11192"/>
                    <a:pt x="20379" y="11168"/>
                    <a:pt x="20984" y="11121"/>
                  </a:cubicBezTo>
                  <a:cubicBezTo>
                    <a:pt x="21431" y="11086"/>
                    <a:pt x="21878" y="11069"/>
                    <a:pt x="22323" y="11069"/>
                  </a:cubicBezTo>
                  <a:cubicBezTo>
                    <a:pt x="26157" y="11069"/>
                    <a:pt x="29891" y="12346"/>
                    <a:pt x="32993" y="14648"/>
                  </a:cubicBezTo>
                  <a:cubicBezTo>
                    <a:pt x="36519" y="17269"/>
                    <a:pt x="40975" y="18833"/>
                    <a:pt x="45830" y="18833"/>
                  </a:cubicBezTo>
                  <a:cubicBezTo>
                    <a:pt x="57074" y="18833"/>
                    <a:pt x="66214" y="10445"/>
                    <a:pt x="66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3"/>
            <p:cNvSpPr/>
            <p:nvPr/>
          </p:nvSpPr>
          <p:spPr>
            <a:xfrm>
              <a:off x="4287717" y="3200222"/>
              <a:ext cx="5013944" cy="1091383"/>
            </a:xfrm>
            <a:custGeom>
              <a:rect b="b" l="l" r="r" t="t"/>
              <a:pathLst>
                <a:path extrusionOk="0" h="14731" w="63134">
                  <a:moveTo>
                    <a:pt x="0" y="1"/>
                  </a:moveTo>
                  <a:cubicBezTo>
                    <a:pt x="3827" y="4321"/>
                    <a:pt x="9740" y="7090"/>
                    <a:pt x="16382" y="7090"/>
                  </a:cubicBezTo>
                  <a:cubicBezTo>
                    <a:pt x="16999" y="7090"/>
                    <a:pt x="17616" y="7066"/>
                    <a:pt x="18221" y="7019"/>
                  </a:cubicBezTo>
                  <a:cubicBezTo>
                    <a:pt x="18668" y="6984"/>
                    <a:pt x="19115" y="6967"/>
                    <a:pt x="19560" y="6967"/>
                  </a:cubicBezTo>
                  <a:cubicBezTo>
                    <a:pt x="23394" y="6967"/>
                    <a:pt x="27128" y="8244"/>
                    <a:pt x="30230" y="10546"/>
                  </a:cubicBezTo>
                  <a:cubicBezTo>
                    <a:pt x="33756" y="13167"/>
                    <a:pt x="38212" y="14731"/>
                    <a:pt x="43067" y="14731"/>
                  </a:cubicBezTo>
                  <a:cubicBezTo>
                    <a:pt x="52789" y="14731"/>
                    <a:pt x="60941" y="8453"/>
                    <a:pt x="631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3"/>
            <p:cNvSpPr/>
            <p:nvPr/>
          </p:nvSpPr>
          <p:spPr>
            <a:xfrm>
              <a:off x="4789657" y="2317986"/>
              <a:ext cx="31858" cy="284422"/>
            </a:xfrm>
            <a:custGeom>
              <a:rect b="b" l="l" r="r" t="t"/>
              <a:pathLst>
                <a:path extrusionOk="0" h="3839" w="430">
                  <a:moveTo>
                    <a:pt x="1" y="1"/>
                  </a:moveTo>
                  <a:lnTo>
                    <a:pt x="224" y="3839"/>
                  </a:lnTo>
                  <a:lnTo>
                    <a:pt x="430" y="48"/>
                  </a:lnTo>
                  <a:cubicBezTo>
                    <a:pt x="294" y="24"/>
                    <a:pt x="147" y="6"/>
                    <a:pt x="6" y="1"/>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3"/>
            <p:cNvSpPr/>
            <p:nvPr/>
          </p:nvSpPr>
          <p:spPr>
            <a:xfrm>
              <a:off x="4687341" y="2320579"/>
              <a:ext cx="118540" cy="281829"/>
            </a:xfrm>
            <a:custGeom>
              <a:rect b="b" l="l" r="r" t="t"/>
              <a:pathLst>
                <a:path extrusionOk="0" h="3804" w="1600">
                  <a:moveTo>
                    <a:pt x="447" y="1"/>
                  </a:moveTo>
                  <a:cubicBezTo>
                    <a:pt x="294" y="18"/>
                    <a:pt x="147" y="48"/>
                    <a:pt x="0" y="83"/>
                  </a:cubicBezTo>
                  <a:lnTo>
                    <a:pt x="1599" y="3804"/>
                  </a:lnTo>
                  <a:lnTo>
                    <a:pt x="447"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3"/>
            <p:cNvSpPr/>
            <p:nvPr/>
          </p:nvSpPr>
          <p:spPr>
            <a:xfrm>
              <a:off x="4586285" y="2351103"/>
              <a:ext cx="219595" cy="251305"/>
            </a:xfrm>
            <a:custGeom>
              <a:rect b="b" l="l" r="r" t="t"/>
              <a:pathLst>
                <a:path extrusionOk="0" h="3392" w="2964">
                  <a:moveTo>
                    <a:pt x="424" y="0"/>
                  </a:moveTo>
                  <a:cubicBezTo>
                    <a:pt x="277" y="71"/>
                    <a:pt x="136" y="153"/>
                    <a:pt x="1" y="235"/>
                  </a:cubicBezTo>
                  <a:lnTo>
                    <a:pt x="2963" y="3392"/>
                  </a:lnTo>
                  <a:lnTo>
                    <a:pt x="424" y="0"/>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3"/>
            <p:cNvSpPr/>
            <p:nvPr/>
          </p:nvSpPr>
          <p:spPr>
            <a:xfrm>
              <a:off x="4499232" y="2418597"/>
              <a:ext cx="306648" cy="183811"/>
            </a:xfrm>
            <a:custGeom>
              <a:rect b="b" l="l" r="r" t="t"/>
              <a:pathLst>
                <a:path extrusionOk="0" h="2481" w="4139">
                  <a:moveTo>
                    <a:pt x="206" y="41"/>
                  </a:moveTo>
                  <a:cubicBezTo>
                    <a:pt x="185" y="72"/>
                    <a:pt x="165" y="104"/>
                    <a:pt x="145" y="136"/>
                  </a:cubicBezTo>
                  <a:lnTo>
                    <a:pt x="145" y="136"/>
                  </a:lnTo>
                  <a:cubicBezTo>
                    <a:pt x="165" y="104"/>
                    <a:pt x="185" y="73"/>
                    <a:pt x="206" y="41"/>
                  </a:cubicBezTo>
                  <a:close/>
                  <a:moveTo>
                    <a:pt x="145" y="136"/>
                  </a:moveTo>
                  <a:lnTo>
                    <a:pt x="145" y="136"/>
                  </a:lnTo>
                  <a:cubicBezTo>
                    <a:pt x="114" y="186"/>
                    <a:pt x="85" y="237"/>
                    <a:pt x="58" y="290"/>
                  </a:cubicBezTo>
                  <a:lnTo>
                    <a:pt x="58" y="290"/>
                  </a:lnTo>
                  <a:cubicBezTo>
                    <a:pt x="86" y="237"/>
                    <a:pt x="115" y="186"/>
                    <a:pt x="145" y="136"/>
                  </a:cubicBezTo>
                  <a:close/>
                  <a:moveTo>
                    <a:pt x="335" y="0"/>
                  </a:moveTo>
                  <a:cubicBezTo>
                    <a:pt x="235" y="100"/>
                    <a:pt x="135" y="206"/>
                    <a:pt x="47" y="312"/>
                  </a:cubicBezTo>
                  <a:cubicBezTo>
                    <a:pt x="51" y="304"/>
                    <a:pt x="54" y="297"/>
                    <a:pt x="58" y="290"/>
                  </a:cubicBezTo>
                  <a:lnTo>
                    <a:pt x="58" y="290"/>
                  </a:lnTo>
                  <a:cubicBezTo>
                    <a:pt x="39" y="326"/>
                    <a:pt x="19" y="363"/>
                    <a:pt x="0" y="400"/>
                  </a:cubicBezTo>
                  <a:lnTo>
                    <a:pt x="4138" y="2481"/>
                  </a:lnTo>
                  <a:lnTo>
                    <a:pt x="335" y="0"/>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3"/>
            <p:cNvSpPr/>
            <p:nvPr/>
          </p:nvSpPr>
          <p:spPr>
            <a:xfrm>
              <a:off x="4465226" y="2523950"/>
              <a:ext cx="340654" cy="78459"/>
            </a:xfrm>
            <a:custGeom>
              <a:rect b="b" l="l" r="r" t="t"/>
              <a:pathLst>
                <a:path extrusionOk="0" h="1059" w="4598">
                  <a:moveTo>
                    <a:pt x="89" y="1"/>
                  </a:moveTo>
                  <a:cubicBezTo>
                    <a:pt x="48" y="171"/>
                    <a:pt x="18" y="342"/>
                    <a:pt x="1" y="518"/>
                  </a:cubicBezTo>
                  <a:lnTo>
                    <a:pt x="4597" y="1059"/>
                  </a:lnTo>
                  <a:lnTo>
                    <a:pt x="89" y="7"/>
                  </a:lnTo>
                  <a:lnTo>
                    <a:pt x="89"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3"/>
            <p:cNvSpPr/>
            <p:nvPr/>
          </p:nvSpPr>
          <p:spPr>
            <a:xfrm>
              <a:off x="4465226" y="2602335"/>
              <a:ext cx="340654" cy="78903"/>
            </a:xfrm>
            <a:custGeom>
              <a:rect b="b" l="l" r="r" t="t"/>
              <a:pathLst>
                <a:path extrusionOk="0" h="1065" w="4598">
                  <a:moveTo>
                    <a:pt x="4597" y="1"/>
                  </a:moveTo>
                  <a:lnTo>
                    <a:pt x="1" y="553"/>
                  </a:lnTo>
                  <a:cubicBezTo>
                    <a:pt x="18" y="724"/>
                    <a:pt x="48" y="894"/>
                    <a:pt x="89" y="1065"/>
                  </a:cubicBezTo>
                  <a:lnTo>
                    <a:pt x="4597"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3"/>
            <p:cNvSpPr/>
            <p:nvPr/>
          </p:nvSpPr>
          <p:spPr>
            <a:xfrm>
              <a:off x="4499602" y="2602335"/>
              <a:ext cx="306278" cy="188182"/>
            </a:xfrm>
            <a:custGeom>
              <a:rect b="b" l="l" r="r" t="t"/>
              <a:pathLst>
                <a:path extrusionOk="0" h="2540" w="4134">
                  <a:moveTo>
                    <a:pt x="4133" y="1"/>
                  </a:moveTo>
                  <a:lnTo>
                    <a:pt x="1" y="2093"/>
                  </a:lnTo>
                  <a:cubicBezTo>
                    <a:pt x="77" y="2246"/>
                    <a:pt x="165" y="2393"/>
                    <a:pt x="260" y="2540"/>
                  </a:cubicBezTo>
                  <a:lnTo>
                    <a:pt x="4133"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3"/>
            <p:cNvSpPr/>
            <p:nvPr/>
          </p:nvSpPr>
          <p:spPr>
            <a:xfrm>
              <a:off x="4571023" y="2602335"/>
              <a:ext cx="234857" cy="275309"/>
            </a:xfrm>
            <a:custGeom>
              <a:rect b="b" l="l" r="r" t="t"/>
              <a:pathLst>
                <a:path extrusionOk="0" h="3716" w="3170">
                  <a:moveTo>
                    <a:pt x="3169" y="1"/>
                  </a:moveTo>
                  <a:lnTo>
                    <a:pt x="1" y="3380"/>
                  </a:lnTo>
                  <a:cubicBezTo>
                    <a:pt x="124" y="3498"/>
                    <a:pt x="260" y="3610"/>
                    <a:pt x="401" y="3715"/>
                  </a:cubicBezTo>
                  <a:lnTo>
                    <a:pt x="3169"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3"/>
            <p:cNvSpPr/>
            <p:nvPr/>
          </p:nvSpPr>
          <p:spPr>
            <a:xfrm>
              <a:off x="4679932" y="2602335"/>
              <a:ext cx="125949" cy="294053"/>
            </a:xfrm>
            <a:custGeom>
              <a:rect b="b" l="l" r="r" t="t"/>
              <a:pathLst>
                <a:path extrusionOk="0" h="3969" w="1700">
                  <a:moveTo>
                    <a:pt x="1699" y="1"/>
                  </a:moveTo>
                  <a:lnTo>
                    <a:pt x="0" y="3968"/>
                  </a:lnTo>
                  <a:lnTo>
                    <a:pt x="506" y="3968"/>
                  </a:lnTo>
                  <a:lnTo>
                    <a:pt x="1699"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3"/>
            <p:cNvSpPr/>
            <p:nvPr/>
          </p:nvSpPr>
          <p:spPr>
            <a:xfrm>
              <a:off x="4789657" y="2602335"/>
              <a:ext cx="32747" cy="294053"/>
            </a:xfrm>
            <a:custGeom>
              <a:rect b="b" l="l" r="r" t="t"/>
              <a:pathLst>
                <a:path extrusionOk="0" h="3969" w="442">
                  <a:moveTo>
                    <a:pt x="218" y="1"/>
                  </a:moveTo>
                  <a:lnTo>
                    <a:pt x="1" y="3968"/>
                  </a:lnTo>
                  <a:lnTo>
                    <a:pt x="441" y="3968"/>
                  </a:lnTo>
                  <a:lnTo>
                    <a:pt x="218"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3"/>
            <p:cNvSpPr/>
            <p:nvPr/>
          </p:nvSpPr>
          <p:spPr>
            <a:xfrm>
              <a:off x="4805808" y="2602335"/>
              <a:ext cx="126319" cy="294053"/>
            </a:xfrm>
            <a:custGeom>
              <a:rect b="b" l="l" r="r" t="t"/>
              <a:pathLst>
                <a:path extrusionOk="0" h="3969" w="1705">
                  <a:moveTo>
                    <a:pt x="0" y="1"/>
                  </a:moveTo>
                  <a:lnTo>
                    <a:pt x="1199" y="3968"/>
                  </a:lnTo>
                  <a:lnTo>
                    <a:pt x="1705" y="3968"/>
                  </a:lnTo>
                  <a:lnTo>
                    <a:pt x="0"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3"/>
            <p:cNvSpPr/>
            <p:nvPr/>
          </p:nvSpPr>
          <p:spPr>
            <a:xfrm>
              <a:off x="4805808" y="2601890"/>
              <a:ext cx="235228" cy="275309"/>
            </a:xfrm>
            <a:custGeom>
              <a:rect b="b" l="l" r="r" t="t"/>
              <a:pathLst>
                <a:path extrusionOk="0" h="3716" w="3175">
                  <a:moveTo>
                    <a:pt x="0" y="1"/>
                  </a:moveTo>
                  <a:lnTo>
                    <a:pt x="0" y="7"/>
                  </a:lnTo>
                  <a:lnTo>
                    <a:pt x="2780" y="3716"/>
                  </a:lnTo>
                  <a:cubicBezTo>
                    <a:pt x="2915" y="3610"/>
                    <a:pt x="3051" y="3498"/>
                    <a:pt x="3174" y="3381"/>
                  </a:cubicBezTo>
                  <a:lnTo>
                    <a:pt x="0"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3"/>
            <p:cNvSpPr/>
            <p:nvPr/>
          </p:nvSpPr>
          <p:spPr>
            <a:xfrm>
              <a:off x="4805808" y="2602335"/>
              <a:ext cx="293090" cy="183885"/>
            </a:xfrm>
            <a:custGeom>
              <a:rect b="b" l="l" r="r" t="t"/>
              <a:pathLst>
                <a:path extrusionOk="0" h="2482" w="3956">
                  <a:moveTo>
                    <a:pt x="0" y="1"/>
                  </a:moveTo>
                  <a:lnTo>
                    <a:pt x="3791" y="2481"/>
                  </a:lnTo>
                  <a:cubicBezTo>
                    <a:pt x="3856" y="2322"/>
                    <a:pt x="3909" y="2158"/>
                    <a:pt x="3956" y="1993"/>
                  </a:cubicBezTo>
                  <a:lnTo>
                    <a:pt x="0"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3"/>
            <p:cNvSpPr/>
            <p:nvPr/>
          </p:nvSpPr>
          <p:spPr>
            <a:xfrm>
              <a:off x="4805808" y="2602335"/>
              <a:ext cx="304426" cy="71494"/>
            </a:xfrm>
            <a:custGeom>
              <a:rect b="b" l="l" r="r" t="t"/>
              <a:pathLst>
                <a:path extrusionOk="0" h="965" w="4109">
                  <a:moveTo>
                    <a:pt x="0" y="1"/>
                  </a:moveTo>
                  <a:lnTo>
                    <a:pt x="4109" y="965"/>
                  </a:lnTo>
                  <a:lnTo>
                    <a:pt x="4109" y="782"/>
                  </a:lnTo>
                  <a:cubicBezTo>
                    <a:pt x="4109" y="683"/>
                    <a:pt x="4109" y="583"/>
                    <a:pt x="4103" y="489"/>
                  </a:cubicBezTo>
                  <a:lnTo>
                    <a:pt x="0" y="1"/>
                  </a:ln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3"/>
            <p:cNvSpPr/>
            <p:nvPr/>
          </p:nvSpPr>
          <p:spPr>
            <a:xfrm>
              <a:off x="4806178" y="2536174"/>
              <a:ext cx="291905" cy="66234"/>
            </a:xfrm>
            <a:custGeom>
              <a:rect b="b" l="l" r="r" t="t"/>
              <a:pathLst>
                <a:path extrusionOk="0" h="894" w="3940">
                  <a:moveTo>
                    <a:pt x="3798" y="0"/>
                  </a:moveTo>
                  <a:lnTo>
                    <a:pt x="1" y="894"/>
                  </a:lnTo>
                  <a:lnTo>
                    <a:pt x="3939" y="423"/>
                  </a:lnTo>
                  <a:cubicBezTo>
                    <a:pt x="3898" y="277"/>
                    <a:pt x="3851" y="135"/>
                    <a:pt x="3798" y="0"/>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3"/>
            <p:cNvSpPr/>
            <p:nvPr/>
          </p:nvSpPr>
          <p:spPr>
            <a:xfrm>
              <a:off x="4805808" y="2449936"/>
              <a:ext cx="250860" cy="152472"/>
            </a:xfrm>
            <a:custGeom>
              <a:rect b="b" l="l" r="r" t="t"/>
              <a:pathLst>
                <a:path extrusionOk="0" h="2058" w="3386">
                  <a:moveTo>
                    <a:pt x="3139" y="0"/>
                  </a:moveTo>
                  <a:lnTo>
                    <a:pt x="0" y="2058"/>
                  </a:lnTo>
                  <a:lnTo>
                    <a:pt x="3386" y="347"/>
                  </a:lnTo>
                  <a:cubicBezTo>
                    <a:pt x="3309" y="224"/>
                    <a:pt x="3227" y="112"/>
                    <a:pt x="3139" y="0"/>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3"/>
            <p:cNvSpPr/>
            <p:nvPr/>
          </p:nvSpPr>
          <p:spPr>
            <a:xfrm>
              <a:off x="4805808" y="2334507"/>
              <a:ext cx="226485" cy="267900"/>
            </a:xfrm>
            <a:custGeom>
              <a:rect b="b" l="l" r="r" t="t"/>
              <a:pathLst>
                <a:path extrusionOk="0" h="3616" w="3057">
                  <a:moveTo>
                    <a:pt x="2898" y="1"/>
                  </a:moveTo>
                  <a:lnTo>
                    <a:pt x="2898" y="1"/>
                  </a:lnTo>
                  <a:cubicBezTo>
                    <a:pt x="2951" y="42"/>
                    <a:pt x="3004" y="89"/>
                    <a:pt x="3056" y="136"/>
                  </a:cubicBezTo>
                  <a:cubicBezTo>
                    <a:pt x="3010" y="89"/>
                    <a:pt x="2951" y="42"/>
                    <a:pt x="2898" y="1"/>
                  </a:cubicBezTo>
                  <a:close/>
                  <a:moveTo>
                    <a:pt x="2210" y="653"/>
                  </a:moveTo>
                  <a:lnTo>
                    <a:pt x="0" y="3616"/>
                  </a:lnTo>
                  <a:lnTo>
                    <a:pt x="2533" y="912"/>
                  </a:lnTo>
                  <a:cubicBezTo>
                    <a:pt x="2433" y="824"/>
                    <a:pt x="2322" y="736"/>
                    <a:pt x="2210" y="653"/>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3"/>
            <p:cNvSpPr/>
            <p:nvPr/>
          </p:nvSpPr>
          <p:spPr>
            <a:xfrm>
              <a:off x="4805808" y="2337989"/>
              <a:ext cx="108020" cy="264418"/>
            </a:xfrm>
            <a:custGeom>
              <a:rect b="b" l="l" r="r" t="t"/>
              <a:pathLst>
                <a:path extrusionOk="0" h="3569" w="1458">
                  <a:moveTo>
                    <a:pt x="1076" y="1"/>
                  </a:moveTo>
                  <a:lnTo>
                    <a:pt x="0" y="3569"/>
                  </a:lnTo>
                  <a:lnTo>
                    <a:pt x="1458" y="160"/>
                  </a:lnTo>
                  <a:cubicBezTo>
                    <a:pt x="1334" y="101"/>
                    <a:pt x="1205" y="48"/>
                    <a:pt x="1076" y="1"/>
                  </a:cubicBezTo>
                  <a:close/>
                </a:path>
              </a:pathLst>
            </a:custGeom>
            <a:solidFill>
              <a:srgbClr val="ED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3"/>
            <p:cNvSpPr/>
            <p:nvPr/>
          </p:nvSpPr>
          <p:spPr>
            <a:xfrm>
              <a:off x="4740462" y="2537063"/>
              <a:ext cx="130690" cy="130690"/>
            </a:xfrm>
            <a:custGeom>
              <a:rect b="b" l="l" r="r" t="t"/>
              <a:pathLst>
                <a:path extrusionOk="0" h="1764" w="1764">
                  <a:moveTo>
                    <a:pt x="882" y="0"/>
                  </a:moveTo>
                  <a:cubicBezTo>
                    <a:pt x="394" y="0"/>
                    <a:pt x="0" y="394"/>
                    <a:pt x="0" y="882"/>
                  </a:cubicBezTo>
                  <a:cubicBezTo>
                    <a:pt x="0" y="1370"/>
                    <a:pt x="394" y="1763"/>
                    <a:pt x="882" y="1763"/>
                  </a:cubicBezTo>
                  <a:cubicBezTo>
                    <a:pt x="1370" y="1763"/>
                    <a:pt x="1764" y="1370"/>
                    <a:pt x="1764" y="882"/>
                  </a:cubicBezTo>
                  <a:cubicBezTo>
                    <a:pt x="1764" y="394"/>
                    <a:pt x="1370" y="0"/>
                    <a:pt x="882" y="0"/>
                  </a:cubicBezTo>
                  <a:close/>
                </a:path>
              </a:pathLst>
            </a:custGeom>
            <a:solidFill>
              <a:srgbClr val="D2D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3"/>
            <p:cNvSpPr/>
            <p:nvPr/>
          </p:nvSpPr>
          <p:spPr>
            <a:xfrm>
              <a:off x="4513975" y="2258789"/>
              <a:ext cx="635004" cy="561806"/>
            </a:xfrm>
            <a:custGeom>
              <a:rect b="b" l="l" r="r" t="t"/>
              <a:pathLst>
                <a:path extrusionOk="0" h="7583" w="8571">
                  <a:moveTo>
                    <a:pt x="4086" y="0"/>
                  </a:moveTo>
                  <a:cubicBezTo>
                    <a:pt x="4123" y="2"/>
                    <a:pt x="4159" y="3"/>
                    <a:pt x="4196" y="6"/>
                  </a:cubicBezTo>
                  <a:lnTo>
                    <a:pt x="4196" y="6"/>
                  </a:lnTo>
                  <a:cubicBezTo>
                    <a:pt x="4155" y="0"/>
                    <a:pt x="4121" y="0"/>
                    <a:pt x="4086" y="0"/>
                  </a:cubicBezTo>
                  <a:close/>
                  <a:moveTo>
                    <a:pt x="3751" y="0"/>
                  </a:moveTo>
                  <a:cubicBezTo>
                    <a:pt x="3639" y="5"/>
                    <a:pt x="3528" y="14"/>
                    <a:pt x="3418" y="26"/>
                  </a:cubicBezTo>
                  <a:lnTo>
                    <a:pt x="3418" y="26"/>
                  </a:lnTo>
                  <a:cubicBezTo>
                    <a:pt x="3503" y="17"/>
                    <a:pt x="3589" y="10"/>
                    <a:pt x="3675" y="6"/>
                  </a:cubicBezTo>
                  <a:lnTo>
                    <a:pt x="3751" y="0"/>
                  </a:lnTo>
                  <a:close/>
                  <a:moveTo>
                    <a:pt x="4196" y="6"/>
                  </a:moveTo>
                  <a:cubicBezTo>
                    <a:pt x="4196" y="6"/>
                    <a:pt x="4197" y="6"/>
                    <a:pt x="4198" y="6"/>
                  </a:cubicBezTo>
                  <a:cubicBezTo>
                    <a:pt x="4287" y="12"/>
                    <a:pt x="4376" y="20"/>
                    <a:pt x="4465" y="30"/>
                  </a:cubicBezTo>
                  <a:lnTo>
                    <a:pt x="4465" y="30"/>
                  </a:lnTo>
                  <a:cubicBezTo>
                    <a:pt x="4375" y="20"/>
                    <a:pt x="4285" y="11"/>
                    <a:pt x="4196" y="6"/>
                  </a:cubicBezTo>
                  <a:close/>
                  <a:moveTo>
                    <a:pt x="4465" y="30"/>
                  </a:moveTo>
                  <a:cubicBezTo>
                    <a:pt x="4637" y="51"/>
                    <a:pt x="4809" y="80"/>
                    <a:pt x="4979" y="118"/>
                  </a:cubicBezTo>
                  <a:cubicBezTo>
                    <a:pt x="4808" y="79"/>
                    <a:pt x="4637" y="50"/>
                    <a:pt x="4465" y="30"/>
                  </a:cubicBezTo>
                  <a:close/>
                  <a:moveTo>
                    <a:pt x="3418" y="26"/>
                  </a:moveTo>
                  <a:cubicBezTo>
                    <a:pt x="3139" y="56"/>
                    <a:pt x="2863" y="113"/>
                    <a:pt x="2593" y="194"/>
                  </a:cubicBezTo>
                  <a:cubicBezTo>
                    <a:pt x="2441" y="243"/>
                    <a:pt x="2290" y="296"/>
                    <a:pt x="2143" y="360"/>
                  </a:cubicBezTo>
                  <a:lnTo>
                    <a:pt x="2143" y="360"/>
                  </a:lnTo>
                  <a:cubicBezTo>
                    <a:pt x="2546" y="190"/>
                    <a:pt x="2975" y="77"/>
                    <a:pt x="3418" y="26"/>
                  </a:cubicBezTo>
                  <a:close/>
                  <a:moveTo>
                    <a:pt x="2143" y="360"/>
                  </a:moveTo>
                  <a:lnTo>
                    <a:pt x="2143" y="360"/>
                  </a:lnTo>
                  <a:cubicBezTo>
                    <a:pt x="2114" y="372"/>
                    <a:pt x="2085" y="385"/>
                    <a:pt x="2056" y="397"/>
                  </a:cubicBezTo>
                  <a:lnTo>
                    <a:pt x="2056" y="397"/>
                  </a:lnTo>
                  <a:cubicBezTo>
                    <a:pt x="2072" y="390"/>
                    <a:pt x="2089" y="383"/>
                    <a:pt x="2105" y="376"/>
                  </a:cubicBezTo>
                  <a:cubicBezTo>
                    <a:pt x="2118" y="371"/>
                    <a:pt x="2130" y="365"/>
                    <a:pt x="2143" y="360"/>
                  </a:cubicBezTo>
                  <a:close/>
                  <a:moveTo>
                    <a:pt x="5356" y="218"/>
                  </a:moveTo>
                  <a:cubicBezTo>
                    <a:pt x="5497" y="265"/>
                    <a:pt x="5632" y="318"/>
                    <a:pt x="5761" y="370"/>
                  </a:cubicBezTo>
                  <a:cubicBezTo>
                    <a:pt x="5809" y="391"/>
                    <a:pt x="5857" y="412"/>
                    <a:pt x="5904" y="434"/>
                  </a:cubicBezTo>
                  <a:lnTo>
                    <a:pt x="5904" y="434"/>
                  </a:lnTo>
                  <a:cubicBezTo>
                    <a:pt x="5727" y="351"/>
                    <a:pt x="5544" y="279"/>
                    <a:pt x="5356" y="218"/>
                  </a:cubicBezTo>
                  <a:close/>
                  <a:moveTo>
                    <a:pt x="5904" y="434"/>
                  </a:moveTo>
                  <a:cubicBezTo>
                    <a:pt x="6086" y="519"/>
                    <a:pt x="6262" y="616"/>
                    <a:pt x="6431" y="723"/>
                  </a:cubicBezTo>
                  <a:cubicBezTo>
                    <a:pt x="6263" y="616"/>
                    <a:pt x="6087" y="519"/>
                    <a:pt x="5904" y="434"/>
                  </a:cubicBezTo>
                  <a:close/>
                  <a:moveTo>
                    <a:pt x="2056" y="397"/>
                  </a:moveTo>
                  <a:cubicBezTo>
                    <a:pt x="1739" y="536"/>
                    <a:pt x="1438" y="716"/>
                    <a:pt x="1159" y="923"/>
                  </a:cubicBezTo>
                  <a:cubicBezTo>
                    <a:pt x="1149" y="930"/>
                    <a:pt x="1140" y="938"/>
                    <a:pt x="1130" y="945"/>
                  </a:cubicBezTo>
                  <a:lnTo>
                    <a:pt x="1130" y="945"/>
                  </a:lnTo>
                  <a:cubicBezTo>
                    <a:pt x="1417" y="727"/>
                    <a:pt x="1727" y="544"/>
                    <a:pt x="2056" y="397"/>
                  </a:cubicBezTo>
                  <a:close/>
                  <a:moveTo>
                    <a:pt x="6461" y="741"/>
                  </a:moveTo>
                  <a:lnTo>
                    <a:pt x="6461" y="741"/>
                  </a:lnTo>
                  <a:cubicBezTo>
                    <a:pt x="6590" y="829"/>
                    <a:pt x="6713" y="917"/>
                    <a:pt x="6837" y="1017"/>
                  </a:cubicBezTo>
                  <a:cubicBezTo>
                    <a:pt x="6796" y="982"/>
                    <a:pt x="6754" y="952"/>
                    <a:pt x="6713" y="917"/>
                  </a:cubicBezTo>
                  <a:cubicBezTo>
                    <a:pt x="6631" y="858"/>
                    <a:pt x="6549" y="800"/>
                    <a:pt x="6461" y="741"/>
                  </a:cubicBezTo>
                  <a:close/>
                  <a:moveTo>
                    <a:pt x="6995" y="1152"/>
                  </a:moveTo>
                  <a:lnTo>
                    <a:pt x="6995" y="1152"/>
                  </a:lnTo>
                  <a:cubicBezTo>
                    <a:pt x="7003" y="1159"/>
                    <a:pt x="7011" y="1166"/>
                    <a:pt x="7019" y="1173"/>
                  </a:cubicBezTo>
                  <a:lnTo>
                    <a:pt x="7019" y="1173"/>
                  </a:lnTo>
                  <a:cubicBezTo>
                    <a:pt x="7011" y="1166"/>
                    <a:pt x="7004" y="1159"/>
                    <a:pt x="6995" y="1152"/>
                  </a:cubicBezTo>
                  <a:close/>
                  <a:moveTo>
                    <a:pt x="1130" y="945"/>
                  </a:moveTo>
                  <a:cubicBezTo>
                    <a:pt x="691" y="1280"/>
                    <a:pt x="309" y="1694"/>
                    <a:pt x="8" y="2175"/>
                  </a:cubicBezTo>
                  <a:lnTo>
                    <a:pt x="8" y="2175"/>
                  </a:lnTo>
                  <a:cubicBezTo>
                    <a:pt x="25" y="2150"/>
                    <a:pt x="44" y="2124"/>
                    <a:pt x="60" y="2099"/>
                  </a:cubicBezTo>
                  <a:cubicBezTo>
                    <a:pt x="260" y="1793"/>
                    <a:pt x="495" y="1511"/>
                    <a:pt x="765" y="1258"/>
                  </a:cubicBezTo>
                  <a:cubicBezTo>
                    <a:pt x="880" y="1149"/>
                    <a:pt x="1005" y="1044"/>
                    <a:pt x="1130" y="945"/>
                  </a:cubicBezTo>
                  <a:close/>
                  <a:moveTo>
                    <a:pt x="8" y="2175"/>
                  </a:moveTo>
                  <a:cubicBezTo>
                    <a:pt x="6" y="2179"/>
                    <a:pt x="3" y="2183"/>
                    <a:pt x="1" y="2187"/>
                  </a:cubicBezTo>
                  <a:cubicBezTo>
                    <a:pt x="3" y="2183"/>
                    <a:pt x="6" y="2179"/>
                    <a:pt x="8" y="2175"/>
                  </a:cubicBezTo>
                  <a:close/>
                  <a:moveTo>
                    <a:pt x="7019" y="1173"/>
                  </a:moveTo>
                  <a:cubicBezTo>
                    <a:pt x="7050" y="1201"/>
                    <a:pt x="7079" y="1230"/>
                    <a:pt x="7107" y="1258"/>
                  </a:cubicBezTo>
                  <a:cubicBezTo>
                    <a:pt x="7378" y="1505"/>
                    <a:pt x="7613" y="1787"/>
                    <a:pt x="7813" y="2093"/>
                  </a:cubicBezTo>
                  <a:cubicBezTo>
                    <a:pt x="7907" y="2240"/>
                    <a:pt x="7995" y="2387"/>
                    <a:pt x="8077" y="2545"/>
                  </a:cubicBezTo>
                  <a:cubicBezTo>
                    <a:pt x="8242" y="2869"/>
                    <a:pt x="8365" y="3215"/>
                    <a:pt x="8447" y="3574"/>
                  </a:cubicBezTo>
                  <a:cubicBezTo>
                    <a:pt x="8471" y="3656"/>
                    <a:pt x="8488" y="3744"/>
                    <a:pt x="8506" y="3832"/>
                  </a:cubicBezTo>
                  <a:cubicBezTo>
                    <a:pt x="8326" y="2802"/>
                    <a:pt x="7800" y="1864"/>
                    <a:pt x="7019" y="1173"/>
                  </a:cubicBezTo>
                  <a:close/>
                  <a:moveTo>
                    <a:pt x="8506" y="3838"/>
                  </a:moveTo>
                  <a:lnTo>
                    <a:pt x="8506" y="3838"/>
                  </a:lnTo>
                  <a:cubicBezTo>
                    <a:pt x="8516" y="3900"/>
                    <a:pt x="8525" y="3970"/>
                    <a:pt x="8535" y="4038"/>
                  </a:cubicBezTo>
                  <a:lnTo>
                    <a:pt x="8535" y="4038"/>
                  </a:lnTo>
                  <a:cubicBezTo>
                    <a:pt x="8526" y="3971"/>
                    <a:pt x="8517" y="3904"/>
                    <a:pt x="8506" y="3838"/>
                  </a:cubicBezTo>
                  <a:close/>
                  <a:moveTo>
                    <a:pt x="8535" y="4038"/>
                  </a:moveTo>
                  <a:lnTo>
                    <a:pt x="8535" y="4038"/>
                  </a:lnTo>
                  <a:cubicBezTo>
                    <a:pt x="8544" y="4110"/>
                    <a:pt x="8551" y="4183"/>
                    <a:pt x="8557" y="4256"/>
                  </a:cubicBezTo>
                  <a:lnTo>
                    <a:pt x="8557" y="4256"/>
                  </a:lnTo>
                  <a:cubicBezTo>
                    <a:pt x="8552" y="4198"/>
                    <a:pt x="8547" y="4142"/>
                    <a:pt x="8541" y="4085"/>
                  </a:cubicBezTo>
                  <a:cubicBezTo>
                    <a:pt x="8539" y="4070"/>
                    <a:pt x="8537" y="4054"/>
                    <a:pt x="8535" y="4038"/>
                  </a:cubicBezTo>
                  <a:close/>
                  <a:moveTo>
                    <a:pt x="8557" y="4256"/>
                  </a:moveTo>
                  <a:cubicBezTo>
                    <a:pt x="8565" y="4372"/>
                    <a:pt x="8571" y="4490"/>
                    <a:pt x="8571" y="4607"/>
                  </a:cubicBezTo>
                  <a:lnTo>
                    <a:pt x="8571" y="4607"/>
                  </a:lnTo>
                  <a:cubicBezTo>
                    <a:pt x="8571" y="4490"/>
                    <a:pt x="8566" y="4373"/>
                    <a:pt x="8557" y="4256"/>
                  </a:cubicBezTo>
                  <a:close/>
                  <a:moveTo>
                    <a:pt x="8571" y="4656"/>
                  </a:moveTo>
                  <a:cubicBezTo>
                    <a:pt x="8571" y="4802"/>
                    <a:pt x="8562" y="4953"/>
                    <a:pt x="8548" y="5104"/>
                  </a:cubicBezTo>
                  <a:lnTo>
                    <a:pt x="8548" y="5104"/>
                  </a:lnTo>
                  <a:cubicBezTo>
                    <a:pt x="8563" y="4955"/>
                    <a:pt x="8571" y="4806"/>
                    <a:pt x="8571" y="4656"/>
                  </a:cubicBezTo>
                  <a:close/>
                  <a:moveTo>
                    <a:pt x="8548" y="5104"/>
                  </a:moveTo>
                  <a:cubicBezTo>
                    <a:pt x="8544" y="5145"/>
                    <a:pt x="8540" y="5186"/>
                    <a:pt x="8534" y="5228"/>
                  </a:cubicBezTo>
                  <a:lnTo>
                    <a:pt x="8534" y="5228"/>
                  </a:lnTo>
                  <a:cubicBezTo>
                    <a:pt x="8537" y="5211"/>
                    <a:pt x="8539" y="5195"/>
                    <a:pt x="8541" y="5178"/>
                  </a:cubicBezTo>
                  <a:cubicBezTo>
                    <a:pt x="8544" y="5154"/>
                    <a:pt x="8546" y="5129"/>
                    <a:pt x="8548" y="5104"/>
                  </a:cubicBezTo>
                  <a:close/>
                  <a:moveTo>
                    <a:pt x="8534" y="5228"/>
                  </a:moveTo>
                  <a:cubicBezTo>
                    <a:pt x="8516" y="5352"/>
                    <a:pt x="8495" y="5477"/>
                    <a:pt x="8471" y="5602"/>
                  </a:cubicBezTo>
                  <a:lnTo>
                    <a:pt x="8471" y="5602"/>
                  </a:lnTo>
                  <a:cubicBezTo>
                    <a:pt x="8497" y="5478"/>
                    <a:pt x="8518" y="5353"/>
                    <a:pt x="8534" y="5228"/>
                  </a:cubicBezTo>
                  <a:close/>
                  <a:moveTo>
                    <a:pt x="8471" y="5602"/>
                  </a:moveTo>
                  <a:cubicBezTo>
                    <a:pt x="8405" y="5910"/>
                    <a:pt x="8308" y="6210"/>
                    <a:pt x="8182" y="6498"/>
                  </a:cubicBezTo>
                  <a:lnTo>
                    <a:pt x="8182" y="6498"/>
                  </a:lnTo>
                  <a:cubicBezTo>
                    <a:pt x="8297" y="6240"/>
                    <a:pt x="8389" y="5968"/>
                    <a:pt x="8453" y="5690"/>
                  </a:cubicBezTo>
                  <a:cubicBezTo>
                    <a:pt x="8459" y="5661"/>
                    <a:pt x="8465" y="5631"/>
                    <a:pt x="8471" y="5602"/>
                  </a:cubicBezTo>
                  <a:close/>
                  <a:moveTo>
                    <a:pt x="8182" y="6498"/>
                  </a:moveTo>
                  <a:cubicBezTo>
                    <a:pt x="8149" y="6573"/>
                    <a:pt x="8114" y="6646"/>
                    <a:pt x="8077" y="6718"/>
                  </a:cubicBezTo>
                  <a:cubicBezTo>
                    <a:pt x="8001" y="6871"/>
                    <a:pt x="7912" y="7024"/>
                    <a:pt x="7818" y="7165"/>
                  </a:cubicBezTo>
                  <a:cubicBezTo>
                    <a:pt x="7724" y="7306"/>
                    <a:pt x="7624" y="7447"/>
                    <a:pt x="7519" y="7577"/>
                  </a:cubicBezTo>
                  <a:lnTo>
                    <a:pt x="7519" y="7582"/>
                  </a:lnTo>
                  <a:cubicBezTo>
                    <a:pt x="7789" y="7250"/>
                    <a:pt x="8012" y="6885"/>
                    <a:pt x="8182" y="6498"/>
                  </a:cubicBezTo>
                  <a:close/>
                </a:path>
              </a:pathLst>
            </a:custGeom>
            <a:solidFill>
              <a:srgbClr val="A9B9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3"/>
            <p:cNvSpPr/>
            <p:nvPr/>
          </p:nvSpPr>
          <p:spPr>
            <a:xfrm>
              <a:off x="4518347" y="2260049"/>
              <a:ext cx="630633" cy="560101"/>
            </a:xfrm>
            <a:custGeom>
              <a:rect b="b" l="l" r="r" t="t"/>
              <a:pathLst>
                <a:path extrusionOk="0" h="7560" w="8512">
                  <a:moveTo>
                    <a:pt x="3621" y="1"/>
                  </a:moveTo>
                  <a:cubicBezTo>
                    <a:pt x="3257" y="18"/>
                    <a:pt x="2893" y="83"/>
                    <a:pt x="2540" y="189"/>
                  </a:cubicBezTo>
                  <a:lnTo>
                    <a:pt x="2734" y="812"/>
                  </a:lnTo>
                  <a:cubicBezTo>
                    <a:pt x="2940" y="788"/>
                    <a:pt x="3151" y="771"/>
                    <a:pt x="3363" y="771"/>
                  </a:cubicBezTo>
                  <a:cubicBezTo>
                    <a:pt x="3463" y="771"/>
                    <a:pt x="3569" y="771"/>
                    <a:pt x="3668" y="783"/>
                  </a:cubicBezTo>
                  <a:lnTo>
                    <a:pt x="3621" y="1"/>
                  </a:lnTo>
                  <a:close/>
                  <a:moveTo>
                    <a:pt x="4139" y="1"/>
                  </a:moveTo>
                  <a:lnTo>
                    <a:pt x="4092" y="830"/>
                  </a:lnTo>
                  <a:cubicBezTo>
                    <a:pt x="4391" y="877"/>
                    <a:pt x="4679" y="953"/>
                    <a:pt x="4962" y="1053"/>
                  </a:cubicBezTo>
                  <a:lnTo>
                    <a:pt x="5220" y="189"/>
                  </a:lnTo>
                  <a:cubicBezTo>
                    <a:pt x="5126" y="159"/>
                    <a:pt x="5032" y="130"/>
                    <a:pt x="4932" y="112"/>
                  </a:cubicBezTo>
                  <a:lnTo>
                    <a:pt x="4926" y="112"/>
                  </a:lnTo>
                  <a:cubicBezTo>
                    <a:pt x="4668" y="54"/>
                    <a:pt x="4403" y="18"/>
                    <a:pt x="4139" y="1"/>
                  </a:cubicBezTo>
                  <a:close/>
                  <a:moveTo>
                    <a:pt x="2052" y="365"/>
                  </a:moveTo>
                  <a:cubicBezTo>
                    <a:pt x="1717" y="506"/>
                    <a:pt x="1400" y="688"/>
                    <a:pt x="1106" y="912"/>
                  </a:cubicBezTo>
                  <a:lnTo>
                    <a:pt x="1341" y="1229"/>
                  </a:lnTo>
                  <a:cubicBezTo>
                    <a:pt x="1641" y="1082"/>
                    <a:pt x="1958" y="971"/>
                    <a:pt x="2281" y="894"/>
                  </a:cubicBezTo>
                  <a:lnTo>
                    <a:pt x="2052" y="365"/>
                  </a:lnTo>
                  <a:close/>
                  <a:moveTo>
                    <a:pt x="5702" y="365"/>
                  </a:moveTo>
                  <a:lnTo>
                    <a:pt x="5338" y="1212"/>
                  </a:lnTo>
                  <a:cubicBezTo>
                    <a:pt x="5602" y="1341"/>
                    <a:pt x="5855" y="1488"/>
                    <a:pt x="6090" y="1664"/>
                  </a:cubicBezTo>
                  <a:lnTo>
                    <a:pt x="6648" y="912"/>
                  </a:lnTo>
                  <a:cubicBezTo>
                    <a:pt x="6572" y="847"/>
                    <a:pt x="6484" y="788"/>
                    <a:pt x="6402" y="735"/>
                  </a:cubicBezTo>
                  <a:lnTo>
                    <a:pt x="6384" y="724"/>
                  </a:lnTo>
                  <a:lnTo>
                    <a:pt x="6372" y="718"/>
                  </a:lnTo>
                  <a:cubicBezTo>
                    <a:pt x="6161" y="583"/>
                    <a:pt x="5937" y="465"/>
                    <a:pt x="5708" y="365"/>
                  </a:cubicBezTo>
                  <a:close/>
                  <a:moveTo>
                    <a:pt x="706" y="1247"/>
                  </a:moveTo>
                  <a:cubicBezTo>
                    <a:pt x="436" y="1494"/>
                    <a:pt x="201" y="1776"/>
                    <a:pt x="1" y="2087"/>
                  </a:cubicBezTo>
                  <a:lnTo>
                    <a:pt x="71" y="2134"/>
                  </a:lnTo>
                  <a:cubicBezTo>
                    <a:pt x="324" y="1876"/>
                    <a:pt x="606" y="1652"/>
                    <a:pt x="912" y="1464"/>
                  </a:cubicBezTo>
                  <a:lnTo>
                    <a:pt x="706" y="1247"/>
                  </a:lnTo>
                  <a:close/>
                  <a:moveTo>
                    <a:pt x="7048" y="1247"/>
                  </a:moveTo>
                  <a:lnTo>
                    <a:pt x="6413" y="1923"/>
                  </a:lnTo>
                  <a:cubicBezTo>
                    <a:pt x="6637" y="2117"/>
                    <a:pt x="6837" y="2328"/>
                    <a:pt x="7019" y="2563"/>
                  </a:cubicBezTo>
                  <a:lnTo>
                    <a:pt x="7754" y="2082"/>
                  </a:lnTo>
                  <a:cubicBezTo>
                    <a:pt x="7554" y="1776"/>
                    <a:pt x="7319" y="1494"/>
                    <a:pt x="7048" y="1247"/>
                  </a:cubicBezTo>
                  <a:close/>
                  <a:moveTo>
                    <a:pt x="8012" y="2522"/>
                  </a:moveTo>
                  <a:lnTo>
                    <a:pt x="7260" y="2904"/>
                  </a:lnTo>
                  <a:cubicBezTo>
                    <a:pt x="7430" y="3163"/>
                    <a:pt x="7565" y="3439"/>
                    <a:pt x="7677" y="3721"/>
                  </a:cubicBezTo>
                  <a:lnTo>
                    <a:pt x="8388" y="3557"/>
                  </a:lnTo>
                  <a:cubicBezTo>
                    <a:pt x="8306" y="3198"/>
                    <a:pt x="8177" y="2852"/>
                    <a:pt x="8012" y="2528"/>
                  </a:cubicBezTo>
                  <a:lnTo>
                    <a:pt x="8012" y="2522"/>
                  </a:lnTo>
                  <a:close/>
                  <a:moveTo>
                    <a:pt x="8476" y="4068"/>
                  </a:moveTo>
                  <a:cubicBezTo>
                    <a:pt x="8477" y="4068"/>
                    <a:pt x="8477" y="4069"/>
                    <a:pt x="8477" y="4069"/>
                  </a:cubicBezTo>
                  <a:lnTo>
                    <a:pt x="8477" y="4069"/>
                  </a:lnTo>
                  <a:lnTo>
                    <a:pt x="8482" y="4068"/>
                  </a:lnTo>
                  <a:close/>
                  <a:moveTo>
                    <a:pt x="8477" y="4069"/>
                  </a:moveTo>
                  <a:lnTo>
                    <a:pt x="7818" y="4150"/>
                  </a:lnTo>
                  <a:cubicBezTo>
                    <a:pt x="7906" y="4462"/>
                    <a:pt x="7959" y="4785"/>
                    <a:pt x="7983" y="5109"/>
                  </a:cubicBezTo>
                  <a:lnTo>
                    <a:pt x="8476" y="5167"/>
                  </a:lnTo>
                  <a:lnTo>
                    <a:pt x="8476" y="5167"/>
                  </a:lnTo>
                  <a:cubicBezTo>
                    <a:pt x="8476" y="5165"/>
                    <a:pt x="8476" y="5163"/>
                    <a:pt x="8476" y="5161"/>
                  </a:cubicBezTo>
                  <a:cubicBezTo>
                    <a:pt x="8500" y="4991"/>
                    <a:pt x="8512" y="4815"/>
                    <a:pt x="8512" y="4638"/>
                  </a:cubicBezTo>
                  <a:lnTo>
                    <a:pt x="8512" y="4621"/>
                  </a:lnTo>
                  <a:lnTo>
                    <a:pt x="8512" y="4597"/>
                  </a:lnTo>
                  <a:cubicBezTo>
                    <a:pt x="8512" y="4421"/>
                    <a:pt x="8500" y="4245"/>
                    <a:pt x="8477" y="4069"/>
                  </a:cubicBezTo>
                  <a:close/>
                  <a:moveTo>
                    <a:pt x="8476" y="5167"/>
                  </a:moveTo>
                  <a:cubicBezTo>
                    <a:pt x="8458" y="5342"/>
                    <a:pt x="8429" y="5510"/>
                    <a:pt x="8388" y="5673"/>
                  </a:cubicBezTo>
                  <a:cubicBezTo>
                    <a:pt x="8388" y="5675"/>
                    <a:pt x="8387" y="5677"/>
                    <a:pt x="8387" y="5678"/>
                  </a:cubicBezTo>
                  <a:lnTo>
                    <a:pt x="8387" y="5678"/>
                  </a:lnTo>
                  <a:lnTo>
                    <a:pt x="7989" y="5585"/>
                  </a:lnTo>
                  <a:cubicBezTo>
                    <a:pt x="7977" y="5931"/>
                    <a:pt x="7924" y="6272"/>
                    <a:pt x="7830" y="6613"/>
                  </a:cubicBezTo>
                  <a:lnTo>
                    <a:pt x="8012" y="6701"/>
                  </a:lnTo>
                  <a:cubicBezTo>
                    <a:pt x="8182" y="6380"/>
                    <a:pt x="8305" y="6035"/>
                    <a:pt x="8387" y="5678"/>
                  </a:cubicBezTo>
                  <a:lnTo>
                    <a:pt x="8387" y="5678"/>
                  </a:lnTo>
                  <a:lnTo>
                    <a:pt x="8388" y="5679"/>
                  </a:lnTo>
                  <a:cubicBezTo>
                    <a:pt x="8429" y="5508"/>
                    <a:pt x="8459" y="5338"/>
                    <a:pt x="8476" y="5167"/>
                  </a:cubicBezTo>
                  <a:lnTo>
                    <a:pt x="8476" y="5167"/>
                  </a:lnTo>
                  <a:close/>
                  <a:moveTo>
                    <a:pt x="7671" y="7095"/>
                  </a:moveTo>
                  <a:cubicBezTo>
                    <a:pt x="7607" y="7254"/>
                    <a:pt x="7536" y="7413"/>
                    <a:pt x="7454" y="7560"/>
                  </a:cubicBezTo>
                  <a:cubicBezTo>
                    <a:pt x="7565" y="7430"/>
                    <a:pt x="7665" y="7295"/>
                    <a:pt x="7754" y="7148"/>
                  </a:cubicBezTo>
                  <a:lnTo>
                    <a:pt x="7671" y="7095"/>
                  </a:ln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3"/>
            <p:cNvSpPr/>
            <p:nvPr/>
          </p:nvSpPr>
          <p:spPr>
            <a:xfrm>
              <a:off x="4786174" y="2259234"/>
              <a:ext cx="38822" cy="61863"/>
            </a:xfrm>
            <a:custGeom>
              <a:rect b="b" l="l" r="r" t="t"/>
              <a:pathLst>
                <a:path extrusionOk="0" h="835" w="524">
                  <a:moveTo>
                    <a:pt x="77" y="0"/>
                  </a:moveTo>
                  <a:lnTo>
                    <a:pt x="1" y="6"/>
                  </a:lnTo>
                  <a:lnTo>
                    <a:pt x="48" y="788"/>
                  </a:lnTo>
                  <a:cubicBezTo>
                    <a:pt x="194" y="794"/>
                    <a:pt x="336" y="811"/>
                    <a:pt x="477" y="835"/>
                  </a:cubicBezTo>
                  <a:lnTo>
                    <a:pt x="524" y="6"/>
                  </a:lnTo>
                  <a:cubicBezTo>
                    <a:pt x="483" y="6"/>
                    <a:pt x="447" y="0"/>
                    <a:pt x="412" y="0"/>
                  </a:cubicBez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3"/>
            <p:cNvSpPr/>
            <p:nvPr/>
          </p:nvSpPr>
          <p:spPr>
            <a:xfrm>
              <a:off x="4670375" y="2273533"/>
              <a:ext cx="50083" cy="52824"/>
            </a:xfrm>
            <a:custGeom>
              <a:rect b="b" l="l" r="r" t="t"/>
              <a:pathLst>
                <a:path extrusionOk="0" h="713" w="676">
                  <a:moveTo>
                    <a:pt x="488" y="1"/>
                  </a:moveTo>
                  <a:cubicBezTo>
                    <a:pt x="317" y="54"/>
                    <a:pt x="159" y="113"/>
                    <a:pt x="0" y="183"/>
                  </a:cubicBezTo>
                  <a:lnTo>
                    <a:pt x="229" y="712"/>
                  </a:lnTo>
                  <a:cubicBezTo>
                    <a:pt x="376" y="677"/>
                    <a:pt x="523" y="653"/>
                    <a:pt x="676" y="630"/>
                  </a:cubicBezTo>
                  <a:lnTo>
                    <a:pt x="488" y="1"/>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3"/>
            <p:cNvSpPr/>
            <p:nvPr/>
          </p:nvSpPr>
          <p:spPr>
            <a:xfrm>
              <a:off x="4570653" y="2327543"/>
              <a:ext cx="47046" cy="41044"/>
            </a:xfrm>
            <a:custGeom>
              <a:rect b="b" l="l" r="r" t="t"/>
              <a:pathLst>
                <a:path extrusionOk="0" h="554" w="635">
                  <a:moveTo>
                    <a:pt x="394" y="1"/>
                  </a:moveTo>
                  <a:cubicBezTo>
                    <a:pt x="259" y="107"/>
                    <a:pt x="123" y="218"/>
                    <a:pt x="0" y="336"/>
                  </a:cubicBezTo>
                  <a:lnTo>
                    <a:pt x="206" y="553"/>
                  </a:lnTo>
                  <a:cubicBezTo>
                    <a:pt x="347" y="471"/>
                    <a:pt x="488" y="395"/>
                    <a:pt x="635" y="318"/>
                  </a:cubicBezTo>
                  <a:lnTo>
                    <a:pt x="394" y="1"/>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3"/>
            <p:cNvSpPr/>
            <p:nvPr/>
          </p:nvSpPr>
          <p:spPr>
            <a:xfrm>
              <a:off x="4502714" y="2414670"/>
              <a:ext cx="21411" cy="27042"/>
            </a:xfrm>
            <a:custGeom>
              <a:rect b="b" l="l" r="r" t="t"/>
              <a:pathLst>
                <a:path extrusionOk="0" h="365" w="289">
                  <a:moveTo>
                    <a:pt x="212" y="0"/>
                  </a:moveTo>
                  <a:cubicBezTo>
                    <a:pt x="194" y="30"/>
                    <a:pt x="176" y="59"/>
                    <a:pt x="159" y="89"/>
                  </a:cubicBezTo>
                  <a:cubicBezTo>
                    <a:pt x="100" y="177"/>
                    <a:pt x="47" y="271"/>
                    <a:pt x="0" y="365"/>
                  </a:cubicBezTo>
                  <a:cubicBezTo>
                    <a:pt x="88" y="253"/>
                    <a:pt x="182" y="147"/>
                    <a:pt x="288" y="47"/>
                  </a:cubicBezTo>
                  <a:lnTo>
                    <a:pt x="212" y="0"/>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3"/>
            <p:cNvSpPr/>
            <p:nvPr/>
          </p:nvSpPr>
          <p:spPr>
            <a:xfrm>
              <a:off x="5086675" y="2749992"/>
              <a:ext cx="25708" cy="40155"/>
            </a:xfrm>
            <a:custGeom>
              <a:rect b="b" l="l" r="r" t="t"/>
              <a:pathLst>
                <a:path extrusionOk="0" h="542" w="347">
                  <a:moveTo>
                    <a:pt x="165" y="0"/>
                  </a:moveTo>
                  <a:cubicBezTo>
                    <a:pt x="118" y="165"/>
                    <a:pt x="65" y="329"/>
                    <a:pt x="0" y="488"/>
                  </a:cubicBezTo>
                  <a:lnTo>
                    <a:pt x="88" y="541"/>
                  </a:lnTo>
                  <a:cubicBezTo>
                    <a:pt x="182" y="400"/>
                    <a:pt x="271" y="247"/>
                    <a:pt x="347" y="94"/>
                  </a:cubicBezTo>
                  <a:lnTo>
                    <a:pt x="165" y="0"/>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3"/>
            <p:cNvSpPr/>
            <p:nvPr/>
          </p:nvSpPr>
          <p:spPr>
            <a:xfrm>
              <a:off x="5109716" y="2638490"/>
              <a:ext cx="37118" cy="41859"/>
            </a:xfrm>
            <a:custGeom>
              <a:rect b="b" l="l" r="r" t="t"/>
              <a:pathLst>
                <a:path extrusionOk="0" h="565" w="501">
                  <a:moveTo>
                    <a:pt x="1" y="1"/>
                  </a:moveTo>
                  <a:cubicBezTo>
                    <a:pt x="7" y="95"/>
                    <a:pt x="12" y="195"/>
                    <a:pt x="12" y="294"/>
                  </a:cubicBezTo>
                  <a:lnTo>
                    <a:pt x="12" y="471"/>
                  </a:lnTo>
                  <a:lnTo>
                    <a:pt x="412" y="565"/>
                  </a:lnTo>
                  <a:cubicBezTo>
                    <a:pt x="453" y="400"/>
                    <a:pt x="483" y="230"/>
                    <a:pt x="500" y="59"/>
                  </a:cubicBezTo>
                  <a:lnTo>
                    <a:pt x="7" y="1"/>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3"/>
            <p:cNvSpPr/>
            <p:nvPr/>
          </p:nvSpPr>
          <p:spPr>
            <a:xfrm>
              <a:off x="5087490" y="2523950"/>
              <a:ext cx="59344" cy="43638"/>
            </a:xfrm>
            <a:custGeom>
              <a:rect b="b" l="l" r="r" t="t"/>
              <a:pathLst>
                <a:path extrusionOk="0" h="589" w="801">
                  <a:moveTo>
                    <a:pt x="706" y="1"/>
                  </a:moveTo>
                  <a:lnTo>
                    <a:pt x="1" y="165"/>
                  </a:lnTo>
                  <a:cubicBezTo>
                    <a:pt x="54" y="300"/>
                    <a:pt x="101" y="442"/>
                    <a:pt x="142" y="588"/>
                  </a:cubicBezTo>
                  <a:lnTo>
                    <a:pt x="800" y="506"/>
                  </a:lnTo>
                  <a:cubicBezTo>
                    <a:pt x="794" y="424"/>
                    <a:pt x="783" y="342"/>
                    <a:pt x="765" y="259"/>
                  </a:cubicBezTo>
                  <a:cubicBezTo>
                    <a:pt x="753" y="171"/>
                    <a:pt x="730" y="89"/>
                    <a:pt x="712" y="1"/>
                  </a:cubicBez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3"/>
            <p:cNvSpPr/>
            <p:nvPr/>
          </p:nvSpPr>
          <p:spPr>
            <a:xfrm>
              <a:off x="5038296" y="2414226"/>
              <a:ext cx="73717" cy="61493"/>
            </a:xfrm>
            <a:custGeom>
              <a:rect b="b" l="l" r="r" t="t"/>
              <a:pathLst>
                <a:path extrusionOk="0" h="830" w="995">
                  <a:moveTo>
                    <a:pt x="736" y="1"/>
                  </a:moveTo>
                  <a:lnTo>
                    <a:pt x="1" y="482"/>
                  </a:lnTo>
                  <a:cubicBezTo>
                    <a:pt x="89" y="594"/>
                    <a:pt x="171" y="706"/>
                    <a:pt x="248" y="829"/>
                  </a:cubicBezTo>
                  <a:lnTo>
                    <a:pt x="994" y="447"/>
                  </a:lnTo>
                  <a:cubicBezTo>
                    <a:pt x="918" y="294"/>
                    <a:pt x="830" y="142"/>
                    <a:pt x="736" y="1"/>
                  </a:cubicBez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3"/>
            <p:cNvSpPr/>
            <p:nvPr/>
          </p:nvSpPr>
          <p:spPr>
            <a:xfrm>
              <a:off x="4969542" y="2327098"/>
              <a:ext cx="71050" cy="74977"/>
            </a:xfrm>
            <a:custGeom>
              <a:rect b="b" l="l" r="r" t="t"/>
              <a:pathLst>
                <a:path extrusionOk="0" h="1012" w="959">
                  <a:moveTo>
                    <a:pt x="564" y="1"/>
                  </a:moveTo>
                  <a:lnTo>
                    <a:pt x="0" y="753"/>
                  </a:lnTo>
                  <a:cubicBezTo>
                    <a:pt x="112" y="836"/>
                    <a:pt x="223" y="924"/>
                    <a:pt x="323" y="1012"/>
                  </a:cubicBezTo>
                  <a:lnTo>
                    <a:pt x="958" y="336"/>
                  </a:lnTo>
                  <a:cubicBezTo>
                    <a:pt x="923" y="301"/>
                    <a:pt x="888" y="271"/>
                    <a:pt x="846" y="236"/>
                  </a:cubicBezTo>
                  <a:cubicBezTo>
                    <a:pt x="794" y="189"/>
                    <a:pt x="741" y="142"/>
                    <a:pt x="688" y="101"/>
                  </a:cubicBezTo>
                  <a:cubicBezTo>
                    <a:pt x="647" y="66"/>
                    <a:pt x="605" y="36"/>
                    <a:pt x="564" y="1"/>
                  </a:cubicBez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3"/>
            <p:cNvSpPr/>
            <p:nvPr/>
          </p:nvSpPr>
          <p:spPr>
            <a:xfrm>
              <a:off x="4885452" y="2273533"/>
              <a:ext cx="55862" cy="76310"/>
            </a:xfrm>
            <a:custGeom>
              <a:rect b="b" l="l" r="r" t="t"/>
              <a:pathLst>
                <a:path extrusionOk="0" h="1030" w="754">
                  <a:moveTo>
                    <a:pt x="265" y="1"/>
                  </a:moveTo>
                  <a:lnTo>
                    <a:pt x="1" y="871"/>
                  </a:lnTo>
                  <a:cubicBezTo>
                    <a:pt x="130" y="918"/>
                    <a:pt x="259" y="971"/>
                    <a:pt x="383" y="1030"/>
                  </a:cubicBezTo>
                  <a:lnTo>
                    <a:pt x="753" y="177"/>
                  </a:lnTo>
                  <a:cubicBezTo>
                    <a:pt x="618" y="124"/>
                    <a:pt x="483" y="72"/>
                    <a:pt x="347" y="24"/>
                  </a:cubicBezTo>
                  <a:lnTo>
                    <a:pt x="265" y="1"/>
                  </a:lnTo>
                  <a:close/>
                </a:path>
              </a:pathLst>
            </a:custGeom>
            <a:solidFill>
              <a:srgbClr val="BCC8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3"/>
            <p:cNvSpPr/>
            <p:nvPr/>
          </p:nvSpPr>
          <p:spPr>
            <a:xfrm>
              <a:off x="6609108" y="2721246"/>
              <a:ext cx="938022" cy="266122"/>
            </a:xfrm>
            <a:custGeom>
              <a:rect b="b" l="l" r="r" t="t"/>
              <a:pathLst>
                <a:path extrusionOk="0" h="3592" w="12661">
                  <a:moveTo>
                    <a:pt x="0" y="0"/>
                  </a:moveTo>
                  <a:cubicBezTo>
                    <a:pt x="0" y="0"/>
                    <a:pt x="717" y="2122"/>
                    <a:pt x="1334" y="2675"/>
                  </a:cubicBezTo>
                  <a:cubicBezTo>
                    <a:pt x="1951" y="3227"/>
                    <a:pt x="4455" y="3592"/>
                    <a:pt x="6330" y="3592"/>
                  </a:cubicBezTo>
                  <a:cubicBezTo>
                    <a:pt x="8100" y="3592"/>
                    <a:pt x="10704" y="3233"/>
                    <a:pt x="11327" y="2675"/>
                  </a:cubicBezTo>
                  <a:cubicBezTo>
                    <a:pt x="11944" y="2122"/>
                    <a:pt x="12661" y="0"/>
                    <a:pt x="12661" y="0"/>
                  </a:cubicBezTo>
                  <a:lnTo>
                    <a:pt x="12661" y="0"/>
                  </a:lnTo>
                  <a:cubicBezTo>
                    <a:pt x="12661" y="0"/>
                    <a:pt x="8564" y="588"/>
                    <a:pt x="6330" y="623"/>
                  </a:cubicBezTo>
                  <a:cubicBezTo>
                    <a:pt x="4097" y="588"/>
                    <a:pt x="0" y="0"/>
                    <a:pt x="0" y="0"/>
                  </a:cubicBez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3"/>
            <p:cNvSpPr/>
            <p:nvPr/>
          </p:nvSpPr>
          <p:spPr>
            <a:xfrm>
              <a:off x="7602849" y="1259345"/>
              <a:ext cx="1267711" cy="284866"/>
            </a:xfrm>
            <a:custGeom>
              <a:rect b="b" l="l" r="r" t="t"/>
              <a:pathLst>
                <a:path extrusionOk="0" h="3845" w="17111">
                  <a:moveTo>
                    <a:pt x="16100" y="1"/>
                  </a:moveTo>
                  <a:cubicBezTo>
                    <a:pt x="15788" y="1"/>
                    <a:pt x="0" y="535"/>
                    <a:pt x="0" y="535"/>
                  </a:cubicBezTo>
                  <a:lnTo>
                    <a:pt x="2475" y="3845"/>
                  </a:lnTo>
                  <a:cubicBezTo>
                    <a:pt x="2475" y="3845"/>
                    <a:pt x="16981" y="559"/>
                    <a:pt x="17046" y="389"/>
                  </a:cubicBezTo>
                  <a:cubicBezTo>
                    <a:pt x="17111" y="218"/>
                    <a:pt x="16417" y="1"/>
                    <a:pt x="16100" y="1"/>
                  </a:cubicBez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3"/>
            <p:cNvSpPr/>
            <p:nvPr/>
          </p:nvSpPr>
          <p:spPr>
            <a:xfrm>
              <a:off x="5285231" y="1259345"/>
              <a:ext cx="1267711" cy="284866"/>
            </a:xfrm>
            <a:custGeom>
              <a:rect b="b" l="l" r="r" t="t"/>
              <a:pathLst>
                <a:path extrusionOk="0" h="3845" w="17111">
                  <a:moveTo>
                    <a:pt x="1011" y="1"/>
                  </a:moveTo>
                  <a:cubicBezTo>
                    <a:pt x="694" y="1"/>
                    <a:pt x="1" y="218"/>
                    <a:pt x="65" y="389"/>
                  </a:cubicBezTo>
                  <a:cubicBezTo>
                    <a:pt x="130" y="559"/>
                    <a:pt x="14636" y="3845"/>
                    <a:pt x="14636" y="3845"/>
                  </a:cubicBezTo>
                  <a:lnTo>
                    <a:pt x="17111" y="535"/>
                  </a:lnTo>
                  <a:cubicBezTo>
                    <a:pt x="17111" y="535"/>
                    <a:pt x="1323" y="1"/>
                    <a:pt x="1011" y="1"/>
                  </a:cubicBez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3"/>
            <p:cNvSpPr/>
            <p:nvPr/>
          </p:nvSpPr>
          <p:spPr>
            <a:xfrm>
              <a:off x="6965322" y="500315"/>
              <a:ext cx="225152" cy="692496"/>
            </a:xfrm>
            <a:custGeom>
              <a:rect b="b" l="l" r="r" t="t"/>
              <a:pathLst>
                <a:path extrusionOk="0" h="9347" w="3039">
                  <a:moveTo>
                    <a:pt x="1522" y="1"/>
                  </a:moveTo>
                  <a:cubicBezTo>
                    <a:pt x="1522" y="1"/>
                    <a:pt x="1170" y="118"/>
                    <a:pt x="1040" y="383"/>
                  </a:cubicBezTo>
                  <a:cubicBezTo>
                    <a:pt x="917" y="647"/>
                    <a:pt x="0" y="9346"/>
                    <a:pt x="0" y="9346"/>
                  </a:cubicBezTo>
                  <a:lnTo>
                    <a:pt x="3039" y="9346"/>
                  </a:lnTo>
                  <a:cubicBezTo>
                    <a:pt x="3039" y="9346"/>
                    <a:pt x="2128" y="653"/>
                    <a:pt x="1993" y="383"/>
                  </a:cubicBezTo>
                  <a:cubicBezTo>
                    <a:pt x="1863" y="118"/>
                    <a:pt x="1522" y="1"/>
                    <a:pt x="1522" y="1"/>
                  </a:cubicBez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3"/>
            <p:cNvSpPr/>
            <p:nvPr/>
          </p:nvSpPr>
          <p:spPr>
            <a:xfrm>
              <a:off x="6148799" y="1082127"/>
              <a:ext cx="1854262" cy="1754540"/>
            </a:xfrm>
            <a:custGeom>
              <a:rect b="b" l="l" r="r" t="t"/>
              <a:pathLst>
                <a:path extrusionOk="0" h="23682" w="25028">
                  <a:moveTo>
                    <a:pt x="12549" y="0"/>
                  </a:moveTo>
                  <a:cubicBezTo>
                    <a:pt x="7283" y="0"/>
                    <a:pt x="0" y="4462"/>
                    <a:pt x="917" y="14842"/>
                  </a:cubicBezTo>
                  <a:cubicBezTo>
                    <a:pt x="1605" y="22742"/>
                    <a:pt x="9828" y="23682"/>
                    <a:pt x="12543" y="23682"/>
                  </a:cubicBezTo>
                  <a:cubicBezTo>
                    <a:pt x="15259" y="23682"/>
                    <a:pt x="23517" y="22983"/>
                    <a:pt x="24182" y="14842"/>
                  </a:cubicBezTo>
                  <a:lnTo>
                    <a:pt x="24187" y="14842"/>
                  </a:lnTo>
                  <a:cubicBezTo>
                    <a:pt x="25028" y="4538"/>
                    <a:pt x="17816" y="0"/>
                    <a:pt x="12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3"/>
            <p:cNvSpPr/>
            <p:nvPr/>
          </p:nvSpPr>
          <p:spPr>
            <a:xfrm>
              <a:off x="6242002" y="1228450"/>
              <a:ext cx="1667487" cy="1577767"/>
            </a:xfrm>
            <a:custGeom>
              <a:rect b="b" l="l" r="r" t="t"/>
              <a:pathLst>
                <a:path extrusionOk="0" h="21296" w="22507">
                  <a:moveTo>
                    <a:pt x="11285" y="0"/>
                  </a:moveTo>
                  <a:cubicBezTo>
                    <a:pt x="6554" y="0"/>
                    <a:pt x="0" y="4015"/>
                    <a:pt x="823" y="13343"/>
                  </a:cubicBezTo>
                  <a:cubicBezTo>
                    <a:pt x="1452" y="20443"/>
                    <a:pt x="8846" y="21296"/>
                    <a:pt x="11285" y="21296"/>
                  </a:cubicBezTo>
                  <a:cubicBezTo>
                    <a:pt x="13731" y="21296"/>
                    <a:pt x="21148" y="20667"/>
                    <a:pt x="21748" y="13343"/>
                  </a:cubicBezTo>
                  <a:cubicBezTo>
                    <a:pt x="22506" y="4079"/>
                    <a:pt x="16023" y="0"/>
                    <a:pt x="11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3"/>
            <p:cNvSpPr/>
            <p:nvPr/>
          </p:nvSpPr>
          <p:spPr>
            <a:xfrm>
              <a:off x="7095050" y="1614670"/>
              <a:ext cx="245674" cy="348656"/>
            </a:xfrm>
            <a:custGeom>
              <a:rect b="b" l="l" r="r" t="t"/>
              <a:pathLst>
                <a:path extrusionOk="0" h="4706" w="3316">
                  <a:moveTo>
                    <a:pt x="2253" y="0"/>
                  </a:moveTo>
                  <a:cubicBezTo>
                    <a:pt x="2230" y="0"/>
                    <a:pt x="2205" y="2"/>
                    <a:pt x="2181" y="7"/>
                  </a:cubicBezTo>
                  <a:lnTo>
                    <a:pt x="206" y="459"/>
                  </a:lnTo>
                  <a:cubicBezTo>
                    <a:pt x="95" y="471"/>
                    <a:pt x="12" y="559"/>
                    <a:pt x="1" y="671"/>
                  </a:cubicBezTo>
                  <a:lnTo>
                    <a:pt x="1" y="4486"/>
                  </a:lnTo>
                  <a:cubicBezTo>
                    <a:pt x="1" y="4614"/>
                    <a:pt x="137" y="4706"/>
                    <a:pt x="285" y="4706"/>
                  </a:cubicBezTo>
                  <a:cubicBezTo>
                    <a:pt x="333" y="4706"/>
                    <a:pt x="383" y="4696"/>
                    <a:pt x="430" y="4674"/>
                  </a:cubicBezTo>
                  <a:lnTo>
                    <a:pt x="3169" y="3363"/>
                  </a:lnTo>
                  <a:cubicBezTo>
                    <a:pt x="3263" y="3328"/>
                    <a:pt x="3316" y="3234"/>
                    <a:pt x="3298" y="3134"/>
                  </a:cubicBezTo>
                  <a:lnTo>
                    <a:pt x="2534" y="177"/>
                  </a:lnTo>
                  <a:cubicBezTo>
                    <a:pt x="2504" y="68"/>
                    <a:pt x="2385" y="0"/>
                    <a:pt x="2253"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3"/>
            <p:cNvSpPr/>
            <p:nvPr/>
          </p:nvSpPr>
          <p:spPr>
            <a:xfrm>
              <a:off x="7308868" y="1576144"/>
              <a:ext cx="189071" cy="258862"/>
            </a:xfrm>
            <a:custGeom>
              <a:rect b="b" l="l" r="r" t="t"/>
              <a:pathLst>
                <a:path extrusionOk="0" h="3494" w="2552">
                  <a:moveTo>
                    <a:pt x="1619" y="1"/>
                  </a:moveTo>
                  <a:cubicBezTo>
                    <a:pt x="1593" y="1"/>
                    <a:pt x="1567" y="4"/>
                    <a:pt x="1541" y="10"/>
                  </a:cubicBezTo>
                  <a:lnTo>
                    <a:pt x="230" y="309"/>
                  </a:lnTo>
                  <a:cubicBezTo>
                    <a:pt x="89" y="345"/>
                    <a:pt x="1" y="450"/>
                    <a:pt x="30" y="562"/>
                  </a:cubicBezTo>
                  <a:lnTo>
                    <a:pt x="741" y="3313"/>
                  </a:lnTo>
                  <a:cubicBezTo>
                    <a:pt x="771" y="3423"/>
                    <a:pt x="892" y="3493"/>
                    <a:pt x="1019" y="3493"/>
                  </a:cubicBezTo>
                  <a:cubicBezTo>
                    <a:pt x="1068" y="3493"/>
                    <a:pt x="1119" y="3483"/>
                    <a:pt x="1165" y="3460"/>
                  </a:cubicBezTo>
                  <a:lnTo>
                    <a:pt x="2399" y="2872"/>
                  </a:lnTo>
                  <a:cubicBezTo>
                    <a:pt x="2499" y="2837"/>
                    <a:pt x="2552" y="2737"/>
                    <a:pt x="2528" y="2637"/>
                  </a:cubicBezTo>
                  <a:lnTo>
                    <a:pt x="1893" y="180"/>
                  </a:lnTo>
                  <a:cubicBezTo>
                    <a:pt x="1869" y="72"/>
                    <a:pt x="1750" y="1"/>
                    <a:pt x="1619"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3"/>
            <p:cNvSpPr/>
            <p:nvPr/>
          </p:nvSpPr>
          <p:spPr>
            <a:xfrm>
              <a:off x="7475640" y="1543546"/>
              <a:ext cx="156473" cy="216558"/>
            </a:xfrm>
            <a:custGeom>
              <a:rect b="b" l="l" r="r" t="t"/>
              <a:pathLst>
                <a:path extrusionOk="0" h="2923" w="2112">
                  <a:moveTo>
                    <a:pt x="1290" y="0"/>
                  </a:moveTo>
                  <a:cubicBezTo>
                    <a:pt x="1264" y="0"/>
                    <a:pt x="1238" y="3"/>
                    <a:pt x="1212" y="9"/>
                  </a:cubicBezTo>
                  <a:lnTo>
                    <a:pt x="224" y="238"/>
                  </a:lnTo>
                  <a:cubicBezTo>
                    <a:pt x="83" y="267"/>
                    <a:pt x="1" y="379"/>
                    <a:pt x="24" y="491"/>
                  </a:cubicBezTo>
                  <a:lnTo>
                    <a:pt x="612" y="2742"/>
                  </a:lnTo>
                  <a:cubicBezTo>
                    <a:pt x="638" y="2852"/>
                    <a:pt x="758" y="2922"/>
                    <a:pt x="884" y="2922"/>
                  </a:cubicBezTo>
                  <a:cubicBezTo>
                    <a:pt x="933" y="2922"/>
                    <a:pt x="984" y="2912"/>
                    <a:pt x="1030" y="2889"/>
                  </a:cubicBezTo>
                  <a:lnTo>
                    <a:pt x="1964" y="2448"/>
                  </a:lnTo>
                  <a:cubicBezTo>
                    <a:pt x="2058" y="2413"/>
                    <a:pt x="2111" y="2313"/>
                    <a:pt x="2088" y="2213"/>
                  </a:cubicBezTo>
                  <a:lnTo>
                    <a:pt x="1564" y="179"/>
                  </a:lnTo>
                  <a:cubicBezTo>
                    <a:pt x="1535" y="71"/>
                    <a:pt x="1419" y="0"/>
                    <a:pt x="1290"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3"/>
            <p:cNvSpPr/>
            <p:nvPr/>
          </p:nvSpPr>
          <p:spPr>
            <a:xfrm>
              <a:off x="7618037" y="1519541"/>
              <a:ext cx="125949" cy="176773"/>
            </a:xfrm>
            <a:custGeom>
              <a:rect b="b" l="l" r="r" t="t"/>
              <a:pathLst>
                <a:path extrusionOk="0" h="2386" w="1700">
                  <a:moveTo>
                    <a:pt x="819" y="0"/>
                  </a:moveTo>
                  <a:cubicBezTo>
                    <a:pt x="793" y="0"/>
                    <a:pt x="767" y="3"/>
                    <a:pt x="742" y="9"/>
                  </a:cubicBezTo>
                  <a:lnTo>
                    <a:pt x="224" y="127"/>
                  </a:lnTo>
                  <a:cubicBezTo>
                    <a:pt x="83" y="162"/>
                    <a:pt x="1" y="268"/>
                    <a:pt x="30" y="380"/>
                  </a:cubicBezTo>
                  <a:lnTo>
                    <a:pt x="501" y="2208"/>
                  </a:lnTo>
                  <a:cubicBezTo>
                    <a:pt x="526" y="2318"/>
                    <a:pt x="647" y="2386"/>
                    <a:pt x="774" y="2386"/>
                  </a:cubicBezTo>
                  <a:cubicBezTo>
                    <a:pt x="823" y="2386"/>
                    <a:pt x="872" y="2376"/>
                    <a:pt x="918" y="2355"/>
                  </a:cubicBezTo>
                  <a:lnTo>
                    <a:pt x="1547" y="2055"/>
                  </a:lnTo>
                  <a:cubicBezTo>
                    <a:pt x="1647" y="2020"/>
                    <a:pt x="1700" y="1908"/>
                    <a:pt x="1670" y="1808"/>
                  </a:cubicBezTo>
                  <a:lnTo>
                    <a:pt x="1088" y="162"/>
                  </a:lnTo>
                  <a:cubicBezTo>
                    <a:pt x="1054" y="65"/>
                    <a:pt x="941" y="0"/>
                    <a:pt x="819"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3"/>
            <p:cNvSpPr/>
            <p:nvPr/>
          </p:nvSpPr>
          <p:spPr>
            <a:xfrm>
              <a:off x="6815961" y="1614670"/>
              <a:ext cx="245674" cy="348656"/>
            </a:xfrm>
            <a:custGeom>
              <a:rect b="b" l="l" r="r" t="t"/>
              <a:pathLst>
                <a:path extrusionOk="0" h="4706" w="3316">
                  <a:moveTo>
                    <a:pt x="1062" y="0"/>
                  </a:moveTo>
                  <a:cubicBezTo>
                    <a:pt x="929" y="0"/>
                    <a:pt x="807" y="68"/>
                    <a:pt x="782" y="177"/>
                  </a:cubicBezTo>
                  <a:lnTo>
                    <a:pt x="18" y="3134"/>
                  </a:lnTo>
                  <a:cubicBezTo>
                    <a:pt x="0" y="3234"/>
                    <a:pt x="53" y="3328"/>
                    <a:pt x="147" y="3363"/>
                  </a:cubicBezTo>
                  <a:lnTo>
                    <a:pt x="2886" y="4674"/>
                  </a:lnTo>
                  <a:cubicBezTo>
                    <a:pt x="2933" y="4696"/>
                    <a:pt x="2982" y="4706"/>
                    <a:pt x="3031" y="4706"/>
                  </a:cubicBezTo>
                  <a:cubicBezTo>
                    <a:pt x="3179" y="4706"/>
                    <a:pt x="3315" y="4614"/>
                    <a:pt x="3315" y="4486"/>
                  </a:cubicBezTo>
                  <a:lnTo>
                    <a:pt x="3315" y="671"/>
                  </a:lnTo>
                  <a:cubicBezTo>
                    <a:pt x="3303" y="559"/>
                    <a:pt x="3221" y="471"/>
                    <a:pt x="3109" y="459"/>
                  </a:cubicBezTo>
                  <a:lnTo>
                    <a:pt x="1134" y="7"/>
                  </a:lnTo>
                  <a:cubicBezTo>
                    <a:pt x="1110" y="2"/>
                    <a:pt x="1086" y="0"/>
                    <a:pt x="1062"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3"/>
            <p:cNvSpPr/>
            <p:nvPr/>
          </p:nvSpPr>
          <p:spPr>
            <a:xfrm>
              <a:off x="6658747" y="1576144"/>
              <a:ext cx="188627" cy="258862"/>
            </a:xfrm>
            <a:custGeom>
              <a:rect b="b" l="l" r="r" t="t"/>
              <a:pathLst>
                <a:path extrusionOk="0" h="3494" w="2546">
                  <a:moveTo>
                    <a:pt x="929" y="1"/>
                  </a:moveTo>
                  <a:cubicBezTo>
                    <a:pt x="802" y="1"/>
                    <a:pt x="682" y="72"/>
                    <a:pt x="653" y="180"/>
                  </a:cubicBezTo>
                  <a:lnTo>
                    <a:pt x="18" y="2637"/>
                  </a:lnTo>
                  <a:cubicBezTo>
                    <a:pt x="0" y="2737"/>
                    <a:pt x="53" y="2837"/>
                    <a:pt x="153" y="2872"/>
                  </a:cubicBezTo>
                  <a:lnTo>
                    <a:pt x="1387" y="3460"/>
                  </a:lnTo>
                  <a:cubicBezTo>
                    <a:pt x="1433" y="3483"/>
                    <a:pt x="1483" y="3493"/>
                    <a:pt x="1533" y="3493"/>
                  </a:cubicBezTo>
                  <a:cubicBezTo>
                    <a:pt x="1659" y="3493"/>
                    <a:pt x="1779" y="3423"/>
                    <a:pt x="1805" y="3313"/>
                  </a:cubicBezTo>
                  <a:lnTo>
                    <a:pt x="2522" y="562"/>
                  </a:lnTo>
                  <a:cubicBezTo>
                    <a:pt x="2545" y="450"/>
                    <a:pt x="2463" y="345"/>
                    <a:pt x="2322" y="309"/>
                  </a:cubicBezTo>
                  <a:lnTo>
                    <a:pt x="1005" y="10"/>
                  </a:lnTo>
                  <a:cubicBezTo>
                    <a:pt x="980" y="4"/>
                    <a:pt x="954" y="1"/>
                    <a:pt x="929"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3"/>
            <p:cNvSpPr/>
            <p:nvPr/>
          </p:nvSpPr>
          <p:spPr>
            <a:xfrm>
              <a:off x="6524129" y="1543546"/>
              <a:ext cx="156843" cy="216558"/>
            </a:xfrm>
            <a:custGeom>
              <a:rect b="b" l="l" r="r" t="t"/>
              <a:pathLst>
                <a:path extrusionOk="0" h="2923" w="2117">
                  <a:moveTo>
                    <a:pt x="828" y="0"/>
                  </a:moveTo>
                  <a:cubicBezTo>
                    <a:pt x="697" y="0"/>
                    <a:pt x="578" y="71"/>
                    <a:pt x="553" y="179"/>
                  </a:cubicBezTo>
                  <a:lnTo>
                    <a:pt x="24" y="2213"/>
                  </a:lnTo>
                  <a:cubicBezTo>
                    <a:pt x="1" y="2313"/>
                    <a:pt x="60" y="2413"/>
                    <a:pt x="154" y="2448"/>
                  </a:cubicBezTo>
                  <a:lnTo>
                    <a:pt x="1082" y="2889"/>
                  </a:lnTo>
                  <a:cubicBezTo>
                    <a:pt x="1130" y="2912"/>
                    <a:pt x="1181" y="2922"/>
                    <a:pt x="1230" y="2922"/>
                  </a:cubicBezTo>
                  <a:cubicBezTo>
                    <a:pt x="1358" y="2922"/>
                    <a:pt x="1476" y="2852"/>
                    <a:pt x="1506" y="2742"/>
                  </a:cubicBezTo>
                  <a:lnTo>
                    <a:pt x="2088" y="491"/>
                  </a:lnTo>
                  <a:cubicBezTo>
                    <a:pt x="2117" y="379"/>
                    <a:pt x="2029" y="267"/>
                    <a:pt x="1894" y="238"/>
                  </a:cubicBezTo>
                  <a:lnTo>
                    <a:pt x="906" y="9"/>
                  </a:lnTo>
                  <a:cubicBezTo>
                    <a:pt x="880" y="3"/>
                    <a:pt x="854" y="0"/>
                    <a:pt x="828"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3"/>
            <p:cNvSpPr/>
            <p:nvPr/>
          </p:nvSpPr>
          <p:spPr>
            <a:xfrm>
              <a:off x="6412256" y="1519541"/>
              <a:ext cx="126319" cy="176773"/>
            </a:xfrm>
            <a:custGeom>
              <a:rect b="b" l="l" r="r" t="t"/>
              <a:pathLst>
                <a:path extrusionOk="0" h="2386" w="1705">
                  <a:moveTo>
                    <a:pt x="887" y="0"/>
                  </a:moveTo>
                  <a:cubicBezTo>
                    <a:pt x="765" y="0"/>
                    <a:pt x="651" y="65"/>
                    <a:pt x="617" y="162"/>
                  </a:cubicBezTo>
                  <a:lnTo>
                    <a:pt x="36" y="1808"/>
                  </a:lnTo>
                  <a:cubicBezTo>
                    <a:pt x="0" y="1908"/>
                    <a:pt x="59" y="2020"/>
                    <a:pt x="159" y="2055"/>
                  </a:cubicBezTo>
                  <a:lnTo>
                    <a:pt x="788" y="2355"/>
                  </a:lnTo>
                  <a:cubicBezTo>
                    <a:pt x="833" y="2376"/>
                    <a:pt x="883" y="2386"/>
                    <a:pt x="931" y="2386"/>
                  </a:cubicBezTo>
                  <a:cubicBezTo>
                    <a:pt x="1057" y="2386"/>
                    <a:pt x="1175" y="2318"/>
                    <a:pt x="1205" y="2208"/>
                  </a:cubicBezTo>
                  <a:lnTo>
                    <a:pt x="1675" y="380"/>
                  </a:lnTo>
                  <a:cubicBezTo>
                    <a:pt x="1705" y="268"/>
                    <a:pt x="1617" y="162"/>
                    <a:pt x="1481" y="127"/>
                  </a:cubicBezTo>
                  <a:lnTo>
                    <a:pt x="964" y="9"/>
                  </a:lnTo>
                  <a:cubicBezTo>
                    <a:pt x="939" y="3"/>
                    <a:pt x="912" y="0"/>
                    <a:pt x="887"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3"/>
            <p:cNvSpPr/>
            <p:nvPr/>
          </p:nvSpPr>
          <p:spPr>
            <a:xfrm>
              <a:off x="5752503" y="909206"/>
              <a:ext cx="929798" cy="251823"/>
            </a:xfrm>
            <a:custGeom>
              <a:rect b="b" l="l" r="r" t="t"/>
              <a:pathLst>
                <a:path extrusionOk="0" h="3399" w="12550">
                  <a:moveTo>
                    <a:pt x="3809" y="1"/>
                  </a:moveTo>
                  <a:cubicBezTo>
                    <a:pt x="3727" y="1"/>
                    <a:pt x="3639" y="13"/>
                    <a:pt x="3556" y="36"/>
                  </a:cubicBezTo>
                  <a:cubicBezTo>
                    <a:pt x="2252" y="371"/>
                    <a:pt x="3116" y="1999"/>
                    <a:pt x="2516" y="2446"/>
                  </a:cubicBezTo>
                  <a:cubicBezTo>
                    <a:pt x="2134" y="2728"/>
                    <a:pt x="900" y="2893"/>
                    <a:pt x="623" y="2922"/>
                  </a:cubicBezTo>
                  <a:cubicBezTo>
                    <a:pt x="65" y="2981"/>
                    <a:pt x="0" y="3398"/>
                    <a:pt x="506" y="3398"/>
                  </a:cubicBezTo>
                  <a:lnTo>
                    <a:pt x="11850" y="3398"/>
                  </a:lnTo>
                  <a:cubicBezTo>
                    <a:pt x="12550" y="3398"/>
                    <a:pt x="12185" y="2799"/>
                    <a:pt x="10963" y="2769"/>
                  </a:cubicBezTo>
                  <a:cubicBezTo>
                    <a:pt x="9734" y="2746"/>
                    <a:pt x="10051" y="1858"/>
                    <a:pt x="9082" y="1494"/>
                  </a:cubicBezTo>
                  <a:cubicBezTo>
                    <a:pt x="8958" y="1447"/>
                    <a:pt x="8823" y="1417"/>
                    <a:pt x="8688" y="1417"/>
                  </a:cubicBezTo>
                  <a:cubicBezTo>
                    <a:pt x="8323" y="1417"/>
                    <a:pt x="8012" y="1605"/>
                    <a:pt x="7736" y="1799"/>
                  </a:cubicBezTo>
                  <a:cubicBezTo>
                    <a:pt x="7459" y="1988"/>
                    <a:pt x="7212" y="2176"/>
                    <a:pt x="6977" y="2176"/>
                  </a:cubicBezTo>
                  <a:lnTo>
                    <a:pt x="6948" y="2176"/>
                  </a:lnTo>
                  <a:cubicBezTo>
                    <a:pt x="5949" y="2105"/>
                    <a:pt x="4997" y="1"/>
                    <a:pt x="3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3"/>
            <p:cNvSpPr/>
            <p:nvPr/>
          </p:nvSpPr>
          <p:spPr>
            <a:xfrm>
              <a:off x="8662306" y="1795000"/>
              <a:ext cx="21411" cy="28376"/>
            </a:xfrm>
            <a:custGeom>
              <a:rect b="b" l="l" r="r" t="t"/>
              <a:pathLst>
                <a:path extrusionOk="0" h="383" w="289">
                  <a:moveTo>
                    <a:pt x="1" y="0"/>
                  </a:moveTo>
                  <a:cubicBezTo>
                    <a:pt x="24" y="130"/>
                    <a:pt x="48" y="259"/>
                    <a:pt x="77" y="382"/>
                  </a:cubicBezTo>
                  <a:cubicBezTo>
                    <a:pt x="289" y="312"/>
                    <a:pt x="254" y="106"/>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3"/>
            <p:cNvSpPr/>
            <p:nvPr/>
          </p:nvSpPr>
          <p:spPr>
            <a:xfrm>
              <a:off x="7912018" y="1573773"/>
              <a:ext cx="756507" cy="251749"/>
            </a:xfrm>
            <a:custGeom>
              <a:rect b="b" l="l" r="r" t="t"/>
              <a:pathLst>
                <a:path extrusionOk="0" h="3398" w="10211">
                  <a:moveTo>
                    <a:pt x="6695" y="0"/>
                  </a:moveTo>
                  <a:lnTo>
                    <a:pt x="6695" y="6"/>
                  </a:lnTo>
                  <a:cubicBezTo>
                    <a:pt x="5514" y="6"/>
                    <a:pt x="4562" y="2105"/>
                    <a:pt x="3557" y="2175"/>
                  </a:cubicBezTo>
                  <a:lnTo>
                    <a:pt x="3527" y="2175"/>
                  </a:lnTo>
                  <a:cubicBezTo>
                    <a:pt x="3292" y="2175"/>
                    <a:pt x="3051" y="1987"/>
                    <a:pt x="2769" y="1799"/>
                  </a:cubicBezTo>
                  <a:cubicBezTo>
                    <a:pt x="2493" y="1611"/>
                    <a:pt x="2181" y="1423"/>
                    <a:pt x="1817" y="1423"/>
                  </a:cubicBezTo>
                  <a:cubicBezTo>
                    <a:pt x="1682" y="1423"/>
                    <a:pt x="1546" y="1446"/>
                    <a:pt x="1423" y="1493"/>
                  </a:cubicBezTo>
                  <a:cubicBezTo>
                    <a:pt x="600" y="1805"/>
                    <a:pt x="706" y="2493"/>
                    <a:pt x="0" y="2704"/>
                  </a:cubicBezTo>
                  <a:cubicBezTo>
                    <a:pt x="59" y="2933"/>
                    <a:pt x="112" y="3163"/>
                    <a:pt x="153" y="3398"/>
                  </a:cubicBezTo>
                  <a:lnTo>
                    <a:pt x="9999" y="3398"/>
                  </a:lnTo>
                  <a:cubicBezTo>
                    <a:pt x="10069" y="3398"/>
                    <a:pt x="10140" y="3392"/>
                    <a:pt x="10210" y="3368"/>
                  </a:cubicBezTo>
                  <a:cubicBezTo>
                    <a:pt x="10181" y="3239"/>
                    <a:pt x="10151" y="3110"/>
                    <a:pt x="10128" y="2980"/>
                  </a:cubicBezTo>
                  <a:cubicBezTo>
                    <a:pt x="10052" y="2951"/>
                    <a:pt x="9969" y="2933"/>
                    <a:pt x="9881" y="2922"/>
                  </a:cubicBezTo>
                  <a:cubicBezTo>
                    <a:pt x="9611" y="2892"/>
                    <a:pt x="8370" y="2728"/>
                    <a:pt x="7994" y="2446"/>
                  </a:cubicBezTo>
                  <a:cubicBezTo>
                    <a:pt x="7395" y="2005"/>
                    <a:pt x="8253" y="377"/>
                    <a:pt x="6948" y="36"/>
                  </a:cubicBezTo>
                  <a:cubicBezTo>
                    <a:pt x="6866" y="12"/>
                    <a:pt x="6783" y="0"/>
                    <a:pt x="6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3"/>
            <p:cNvSpPr/>
            <p:nvPr/>
          </p:nvSpPr>
          <p:spPr>
            <a:xfrm>
              <a:off x="7811406" y="1774551"/>
              <a:ext cx="112020" cy="51417"/>
            </a:xfrm>
            <a:custGeom>
              <a:rect b="b" l="l" r="r" t="t"/>
              <a:pathLst>
                <a:path extrusionOk="0" h="694" w="1512">
                  <a:moveTo>
                    <a:pt x="1358" y="0"/>
                  </a:moveTo>
                  <a:cubicBezTo>
                    <a:pt x="1212" y="41"/>
                    <a:pt x="1059" y="65"/>
                    <a:pt x="900" y="65"/>
                  </a:cubicBezTo>
                  <a:cubicBezTo>
                    <a:pt x="594" y="65"/>
                    <a:pt x="289" y="118"/>
                    <a:pt x="1" y="229"/>
                  </a:cubicBezTo>
                  <a:cubicBezTo>
                    <a:pt x="48" y="382"/>
                    <a:pt x="95" y="535"/>
                    <a:pt x="136" y="694"/>
                  </a:cubicBezTo>
                  <a:lnTo>
                    <a:pt x="1511" y="694"/>
                  </a:lnTo>
                  <a:cubicBezTo>
                    <a:pt x="1470" y="459"/>
                    <a:pt x="1417" y="229"/>
                    <a:pt x="13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3"/>
            <p:cNvSpPr/>
            <p:nvPr/>
          </p:nvSpPr>
          <p:spPr>
            <a:xfrm>
              <a:off x="7777030" y="1791518"/>
              <a:ext cx="44452" cy="34451"/>
            </a:xfrm>
            <a:custGeom>
              <a:rect b="b" l="l" r="r" t="t"/>
              <a:pathLst>
                <a:path extrusionOk="0" h="465" w="600">
                  <a:moveTo>
                    <a:pt x="465" y="0"/>
                  </a:moveTo>
                  <a:lnTo>
                    <a:pt x="465" y="0"/>
                  </a:lnTo>
                  <a:cubicBezTo>
                    <a:pt x="18" y="182"/>
                    <a:pt x="0" y="465"/>
                    <a:pt x="482" y="465"/>
                  </a:cubicBezTo>
                  <a:lnTo>
                    <a:pt x="600" y="465"/>
                  </a:lnTo>
                  <a:cubicBezTo>
                    <a:pt x="559" y="306"/>
                    <a:pt x="512" y="153"/>
                    <a:pt x="465" y="0"/>
                  </a:cubicBezTo>
                  <a:close/>
                </a:path>
              </a:pathLst>
            </a:custGeom>
            <a:solidFill>
              <a:srgbClr val="E0E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3"/>
            <p:cNvSpPr/>
            <p:nvPr/>
          </p:nvSpPr>
          <p:spPr>
            <a:xfrm>
              <a:off x="5629665" y="2560549"/>
              <a:ext cx="943356" cy="158547"/>
            </a:xfrm>
            <a:custGeom>
              <a:rect b="b" l="l" r="r" t="t"/>
              <a:pathLst>
                <a:path extrusionOk="0" h="2140" w="12733">
                  <a:moveTo>
                    <a:pt x="3040" y="0"/>
                  </a:moveTo>
                  <a:cubicBezTo>
                    <a:pt x="2652" y="600"/>
                    <a:pt x="2423" y="1252"/>
                    <a:pt x="1764" y="1370"/>
                  </a:cubicBezTo>
                  <a:cubicBezTo>
                    <a:pt x="877" y="1529"/>
                    <a:pt x="1" y="2140"/>
                    <a:pt x="1253" y="2140"/>
                  </a:cubicBezTo>
                  <a:lnTo>
                    <a:pt x="12732" y="2140"/>
                  </a:lnTo>
                  <a:cubicBezTo>
                    <a:pt x="12127" y="1828"/>
                    <a:pt x="11557" y="1452"/>
                    <a:pt x="11028" y="1023"/>
                  </a:cubicBezTo>
                  <a:cubicBezTo>
                    <a:pt x="9429" y="823"/>
                    <a:pt x="6549" y="453"/>
                    <a:pt x="3040" y="0"/>
                  </a:cubicBezTo>
                  <a:close/>
                </a:path>
              </a:pathLst>
            </a:custGeom>
            <a:solidFill>
              <a:srgbClr val="DBE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3"/>
            <p:cNvSpPr/>
            <p:nvPr/>
          </p:nvSpPr>
          <p:spPr>
            <a:xfrm>
              <a:off x="5854819" y="2408965"/>
              <a:ext cx="591885" cy="227449"/>
            </a:xfrm>
            <a:custGeom>
              <a:rect b="b" l="l" r="r" t="t"/>
              <a:pathLst>
                <a:path extrusionOk="0" h="3070" w="7989">
                  <a:moveTo>
                    <a:pt x="5643" y="1"/>
                  </a:moveTo>
                  <a:lnTo>
                    <a:pt x="5643" y="7"/>
                  </a:lnTo>
                  <a:cubicBezTo>
                    <a:pt x="4950" y="924"/>
                    <a:pt x="4556" y="1970"/>
                    <a:pt x="4162" y="1970"/>
                  </a:cubicBezTo>
                  <a:cubicBezTo>
                    <a:pt x="3563" y="1970"/>
                    <a:pt x="2846" y="994"/>
                    <a:pt x="1752" y="994"/>
                  </a:cubicBezTo>
                  <a:cubicBezTo>
                    <a:pt x="1547" y="994"/>
                    <a:pt x="1341" y="1030"/>
                    <a:pt x="1147" y="1094"/>
                  </a:cubicBezTo>
                  <a:cubicBezTo>
                    <a:pt x="583" y="1276"/>
                    <a:pt x="259" y="1647"/>
                    <a:pt x="1" y="2046"/>
                  </a:cubicBezTo>
                  <a:cubicBezTo>
                    <a:pt x="3510" y="2499"/>
                    <a:pt x="6396" y="2863"/>
                    <a:pt x="7989" y="3069"/>
                  </a:cubicBezTo>
                  <a:cubicBezTo>
                    <a:pt x="6978" y="2246"/>
                    <a:pt x="6172" y="1194"/>
                    <a:pt x="5643" y="1"/>
                  </a:cubicBezTo>
                  <a:close/>
                </a:path>
              </a:pathLst>
            </a:custGeom>
            <a:solidFill>
              <a:srgbClr val="E0E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3"/>
            <p:cNvSpPr/>
            <p:nvPr/>
          </p:nvSpPr>
          <p:spPr>
            <a:xfrm>
              <a:off x="6272897" y="2351103"/>
              <a:ext cx="389404" cy="367993"/>
            </a:xfrm>
            <a:custGeom>
              <a:rect b="b" l="l" r="r" t="t"/>
              <a:pathLst>
                <a:path extrusionOk="0" h="4967" w="5256">
                  <a:moveTo>
                    <a:pt x="747" y="0"/>
                  </a:moveTo>
                  <a:cubicBezTo>
                    <a:pt x="465" y="229"/>
                    <a:pt x="212" y="494"/>
                    <a:pt x="0" y="788"/>
                  </a:cubicBezTo>
                  <a:cubicBezTo>
                    <a:pt x="529" y="1981"/>
                    <a:pt x="1335" y="3027"/>
                    <a:pt x="2346" y="3850"/>
                  </a:cubicBezTo>
                  <a:cubicBezTo>
                    <a:pt x="2875" y="4279"/>
                    <a:pt x="3445" y="4655"/>
                    <a:pt x="4050" y="4967"/>
                  </a:cubicBezTo>
                  <a:lnTo>
                    <a:pt x="5255" y="4967"/>
                  </a:lnTo>
                  <a:cubicBezTo>
                    <a:pt x="3321" y="4085"/>
                    <a:pt x="1505" y="2575"/>
                    <a:pt x="7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3"/>
            <p:cNvSpPr/>
            <p:nvPr/>
          </p:nvSpPr>
          <p:spPr>
            <a:xfrm>
              <a:off x="6328166" y="2308873"/>
              <a:ext cx="454305" cy="410222"/>
            </a:xfrm>
            <a:custGeom>
              <a:rect b="b" l="l" r="r" t="t"/>
              <a:pathLst>
                <a:path extrusionOk="0" h="5537" w="6132">
                  <a:moveTo>
                    <a:pt x="1564" y="0"/>
                  </a:moveTo>
                  <a:cubicBezTo>
                    <a:pt x="988" y="0"/>
                    <a:pt x="436" y="200"/>
                    <a:pt x="1" y="570"/>
                  </a:cubicBezTo>
                  <a:cubicBezTo>
                    <a:pt x="759" y="3145"/>
                    <a:pt x="2575" y="4661"/>
                    <a:pt x="4509" y="5537"/>
                  </a:cubicBezTo>
                  <a:lnTo>
                    <a:pt x="5638" y="5537"/>
                  </a:lnTo>
                  <a:cubicBezTo>
                    <a:pt x="6131" y="5537"/>
                    <a:pt x="6002" y="5178"/>
                    <a:pt x="5638" y="5061"/>
                  </a:cubicBezTo>
                  <a:cubicBezTo>
                    <a:pt x="5267" y="4943"/>
                    <a:pt x="4550" y="5020"/>
                    <a:pt x="3910" y="4420"/>
                  </a:cubicBezTo>
                  <a:cubicBezTo>
                    <a:pt x="3257" y="3809"/>
                    <a:pt x="3951" y="0"/>
                    <a:pt x="1564" y="0"/>
                  </a:cubicBezTo>
                  <a:close/>
                </a:path>
              </a:pathLst>
            </a:custGeom>
            <a:solidFill>
              <a:srgbClr val="E0E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3"/>
            <p:cNvSpPr/>
            <p:nvPr/>
          </p:nvSpPr>
          <p:spPr>
            <a:xfrm>
              <a:off x="4275783" y="1224079"/>
              <a:ext cx="1790324" cy="557064"/>
            </a:xfrm>
            <a:custGeom>
              <a:rect b="b" l="l" r="r" t="t"/>
              <a:pathLst>
                <a:path extrusionOk="0" h="7519" w="24165">
                  <a:moveTo>
                    <a:pt x="10463" y="0"/>
                  </a:moveTo>
                  <a:cubicBezTo>
                    <a:pt x="10410" y="0"/>
                    <a:pt x="10357" y="6"/>
                    <a:pt x="10305" y="12"/>
                  </a:cubicBezTo>
                  <a:cubicBezTo>
                    <a:pt x="8206" y="283"/>
                    <a:pt x="7783" y="4391"/>
                    <a:pt x="7189" y="4556"/>
                  </a:cubicBezTo>
                  <a:cubicBezTo>
                    <a:pt x="7107" y="4579"/>
                    <a:pt x="7019" y="4591"/>
                    <a:pt x="6937" y="4591"/>
                  </a:cubicBezTo>
                  <a:cubicBezTo>
                    <a:pt x="6496" y="4591"/>
                    <a:pt x="6031" y="4309"/>
                    <a:pt x="5567" y="4027"/>
                  </a:cubicBezTo>
                  <a:cubicBezTo>
                    <a:pt x="5109" y="3745"/>
                    <a:pt x="4656" y="3468"/>
                    <a:pt x="4233" y="3468"/>
                  </a:cubicBezTo>
                  <a:cubicBezTo>
                    <a:pt x="4080" y="3468"/>
                    <a:pt x="3933" y="3504"/>
                    <a:pt x="3804" y="3580"/>
                  </a:cubicBezTo>
                  <a:cubicBezTo>
                    <a:pt x="2452" y="4374"/>
                    <a:pt x="3592" y="6689"/>
                    <a:pt x="2246" y="6689"/>
                  </a:cubicBezTo>
                  <a:lnTo>
                    <a:pt x="2164" y="6689"/>
                  </a:lnTo>
                  <a:cubicBezTo>
                    <a:pt x="2093" y="6684"/>
                    <a:pt x="2023" y="6684"/>
                    <a:pt x="1958" y="6684"/>
                  </a:cubicBezTo>
                  <a:cubicBezTo>
                    <a:pt x="624" y="6684"/>
                    <a:pt x="1" y="7518"/>
                    <a:pt x="2164" y="7518"/>
                  </a:cubicBezTo>
                  <a:lnTo>
                    <a:pt x="23876" y="7518"/>
                  </a:lnTo>
                  <a:cubicBezTo>
                    <a:pt x="24164" y="7518"/>
                    <a:pt x="23988" y="7189"/>
                    <a:pt x="23735" y="7101"/>
                  </a:cubicBezTo>
                  <a:cubicBezTo>
                    <a:pt x="23488" y="7013"/>
                    <a:pt x="22513" y="6977"/>
                    <a:pt x="22101" y="6813"/>
                  </a:cubicBezTo>
                  <a:cubicBezTo>
                    <a:pt x="21690" y="6654"/>
                    <a:pt x="21778" y="5608"/>
                    <a:pt x="20855" y="5496"/>
                  </a:cubicBezTo>
                  <a:cubicBezTo>
                    <a:pt x="20802" y="5490"/>
                    <a:pt x="20744" y="5490"/>
                    <a:pt x="20691" y="5490"/>
                  </a:cubicBezTo>
                  <a:cubicBezTo>
                    <a:pt x="20297" y="5490"/>
                    <a:pt x="19927" y="5649"/>
                    <a:pt x="19615" y="5802"/>
                  </a:cubicBezTo>
                  <a:cubicBezTo>
                    <a:pt x="19309" y="5961"/>
                    <a:pt x="19051" y="6113"/>
                    <a:pt x="18880" y="6113"/>
                  </a:cubicBezTo>
                  <a:cubicBezTo>
                    <a:pt x="18857" y="6113"/>
                    <a:pt x="18833" y="6113"/>
                    <a:pt x="18810" y="6102"/>
                  </a:cubicBezTo>
                  <a:cubicBezTo>
                    <a:pt x="18486" y="5978"/>
                    <a:pt x="18451" y="3950"/>
                    <a:pt x="17105" y="3598"/>
                  </a:cubicBezTo>
                  <a:cubicBezTo>
                    <a:pt x="16988" y="3568"/>
                    <a:pt x="16870" y="3551"/>
                    <a:pt x="16747" y="3551"/>
                  </a:cubicBezTo>
                  <a:cubicBezTo>
                    <a:pt x="16147" y="3551"/>
                    <a:pt x="15495" y="3897"/>
                    <a:pt x="14848" y="4244"/>
                  </a:cubicBezTo>
                  <a:cubicBezTo>
                    <a:pt x="14207" y="4591"/>
                    <a:pt x="13573" y="4932"/>
                    <a:pt x="13014" y="4932"/>
                  </a:cubicBezTo>
                  <a:cubicBezTo>
                    <a:pt x="12932" y="4932"/>
                    <a:pt x="12856" y="4926"/>
                    <a:pt x="12779" y="4914"/>
                  </a:cubicBezTo>
                  <a:cubicBezTo>
                    <a:pt x="11533" y="4667"/>
                    <a:pt x="12350" y="6"/>
                    <a:pt x="10457" y="6"/>
                  </a:cubicBezTo>
                  <a:lnTo>
                    <a:pt x="10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3"/>
            <p:cNvSpPr/>
            <p:nvPr/>
          </p:nvSpPr>
          <p:spPr>
            <a:xfrm>
              <a:off x="4247037" y="0"/>
              <a:ext cx="51046" cy="2896377"/>
            </a:xfrm>
            <a:custGeom>
              <a:rect b="b" l="l" r="r" t="t"/>
              <a:pathLst>
                <a:path extrusionOk="0" h="39094" w="689">
                  <a:moveTo>
                    <a:pt x="1" y="0"/>
                  </a:moveTo>
                  <a:lnTo>
                    <a:pt x="1" y="39093"/>
                  </a:lnTo>
                  <a:lnTo>
                    <a:pt x="688" y="39093"/>
                  </a:lnTo>
                  <a:lnTo>
                    <a:pt x="6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3"/>
            <p:cNvSpPr/>
            <p:nvPr/>
          </p:nvSpPr>
          <p:spPr>
            <a:xfrm>
              <a:off x="5679749" y="0"/>
              <a:ext cx="51491" cy="2896377"/>
            </a:xfrm>
            <a:custGeom>
              <a:rect b="b" l="l" r="r" t="t"/>
              <a:pathLst>
                <a:path extrusionOk="0" h="39094" w="695">
                  <a:moveTo>
                    <a:pt x="1" y="0"/>
                  </a:moveTo>
                  <a:lnTo>
                    <a:pt x="1" y="39093"/>
                  </a:lnTo>
                  <a:lnTo>
                    <a:pt x="694" y="39093"/>
                  </a:lnTo>
                  <a:lnTo>
                    <a:pt x="6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3"/>
            <p:cNvSpPr/>
            <p:nvPr/>
          </p:nvSpPr>
          <p:spPr>
            <a:xfrm>
              <a:off x="7112905" y="0"/>
              <a:ext cx="51046" cy="2896377"/>
            </a:xfrm>
            <a:custGeom>
              <a:rect b="b" l="l" r="r" t="t"/>
              <a:pathLst>
                <a:path extrusionOk="0" h="39094" w="689">
                  <a:moveTo>
                    <a:pt x="1" y="0"/>
                  </a:moveTo>
                  <a:lnTo>
                    <a:pt x="1" y="39093"/>
                  </a:lnTo>
                  <a:lnTo>
                    <a:pt x="688" y="39093"/>
                  </a:lnTo>
                  <a:lnTo>
                    <a:pt x="6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3"/>
            <p:cNvSpPr/>
            <p:nvPr/>
          </p:nvSpPr>
          <p:spPr>
            <a:xfrm>
              <a:off x="8545618" y="0"/>
              <a:ext cx="51491" cy="2896377"/>
            </a:xfrm>
            <a:custGeom>
              <a:rect b="b" l="l" r="r" t="t"/>
              <a:pathLst>
                <a:path extrusionOk="0" h="39094" w="695">
                  <a:moveTo>
                    <a:pt x="1" y="0"/>
                  </a:moveTo>
                  <a:lnTo>
                    <a:pt x="1" y="39093"/>
                  </a:lnTo>
                  <a:lnTo>
                    <a:pt x="694" y="39093"/>
                  </a:lnTo>
                  <a:lnTo>
                    <a:pt x="6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3"/>
            <p:cNvSpPr/>
            <p:nvPr/>
          </p:nvSpPr>
          <p:spPr>
            <a:xfrm>
              <a:off x="8332244" y="3189851"/>
              <a:ext cx="133802" cy="342284"/>
            </a:xfrm>
            <a:custGeom>
              <a:rect b="b" l="l" r="r" t="t"/>
              <a:pathLst>
                <a:path extrusionOk="0" h="4620" w="1806">
                  <a:moveTo>
                    <a:pt x="218" y="1"/>
                  </a:moveTo>
                  <a:cubicBezTo>
                    <a:pt x="208" y="1"/>
                    <a:pt x="198" y="2"/>
                    <a:pt x="189" y="6"/>
                  </a:cubicBezTo>
                  <a:lnTo>
                    <a:pt x="71" y="47"/>
                  </a:lnTo>
                  <a:cubicBezTo>
                    <a:pt x="30" y="59"/>
                    <a:pt x="1" y="112"/>
                    <a:pt x="18" y="159"/>
                  </a:cubicBezTo>
                  <a:lnTo>
                    <a:pt x="1505" y="4561"/>
                  </a:lnTo>
                  <a:cubicBezTo>
                    <a:pt x="1519" y="4594"/>
                    <a:pt x="1556" y="4619"/>
                    <a:pt x="1591" y="4619"/>
                  </a:cubicBezTo>
                  <a:cubicBezTo>
                    <a:pt x="1600" y="4619"/>
                    <a:pt x="1609" y="4618"/>
                    <a:pt x="1617" y="4614"/>
                  </a:cubicBezTo>
                  <a:lnTo>
                    <a:pt x="1735" y="4573"/>
                  </a:lnTo>
                  <a:cubicBezTo>
                    <a:pt x="1782" y="4555"/>
                    <a:pt x="1805" y="4508"/>
                    <a:pt x="1793" y="4461"/>
                  </a:cubicBezTo>
                  <a:lnTo>
                    <a:pt x="300" y="59"/>
                  </a:lnTo>
                  <a:cubicBezTo>
                    <a:pt x="291" y="26"/>
                    <a:pt x="255"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3"/>
            <p:cNvSpPr/>
            <p:nvPr/>
          </p:nvSpPr>
          <p:spPr>
            <a:xfrm>
              <a:off x="7742208" y="3189851"/>
              <a:ext cx="133728" cy="342284"/>
            </a:xfrm>
            <a:custGeom>
              <a:rect b="b" l="l" r="r" t="t"/>
              <a:pathLst>
                <a:path extrusionOk="0" h="4620" w="1805">
                  <a:moveTo>
                    <a:pt x="1588" y="1"/>
                  </a:moveTo>
                  <a:cubicBezTo>
                    <a:pt x="1552" y="1"/>
                    <a:pt x="1519" y="26"/>
                    <a:pt x="1505" y="59"/>
                  </a:cubicBezTo>
                  <a:lnTo>
                    <a:pt x="18" y="4461"/>
                  </a:lnTo>
                  <a:cubicBezTo>
                    <a:pt x="0" y="4508"/>
                    <a:pt x="24" y="4561"/>
                    <a:pt x="71" y="4573"/>
                  </a:cubicBezTo>
                  <a:lnTo>
                    <a:pt x="188" y="4614"/>
                  </a:lnTo>
                  <a:cubicBezTo>
                    <a:pt x="198" y="4618"/>
                    <a:pt x="207" y="4619"/>
                    <a:pt x="217" y="4619"/>
                  </a:cubicBezTo>
                  <a:cubicBezTo>
                    <a:pt x="253" y="4619"/>
                    <a:pt x="286" y="4594"/>
                    <a:pt x="300" y="4561"/>
                  </a:cubicBezTo>
                  <a:lnTo>
                    <a:pt x="1787" y="159"/>
                  </a:lnTo>
                  <a:cubicBezTo>
                    <a:pt x="1805" y="112"/>
                    <a:pt x="1781" y="59"/>
                    <a:pt x="1734" y="47"/>
                  </a:cubicBezTo>
                  <a:lnTo>
                    <a:pt x="1617" y="6"/>
                  </a:lnTo>
                  <a:cubicBezTo>
                    <a:pt x="1607" y="2"/>
                    <a:pt x="1597" y="1"/>
                    <a:pt x="15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3"/>
            <p:cNvSpPr/>
            <p:nvPr/>
          </p:nvSpPr>
          <p:spPr>
            <a:xfrm>
              <a:off x="8340987" y="3222450"/>
              <a:ext cx="124615" cy="309686"/>
            </a:xfrm>
            <a:custGeom>
              <a:rect b="b" l="l" r="r" t="t"/>
              <a:pathLst>
                <a:path extrusionOk="0" h="4180" w="1682">
                  <a:moveTo>
                    <a:pt x="0" y="1"/>
                  </a:moveTo>
                  <a:lnTo>
                    <a:pt x="1393" y="4115"/>
                  </a:lnTo>
                  <a:cubicBezTo>
                    <a:pt x="1405" y="4150"/>
                    <a:pt x="1440" y="4174"/>
                    <a:pt x="1475" y="4180"/>
                  </a:cubicBezTo>
                  <a:cubicBezTo>
                    <a:pt x="1487" y="4180"/>
                    <a:pt x="1493" y="4174"/>
                    <a:pt x="1505" y="4174"/>
                  </a:cubicBezTo>
                  <a:lnTo>
                    <a:pt x="1622" y="4133"/>
                  </a:lnTo>
                  <a:cubicBezTo>
                    <a:pt x="1658" y="4121"/>
                    <a:pt x="1681" y="4086"/>
                    <a:pt x="1681" y="4051"/>
                  </a:cubicBezTo>
                  <a:cubicBezTo>
                    <a:pt x="1681" y="4039"/>
                    <a:pt x="1681" y="4027"/>
                    <a:pt x="1675" y="4021"/>
                  </a:cubicBezTo>
                  <a:lnTo>
                    <a:pt x="318" y="1"/>
                  </a:ln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3"/>
            <p:cNvSpPr/>
            <p:nvPr/>
          </p:nvSpPr>
          <p:spPr>
            <a:xfrm>
              <a:off x="7743023" y="3222450"/>
              <a:ext cx="124615" cy="309686"/>
            </a:xfrm>
            <a:custGeom>
              <a:rect b="b" l="l" r="r" t="t"/>
              <a:pathLst>
                <a:path extrusionOk="0" h="4180" w="1682">
                  <a:moveTo>
                    <a:pt x="1365" y="1"/>
                  </a:moveTo>
                  <a:lnTo>
                    <a:pt x="7" y="4021"/>
                  </a:lnTo>
                  <a:cubicBezTo>
                    <a:pt x="1" y="4033"/>
                    <a:pt x="1" y="4039"/>
                    <a:pt x="1" y="4051"/>
                  </a:cubicBezTo>
                  <a:cubicBezTo>
                    <a:pt x="1" y="4086"/>
                    <a:pt x="24" y="4121"/>
                    <a:pt x="60" y="4133"/>
                  </a:cubicBezTo>
                  <a:lnTo>
                    <a:pt x="177" y="4174"/>
                  </a:lnTo>
                  <a:cubicBezTo>
                    <a:pt x="183" y="4174"/>
                    <a:pt x="195" y="4180"/>
                    <a:pt x="207" y="4180"/>
                  </a:cubicBezTo>
                  <a:cubicBezTo>
                    <a:pt x="242" y="4180"/>
                    <a:pt x="277" y="4156"/>
                    <a:pt x="289" y="4115"/>
                  </a:cubicBezTo>
                  <a:lnTo>
                    <a:pt x="1682" y="1"/>
                  </a:ln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3"/>
            <p:cNvSpPr/>
            <p:nvPr/>
          </p:nvSpPr>
          <p:spPr>
            <a:xfrm>
              <a:off x="8357508" y="3188517"/>
              <a:ext cx="148101" cy="379698"/>
            </a:xfrm>
            <a:custGeom>
              <a:rect b="b" l="l" r="r" t="t"/>
              <a:pathLst>
                <a:path extrusionOk="0" h="5125" w="1999">
                  <a:moveTo>
                    <a:pt x="237" y="1"/>
                  </a:moveTo>
                  <a:cubicBezTo>
                    <a:pt x="227" y="1"/>
                    <a:pt x="217" y="3"/>
                    <a:pt x="206" y="6"/>
                  </a:cubicBezTo>
                  <a:lnTo>
                    <a:pt x="77" y="53"/>
                  </a:lnTo>
                  <a:cubicBezTo>
                    <a:pt x="24" y="71"/>
                    <a:pt x="0" y="124"/>
                    <a:pt x="18" y="177"/>
                  </a:cubicBezTo>
                  <a:lnTo>
                    <a:pt x="1670" y="5055"/>
                  </a:lnTo>
                  <a:cubicBezTo>
                    <a:pt x="1679" y="5098"/>
                    <a:pt x="1719" y="5125"/>
                    <a:pt x="1762" y="5125"/>
                  </a:cubicBezTo>
                  <a:cubicBezTo>
                    <a:pt x="1772" y="5125"/>
                    <a:pt x="1783" y="5123"/>
                    <a:pt x="1793" y="5120"/>
                  </a:cubicBezTo>
                  <a:lnTo>
                    <a:pt x="1923" y="5073"/>
                  </a:lnTo>
                  <a:cubicBezTo>
                    <a:pt x="1975" y="5055"/>
                    <a:pt x="1999" y="5002"/>
                    <a:pt x="1981" y="4949"/>
                  </a:cubicBezTo>
                  <a:lnTo>
                    <a:pt x="330" y="71"/>
                  </a:lnTo>
                  <a:cubicBezTo>
                    <a:pt x="315" y="28"/>
                    <a:pt x="279"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3"/>
            <p:cNvSpPr/>
            <p:nvPr/>
          </p:nvSpPr>
          <p:spPr>
            <a:xfrm>
              <a:off x="7702571" y="3188517"/>
              <a:ext cx="148545" cy="379698"/>
            </a:xfrm>
            <a:custGeom>
              <a:rect b="b" l="l" r="r" t="t"/>
              <a:pathLst>
                <a:path extrusionOk="0" h="5125" w="2005">
                  <a:moveTo>
                    <a:pt x="1764" y="1"/>
                  </a:moveTo>
                  <a:cubicBezTo>
                    <a:pt x="1724" y="1"/>
                    <a:pt x="1684" y="28"/>
                    <a:pt x="1670" y="71"/>
                  </a:cubicBezTo>
                  <a:lnTo>
                    <a:pt x="18" y="4949"/>
                  </a:lnTo>
                  <a:cubicBezTo>
                    <a:pt x="0" y="5002"/>
                    <a:pt x="30" y="5055"/>
                    <a:pt x="83" y="5073"/>
                  </a:cubicBezTo>
                  <a:lnTo>
                    <a:pt x="212" y="5120"/>
                  </a:lnTo>
                  <a:cubicBezTo>
                    <a:pt x="221" y="5123"/>
                    <a:pt x="231" y="5125"/>
                    <a:pt x="241" y="5125"/>
                  </a:cubicBezTo>
                  <a:cubicBezTo>
                    <a:pt x="280" y="5125"/>
                    <a:pt x="321" y="5098"/>
                    <a:pt x="335" y="5055"/>
                  </a:cubicBezTo>
                  <a:lnTo>
                    <a:pt x="1987" y="177"/>
                  </a:lnTo>
                  <a:cubicBezTo>
                    <a:pt x="2005" y="124"/>
                    <a:pt x="1975" y="71"/>
                    <a:pt x="1922" y="53"/>
                  </a:cubicBezTo>
                  <a:lnTo>
                    <a:pt x="1793" y="6"/>
                  </a:lnTo>
                  <a:cubicBezTo>
                    <a:pt x="1784" y="3"/>
                    <a:pt x="1774"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3"/>
            <p:cNvSpPr/>
            <p:nvPr/>
          </p:nvSpPr>
          <p:spPr>
            <a:xfrm>
              <a:off x="7797922" y="2572922"/>
              <a:ext cx="911943" cy="649673"/>
            </a:xfrm>
            <a:custGeom>
              <a:rect b="b" l="l" r="r" t="t"/>
              <a:pathLst>
                <a:path extrusionOk="0" h="8769" w="12309">
                  <a:moveTo>
                    <a:pt x="11617" y="1"/>
                  </a:moveTo>
                  <a:cubicBezTo>
                    <a:pt x="11410" y="1"/>
                    <a:pt x="11214" y="116"/>
                    <a:pt x="11121" y="315"/>
                  </a:cubicBezTo>
                  <a:lnTo>
                    <a:pt x="7747" y="7357"/>
                  </a:lnTo>
                  <a:cubicBezTo>
                    <a:pt x="7659" y="7545"/>
                    <a:pt x="7465" y="7669"/>
                    <a:pt x="7254" y="7669"/>
                  </a:cubicBezTo>
                  <a:lnTo>
                    <a:pt x="571" y="7669"/>
                  </a:lnTo>
                  <a:cubicBezTo>
                    <a:pt x="564" y="7668"/>
                    <a:pt x="557" y="7668"/>
                    <a:pt x="550" y="7668"/>
                  </a:cubicBezTo>
                  <a:cubicBezTo>
                    <a:pt x="248" y="7668"/>
                    <a:pt x="0" y="7916"/>
                    <a:pt x="0" y="8215"/>
                  </a:cubicBezTo>
                  <a:cubicBezTo>
                    <a:pt x="0" y="8520"/>
                    <a:pt x="248" y="8768"/>
                    <a:pt x="550" y="8768"/>
                  </a:cubicBezTo>
                  <a:cubicBezTo>
                    <a:pt x="557" y="8768"/>
                    <a:pt x="564" y="8768"/>
                    <a:pt x="571" y="8768"/>
                  </a:cubicBezTo>
                  <a:lnTo>
                    <a:pt x="8024" y="8768"/>
                  </a:lnTo>
                  <a:cubicBezTo>
                    <a:pt x="8235" y="8768"/>
                    <a:pt x="8429" y="8644"/>
                    <a:pt x="8517" y="8456"/>
                  </a:cubicBezTo>
                  <a:lnTo>
                    <a:pt x="12173" y="815"/>
                  </a:lnTo>
                  <a:cubicBezTo>
                    <a:pt x="12309" y="527"/>
                    <a:pt x="12173" y="186"/>
                    <a:pt x="11880" y="69"/>
                  </a:cubicBezTo>
                  <a:lnTo>
                    <a:pt x="11821" y="45"/>
                  </a:lnTo>
                  <a:lnTo>
                    <a:pt x="11821" y="39"/>
                  </a:lnTo>
                  <a:cubicBezTo>
                    <a:pt x="11754" y="13"/>
                    <a:pt x="11685" y="1"/>
                    <a:pt x="11617"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3"/>
            <p:cNvSpPr/>
            <p:nvPr/>
          </p:nvSpPr>
          <p:spPr>
            <a:xfrm>
              <a:off x="7826743" y="2959438"/>
              <a:ext cx="639301" cy="210483"/>
            </a:xfrm>
            <a:custGeom>
              <a:rect b="b" l="l" r="r" t="t"/>
              <a:pathLst>
                <a:path extrusionOk="0" h="2841" w="8629">
                  <a:moveTo>
                    <a:pt x="3908" y="1"/>
                  </a:moveTo>
                  <a:cubicBezTo>
                    <a:pt x="3873" y="1"/>
                    <a:pt x="3844" y="12"/>
                    <a:pt x="3820" y="30"/>
                  </a:cubicBezTo>
                  <a:lnTo>
                    <a:pt x="140" y="2557"/>
                  </a:lnTo>
                  <a:cubicBezTo>
                    <a:pt x="1" y="2654"/>
                    <a:pt x="94" y="2841"/>
                    <a:pt x="226" y="2841"/>
                  </a:cubicBezTo>
                  <a:cubicBezTo>
                    <a:pt x="255" y="2841"/>
                    <a:pt x="286" y="2831"/>
                    <a:pt x="317" y="2810"/>
                  </a:cubicBezTo>
                  <a:lnTo>
                    <a:pt x="3908" y="347"/>
                  </a:lnTo>
                  <a:cubicBezTo>
                    <a:pt x="3938" y="330"/>
                    <a:pt x="3967" y="318"/>
                    <a:pt x="3996" y="318"/>
                  </a:cubicBezTo>
                  <a:lnTo>
                    <a:pt x="8469" y="318"/>
                  </a:lnTo>
                  <a:cubicBezTo>
                    <a:pt x="8558" y="318"/>
                    <a:pt x="8628" y="247"/>
                    <a:pt x="8622" y="165"/>
                  </a:cubicBezTo>
                  <a:lnTo>
                    <a:pt x="8622" y="153"/>
                  </a:lnTo>
                  <a:cubicBezTo>
                    <a:pt x="8622" y="71"/>
                    <a:pt x="8558" y="1"/>
                    <a:pt x="84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3"/>
            <p:cNvSpPr/>
            <p:nvPr/>
          </p:nvSpPr>
          <p:spPr>
            <a:xfrm>
              <a:off x="8442858" y="3217708"/>
              <a:ext cx="133802" cy="342136"/>
            </a:xfrm>
            <a:custGeom>
              <a:rect b="b" l="l" r="r" t="t"/>
              <a:pathLst>
                <a:path extrusionOk="0" h="4618" w="1806">
                  <a:moveTo>
                    <a:pt x="220" y="0"/>
                  </a:moveTo>
                  <a:cubicBezTo>
                    <a:pt x="210" y="0"/>
                    <a:pt x="199" y="2"/>
                    <a:pt x="189" y="6"/>
                  </a:cubicBezTo>
                  <a:lnTo>
                    <a:pt x="71" y="41"/>
                  </a:lnTo>
                  <a:cubicBezTo>
                    <a:pt x="24" y="59"/>
                    <a:pt x="1" y="112"/>
                    <a:pt x="18" y="153"/>
                  </a:cubicBezTo>
                  <a:lnTo>
                    <a:pt x="1505" y="4555"/>
                  </a:lnTo>
                  <a:cubicBezTo>
                    <a:pt x="1520" y="4594"/>
                    <a:pt x="1555" y="4617"/>
                    <a:pt x="1593" y="4617"/>
                  </a:cubicBezTo>
                  <a:cubicBezTo>
                    <a:pt x="1601" y="4617"/>
                    <a:pt x="1609" y="4616"/>
                    <a:pt x="1617" y="4614"/>
                  </a:cubicBezTo>
                  <a:lnTo>
                    <a:pt x="1734" y="4573"/>
                  </a:lnTo>
                  <a:cubicBezTo>
                    <a:pt x="1782" y="4555"/>
                    <a:pt x="1805" y="4508"/>
                    <a:pt x="1787" y="4461"/>
                  </a:cubicBezTo>
                  <a:lnTo>
                    <a:pt x="300" y="59"/>
                  </a:lnTo>
                  <a:cubicBezTo>
                    <a:pt x="287" y="22"/>
                    <a:pt x="255"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3"/>
            <p:cNvSpPr/>
            <p:nvPr/>
          </p:nvSpPr>
          <p:spPr>
            <a:xfrm>
              <a:off x="7852377" y="3217708"/>
              <a:ext cx="133728" cy="342136"/>
            </a:xfrm>
            <a:custGeom>
              <a:rect b="b" l="l" r="r" t="t"/>
              <a:pathLst>
                <a:path extrusionOk="0" h="4618" w="1805">
                  <a:moveTo>
                    <a:pt x="1585" y="0"/>
                  </a:moveTo>
                  <a:cubicBezTo>
                    <a:pt x="1550" y="0"/>
                    <a:pt x="1519" y="22"/>
                    <a:pt x="1505" y="59"/>
                  </a:cubicBezTo>
                  <a:lnTo>
                    <a:pt x="18" y="4461"/>
                  </a:lnTo>
                  <a:cubicBezTo>
                    <a:pt x="0" y="4508"/>
                    <a:pt x="24" y="4555"/>
                    <a:pt x="71" y="4573"/>
                  </a:cubicBezTo>
                  <a:lnTo>
                    <a:pt x="188" y="4614"/>
                  </a:lnTo>
                  <a:cubicBezTo>
                    <a:pt x="196" y="4616"/>
                    <a:pt x="205" y="4617"/>
                    <a:pt x="213" y="4617"/>
                  </a:cubicBezTo>
                  <a:cubicBezTo>
                    <a:pt x="252" y="4617"/>
                    <a:pt x="290" y="4594"/>
                    <a:pt x="300" y="4555"/>
                  </a:cubicBezTo>
                  <a:lnTo>
                    <a:pt x="1793" y="153"/>
                  </a:lnTo>
                  <a:cubicBezTo>
                    <a:pt x="1805" y="112"/>
                    <a:pt x="1781" y="59"/>
                    <a:pt x="1734" y="41"/>
                  </a:cubicBezTo>
                  <a:lnTo>
                    <a:pt x="1617" y="6"/>
                  </a:lnTo>
                  <a:cubicBezTo>
                    <a:pt x="1606" y="2"/>
                    <a:pt x="1595" y="0"/>
                    <a:pt x="15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3"/>
            <p:cNvSpPr/>
            <p:nvPr/>
          </p:nvSpPr>
          <p:spPr>
            <a:xfrm>
              <a:off x="8443747" y="3217708"/>
              <a:ext cx="132913" cy="341914"/>
            </a:xfrm>
            <a:custGeom>
              <a:rect b="b" l="l" r="r" t="t"/>
              <a:pathLst>
                <a:path extrusionOk="0" h="4615" w="1794">
                  <a:moveTo>
                    <a:pt x="200" y="0"/>
                  </a:moveTo>
                  <a:cubicBezTo>
                    <a:pt x="201" y="0"/>
                    <a:pt x="201" y="0"/>
                    <a:pt x="202" y="0"/>
                  </a:cubicBezTo>
                  <a:lnTo>
                    <a:pt x="202" y="0"/>
                  </a:lnTo>
                  <a:cubicBezTo>
                    <a:pt x="203" y="0"/>
                    <a:pt x="205" y="0"/>
                    <a:pt x="206" y="0"/>
                  </a:cubicBezTo>
                  <a:close/>
                  <a:moveTo>
                    <a:pt x="202" y="0"/>
                  </a:moveTo>
                  <a:cubicBezTo>
                    <a:pt x="191" y="0"/>
                    <a:pt x="182" y="1"/>
                    <a:pt x="177" y="6"/>
                  </a:cubicBezTo>
                  <a:lnTo>
                    <a:pt x="59" y="41"/>
                  </a:lnTo>
                  <a:cubicBezTo>
                    <a:pt x="24" y="53"/>
                    <a:pt x="0" y="88"/>
                    <a:pt x="0" y="129"/>
                  </a:cubicBezTo>
                  <a:cubicBezTo>
                    <a:pt x="0" y="135"/>
                    <a:pt x="0" y="147"/>
                    <a:pt x="0" y="153"/>
                  </a:cubicBezTo>
                  <a:lnTo>
                    <a:pt x="1493" y="4555"/>
                  </a:lnTo>
                  <a:cubicBezTo>
                    <a:pt x="1505" y="4591"/>
                    <a:pt x="1534" y="4614"/>
                    <a:pt x="1576" y="4614"/>
                  </a:cubicBezTo>
                  <a:lnTo>
                    <a:pt x="1605" y="4614"/>
                  </a:lnTo>
                  <a:lnTo>
                    <a:pt x="1722" y="4573"/>
                  </a:lnTo>
                  <a:cubicBezTo>
                    <a:pt x="1764" y="4555"/>
                    <a:pt x="1793" y="4508"/>
                    <a:pt x="1775" y="4461"/>
                  </a:cubicBezTo>
                  <a:lnTo>
                    <a:pt x="288" y="59"/>
                  </a:lnTo>
                  <a:cubicBezTo>
                    <a:pt x="277" y="24"/>
                    <a:pt x="242" y="1"/>
                    <a:pt x="202" y="0"/>
                  </a:cubicBez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3"/>
            <p:cNvSpPr/>
            <p:nvPr/>
          </p:nvSpPr>
          <p:spPr>
            <a:xfrm>
              <a:off x="7853192" y="3217708"/>
              <a:ext cx="132468" cy="341914"/>
            </a:xfrm>
            <a:custGeom>
              <a:rect b="b" l="l" r="r" t="t"/>
              <a:pathLst>
                <a:path extrusionOk="0" h="4615" w="1788">
                  <a:moveTo>
                    <a:pt x="1582" y="0"/>
                  </a:moveTo>
                  <a:cubicBezTo>
                    <a:pt x="1541" y="0"/>
                    <a:pt x="1506" y="24"/>
                    <a:pt x="1494" y="59"/>
                  </a:cubicBezTo>
                  <a:lnTo>
                    <a:pt x="7" y="4461"/>
                  </a:lnTo>
                  <a:cubicBezTo>
                    <a:pt x="1" y="4467"/>
                    <a:pt x="1" y="4479"/>
                    <a:pt x="1" y="4491"/>
                  </a:cubicBezTo>
                  <a:cubicBezTo>
                    <a:pt x="1" y="4526"/>
                    <a:pt x="24" y="4561"/>
                    <a:pt x="60" y="4573"/>
                  </a:cubicBezTo>
                  <a:lnTo>
                    <a:pt x="177" y="4614"/>
                  </a:lnTo>
                  <a:lnTo>
                    <a:pt x="207" y="4614"/>
                  </a:lnTo>
                  <a:cubicBezTo>
                    <a:pt x="248" y="4614"/>
                    <a:pt x="277" y="4591"/>
                    <a:pt x="289" y="4555"/>
                  </a:cubicBezTo>
                  <a:lnTo>
                    <a:pt x="1782" y="153"/>
                  </a:lnTo>
                  <a:cubicBezTo>
                    <a:pt x="1782" y="147"/>
                    <a:pt x="1782" y="135"/>
                    <a:pt x="1788" y="129"/>
                  </a:cubicBezTo>
                  <a:cubicBezTo>
                    <a:pt x="1782" y="88"/>
                    <a:pt x="1758" y="53"/>
                    <a:pt x="1723" y="41"/>
                  </a:cubicBezTo>
                  <a:lnTo>
                    <a:pt x="1606" y="6"/>
                  </a:lnTo>
                  <a:cubicBezTo>
                    <a:pt x="1600" y="0"/>
                    <a:pt x="1588" y="0"/>
                    <a:pt x="1582" y="0"/>
                  </a:cubicBez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3"/>
            <p:cNvSpPr/>
            <p:nvPr/>
          </p:nvSpPr>
          <p:spPr>
            <a:xfrm>
              <a:off x="8467677" y="3216449"/>
              <a:ext cx="148545" cy="379254"/>
            </a:xfrm>
            <a:custGeom>
              <a:rect b="b" l="l" r="r" t="t"/>
              <a:pathLst>
                <a:path extrusionOk="0" h="5119" w="2005">
                  <a:moveTo>
                    <a:pt x="244" y="0"/>
                  </a:moveTo>
                  <a:cubicBezTo>
                    <a:pt x="233" y="0"/>
                    <a:pt x="223" y="2"/>
                    <a:pt x="212" y="5"/>
                  </a:cubicBezTo>
                  <a:lnTo>
                    <a:pt x="83" y="46"/>
                  </a:lnTo>
                  <a:cubicBezTo>
                    <a:pt x="30" y="64"/>
                    <a:pt x="1" y="123"/>
                    <a:pt x="18" y="170"/>
                  </a:cubicBezTo>
                  <a:lnTo>
                    <a:pt x="1670" y="5054"/>
                  </a:lnTo>
                  <a:cubicBezTo>
                    <a:pt x="1684" y="5096"/>
                    <a:pt x="1722" y="5119"/>
                    <a:pt x="1764" y="5119"/>
                  </a:cubicBezTo>
                  <a:cubicBezTo>
                    <a:pt x="1775" y="5119"/>
                    <a:pt x="1787" y="5117"/>
                    <a:pt x="1799" y="5113"/>
                  </a:cubicBezTo>
                  <a:lnTo>
                    <a:pt x="1928" y="5072"/>
                  </a:lnTo>
                  <a:cubicBezTo>
                    <a:pt x="1976" y="5054"/>
                    <a:pt x="2005" y="4996"/>
                    <a:pt x="1987" y="4949"/>
                  </a:cubicBezTo>
                  <a:lnTo>
                    <a:pt x="336" y="64"/>
                  </a:lnTo>
                  <a:cubicBezTo>
                    <a:pt x="322" y="26"/>
                    <a:pt x="285" y="0"/>
                    <a:pt x="2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3"/>
            <p:cNvSpPr/>
            <p:nvPr/>
          </p:nvSpPr>
          <p:spPr>
            <a:xfrm>
              <a:off x="7812740" y="3216449"/>
              <a:ext cx="148545" cy="379254"/>
            </a:xfrm>
            <a:custGeom>
              <a:rect b="b" l="l" r="r" t="t"/>
              <a:pathLst>
                <a:path extrusionOk="0" h="5119" w="2005">
                  <a:moveTo>
                    <a:pt x="1767" y="0"/>
                  </a:moveTo>
                  <a:cubicBezTo>
                    <a:pt x="1724" y="0"/>
                    <a:pt x="1685" y="26"/>
                    <a:pt x="1676" y="64"/>
                  </a:cubicBezTo>
                  <a:lnTo>
                    <a:pt x="18" y="4949"/>
                  </a:lnTo>
                  <a:cubicBezTo>
                    <a:pt x="0" y="4996"/>
                    <a:pt x="30" y="5054"/>
                    <a:pt x="83" y="5072"/>
                  </a:cubicBezTo>
                  <a:lnTo>
                    <a:pt x="212" y="5113"/>
                  </a:lnTo>
                  <a:cubicBezTo>
                    <a:pt x="224" y="5117"/>
                    <a:pt x="235" y="5119"/>
                    <a:pt x="247" y="5119"/>
                  </a:cubicBezTo>
                  <a:cubicBezTo>
                    <a:pt x="287" y="5119"/>
                    <a:pt x="322" y="5096"/>
                    <a:pt x="335" y="5054"/>
                  </a:cubicBezTo>
                  <a:lnTo>
                    <a:pt x="1987" y="170"/>
                  </a:lnTo>
                  <a:cubicBezTo>
                    <a:pt x="2005" y="123"/>
                    <a:pt x="1975" y="64"/>
                    <a:pt x="1928" y="46"/>
                  </a:cubicBezTo>
                  <a:lnTo>
                    <a:pt x="1799" y="5"/>
                  </a:lnTo>
                  <a:cubicBezTo>
                    <a:pt x="1788" y="2"/>
                    <a:pt x="1778" y="0"/>
                    <a:pt x="17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3"/>
            <p:cNvSpPr/>
            <p:nvPr/>
          </p:nvSpPr>
          <p:spPr>
            <a:xfrm>
              <a:off x="7908091" y="2601001"/>
              <a:ext cx="912388" cy="649006"/>
            </a:xfrm>
            <a:custGeom>
              <a:rect b="b" l="l" r="r" t="t"/>
              <a:pathLst>
                <a:path extrusionOk="0" h="8760" w="12315">
                  <a:moveTo>
                    <a:pt x="11616" y="0"/>
                  </a:moveTo>
                  <a:cubicBezTo>
                    <a:pt x="11411" y="0"/>
                    <a:pt x="11218" y="114"/>
                    <a:pt x="11121" y="307"/>
                  </a:cubicBezTo>
                  <a:lnTo>
                    <a:pt x="7753" y="7354"/>
                  </a:lnTo>
                  <a:cubicBezTo>
                    <a:pt x="7659" y="7542"/>
                    <a:pt x="7465" y="7666"/>
                    <a:pt x="7260" y="7666"/>
                  </a:cubicBezTo>
                  <a:lnTo>
                    <a:pt x="571" y="7666"/>
                  </a:lnTo>
                  <a:cubicBezTo>
                    <a:pt x="564" y="7665"/>
                    <a:pt x="556" y="7665"/>
                    <a:pt x="549" y="7665"/>
                  </a:cubicBezTo>
                  <a:cubicBezTo>
                    <a:pt x="247" y="7665"/>
                    <a:pt x="1" y="7908"/>
                    <a:pt x="1" y="8212"/>
                  </a:cubicBezTo>
                  <a:cubicBezTo>
                    <a:pt x="1" y="8517"/>
                    <a:pt x="247" y="8759"/>
                    <a:pt x="549" y="8759"/>
                  </a:cubicBezTo>
                  <a:cubicBezTo>
                    <a:pt x="556" y="8759"/>
                    <a:pt x="564" y="8759"/>
                    <a:pt x="571" y="8759"/>
                  </a:cubicBezTo>
                  <a:lnTo>
                    <a:pt x="8030" y="8759"/>
                  </a:lnTo>
                  <a:cubicBezTo>
                    <a:pt x="8235" y="8759"/>
                    <a:pt x="8429" y="8641"/>
                    <a:pt x="8523" y="8447"/>
                  </a:cubicBezTo>
                  <a:lnTo>
                    <a:pt x="12174" y="806"/>
                  </a:lnTo>
                  <a:cubicBezTo>
                    <a:pt x="12315" y="524"/>
                    <a:pt x="12179" y="177"/>
                    <a:pt x="11880" y="60"/>
                  </a:cubicBezTo>
                  <a:lnTo>
                    <a:pt x="11827" y="42"/>
                  </a:lnTo>
                  <a:cubicBezTo>
                    <a:pt x="11757" y="14"/>
                    <a:pt x="11686" y="0"/>
                    <a:pt x="11616"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3"/>
            <p:cNvSpPr/>
            <p:nvPr/>
          </p:nvSpPr>
          <p:spPr>
            <a:xfrm>
              <a:off x="7938171" y="2987295"/>
              <a:ext cx="638042" cy="210408"/>
            </a:xfrm>
            <a:custGeom>
              <a:rect b="b" l="l" r="r" t="t"/>
              <a:pathLst>
                <a:path extrusionOk="0" h="2840" w="8612">
                  <a:moveTo>
                    <a:pt x="3891" y="1"/>
                  </a:moveTo>
                  <a:cubicBezTo>
                    <a:pt x="3862" y="1"/>
                    <a:pt x="3827" y="7"/>
                    <a:pt x="3803" y="24"/>
                  </a:cubicBezTo>
                  <a:lnTo>
                    <a:pt x="124" y="2558"/>
                  </a:lnTo>
                  <a:cubicBezTo>
                    <a:pt x="0" y="2640"/>
                    <a:pt x="59" y="2840"/>
                    <a:pt x="212" y="2840"/>
                  </a:cubicBezTo>
                  <a:cubicBezTo>
                    <a:pt x="241" y="2840"/>
                    <a:pt x="276" y="2828"/>
                    <a:pt x="300" y="2810"/>
                  </a:cubicBezTo>
                  <a:lnTo>
                    <a:pt x="3897" y="342"/>
                  </a:lnTo>
                  <a:cubicBezTo>
                    <a:pt x="3921" y="330"/>
                    <a:pt x="3950" y="318"/>
                    <a:pt x="3979" y="318"/>
                  </a:cubicBezTo>
                  <a:lnTo>
                    <a:pt x="8458" y="318"/>
                  </a:lnTo>
                  <a:cubicBezTo>
                    <a:pt x="8541" y="318"/>
                    <a:pt x="8611" y="248"/>
                    <a:pt x="8611" y="165"/>
                  </a:cubicBezTo>
                  <a:lnTo>
                    <a:pt x="8611" y="154"/>
                  </a:lnTo>
                  <a:cubicBezTo>
                    <a:pt x="8611" y="65"/>
                    <a:pt x="8541" y="1"/>
                    <a:pt x="84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3"/>
            <p:cNvSpPr/>
            <p:nvPr/>
          </p:nvSpPr>
          <p:spPr>
            <a:xfrm>
              <a:off x="6878639" y="3189851"/>
              <a:ext cx="134172" cy="342284"/>
            </a:xfrm>
            <a:custGeom>
              <a:rect b="b" l="l" r="r" t="t"/>
              <a:pathLst>
                <a:path extrusionOk="0" h="4620" w="1811">
                  <a:moveTo>
                    <a:pt x="221" y="1"/>
                  </a:moveTo>
                  <a:cubicBezTo>
                    <a:pt x="212" y="1"/>
                    <a:pt x="203" y="2"/>
                    <a:pt x="194" y="6"/>
                  </a:cubicBezTo>
                  <a:lnTo>
                    <a:pt x="77" y="47"/>
                  </a:lnTo>
                  <a:cubicBezTo>
                    <a:pt x="30" y="59"/>
                    <a:pt x="0" y="112"/>
                    <a:pt x="18" y="159"/>
                  </a:cubicBezTo>
                  <a:lnTo>
                    <a:pt x="1505" y="4561"/>
                  </a:lnTo>
                  <a:cubicBezTo>
                    <a:pt x="1519" y="4594"/>
                    <a:pt x="1556" y="4619"/>
                    <a:pt x="1594" y="4619"/>
                  </a:cubicBezTo>
                  <a:cubicBezTo>
                    <a:pt x="1603" y="4619"/>
                    <a:pt x="1613" y="4618"/>
                    <a:pt x="1623" y="4614"/>
                  </a:cubicBezTo>
                  <a:lnTo>
                    <a:pt x="1617" y="4614"/>
                  </a:lnTo>
                  <a:lnTo>
                    <a:pt x="1734" y="4573"/>
                  </a:lnTo>
                  <a:cubicBezTo>
                    <a:pt x="1781" y="4561"/>
                    <a:pt x="1811" y="4508"/>
                    <a:pt x="1793" y="4461"/>
                  </a:cubicBezTo>
                  <a:lnTo>
                    <a:pt x="306" y="59"/>
                  </a:lnTo>
                  <a:cubicBezTo>
                    <a:pt x="292" y="26"/>
                    <a:pt x="256" y="1"/>
                    <a:pt x="2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3"/>
            <p:cNvSpPr/>
            <p:nvPr/>
          </p:nvSpPr>
          <p:spPr>
            <a:xfrm>
              <a:off x="6288529" y="3189851"/>
              <a:ext cx="133802" cy="342284"/>
            </a:xfrm>
            <a:custGeom>
              <a:rect b="b" l="l" r="r" t="t"/>
              <a:pathLst>
                <a:path extrusionOk="0" h="4620" w="1806">
                  <a:moveTo>
                    <a:pt x="1589" y="1"/>
                  </a:moveTo>
                  <a:cubicBezTo>
                    <a:pt x="1552" y="1"/>
                    <a:pt x="1520" y="26"/>
                    <a:pt x="1506" y="59"/>
                  </a:cubicBezTo>
                  <a:lnTo>
                    <a:pt x="19" y="4461"/>
                  </a:lnTo>
                  <a:cubicBezTo>
                    <a:pt x="1" y="4508"/>
                    <a:pt x="24" y="4561"/>
                    <a:pt x="72" y="4573"/>
                  </a:cubicBezTo>
                  <a:lnTo>
                    <a:pt x="189" y="4614"/>
                  </a:lnTo>
                  <a:cubicBezTo>
                    <a:pt x="199" y="4618"/>
                    <a:pt x="208" y="4619"/>
                    <a:pt x="217" y="4619"/>
                  </a:cubicBezTo>
                  <a:cubicBezTo>
                    <a:pt x="254" y="4619"/>
                    <a:pt x="287" y="4594"/>
                    <a:pt x="301" y="4561"/>
                  </a:cubicBezTo>
                  <a:lnTo>
                    <a:pt x="1794" y="159"/>
                  </a:lnTo>
                  <a:cubicBezTo>
                    <a:pt x="1805" y="112"/>
                    <a:pt x="1782" y="59"/>
                    <a:pt x="1735" y="47"/>
                  </a:cubicBezTo>
                  <a:lnTo>
                    <a:pt x="1617" y="6"/>
                  </a:lnTo>
                  <a:cubicBezTo>
                    <a:pt x="1608" y="2"/>
                    <a:pt x="1598" y="1"/>
                    <a:pt x="15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3"/>
            <p:cNvSpPr/>
            <p:nvPr/>
          </p:nvSpPr>
          <p:spPr>
            <a:xfrm>
              <a:off x="6886937" y="3222450"/>
              <a:ext cx="125060" cy="309686"/>
            </a:xfrm>
            <a:custGeom>
              <a:rect b="b" l="l" r="r" t="t"/>
              <a:pathLst>
                <a:path extrusionOk="0" h="4180" w="1688">
                  <a:moveTo>
                    <a:pt x="0" y="1"/>
                  </a:moveTo>
                  <a:lnTo>
                    <a:pt x="1399" y="4115"/>
                  </a:lnTo>
                  <a:cubicBezTo>
                    <a:pt x="1411" y="4150"/>
                    <a:pt x="1446" y="4174"/>
                    <a:pt x="1481" y="4180"/>
                  </a:cubicBezTo>
                  <a:cubicBezTo>
                    <a:pt x="1493" y="4180"/>
                    <a:pt x="1505" y="4174"/>
                    <a:pt x="1511" y="4174"/>
                  </a:cubicBezTo>
                  <a:lnTo>
                    <a:pt x="1628" y="4133"/>
                  </a:lnTo>
                  <a:cubicBezTo>
                    <a:pt x="1664" y="4121"/>
                    <a:pt x="1687" y="4086"/>
                    <a:pt x="1687" y="4051"/>
                  </a:cubicBezTo>
                  <a:cubicBezTo>
                    <a:pt x="1687" y="4039"/>
                    <a:pt x="1687" y="4027"/>
                    <a:pt x="1687" y="4021"/>
                  </a:cubicBezTo>
                  <a:lnTo>
                    <a:pt x="323" y="1"/>
                  </a:ln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3"/>
            <p:cNvSpPr/>
            <p:nvPr/>
          </p:nvSpPr>
          <p:spPr>
            <a:xfrm>
              <a:off x="6289418" y="3222450"/>
              <a:ext cx="125060" cy="309686"/>
            </a:xfrm>
            <a:custGeom>
              <a:rect b="b" l="l" r="r" t="t"/>
              <a:pathLst>
                <a:path extrusionOk="0" h="4180" w="1688">
                  <a:moveTo>
                    <a:pt x="1370" y="1"/>
                  </a:moveTo>
                  <a:lnTo>
                    <a:pt x="7" y="4021"/>
                  </a:lnTo>
                  <a:cubicBezTo>
                    <a:pt x="7" y="4033"/>
                    <a:pt x="1" y="4039"/>
                    <a:pt x="1" y="4051"/>
                  </a:cubicBezTo>
                  <a:cubicBezTo>
                    <a:pt x="1" y="4086"/>
                    <a:pt x="24" y="4121"/>
                    <a:pt x="65" y="4133"/>
                  </a:cubicBezTo>
                  <a:lnTo>
                    <a:pt x="183" y="4174"/>
                  </a:lnTo>
                  <a:cubicBezTo>
                    <a:pt x="189" y="4174"/>
                    <a:pt x="201" y="4180"/>
                    <a:pt x="206" y="4180"/>
                  </a:cubicBezTo>
                  <a:cubicBezTo>
                    <a:pt x="248" y="4180"/>
                    <a:pt x="283" y="4156"/>
                    <a:pt x="295" y="4115"/>
                  </a:cubicBezTo>
                  <a:lnTo>
                    <a:pt x="1688" y="1"/>
                  </a:ln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3"/>
            <p:cNvSpPr/>
            <p:nvPr/>
          </p:nvSpPr>
          <p:spPr>
            <a:xfrm>
              <a:off x="6903903" y="3188517"/>
              <a:ext cx="148101" cy="379550"/>
            </a:xfrm>
            <a:custGeom>
              <a:rect b="b" l="l" r="r" t="t"/>
              <a:pathLst>
                <a:path extrusionOk="0" h="5123" w="1999">
                  <a:moveTo>
                    <a:pt x="237" y="1"/>
                  </a:moveTo>
                  <a:cubicBezTo>
                    <a:pt x="227" y="1"/>
                    <a:pt x="216" y="3"/>
                    <a:pt x="206" y="6"/>
                  </a:cubicBezTo>
                  <a:lnTo>
                    <a:pt x="77" y="53"/>
                  </a:lnTo>
                  <a:cubicBezTo>
                    <a:pt x="24" y="71"/>
                    <a:pt x="0" y="124"/>
                    <a:pt x="18" y="177"/>
                  </a:cubicBezTo>
                  <a:lnTo>
                    <a:pt x="1670" y="5055"/>
                  </a:lnTo>
                  <a:cubicBezTo>
                    <a:pt x="1684" y="5099"/>
                    <a:pt x="1723" y="5123"/>
                    <a:pt x="1766" y="5123"/>
                  </a:cubicBezTo>
                  <a:cubicBezTo>
                    <a:pt x="1775" y="5123"/>
                    <a:pt x="1784" y="5122"/>
                    <a:pt x="1793" y="5120"/>
                  </a:cubicBezTo>
                  <a:lnTo>
                    <a:pt x="1922" y="5073"/>
                  </a:lnTo>
                  <a:cubicBezTo>
                    <a:pt x="1975" y="5055"/>
                    <a:pt x="1999" y="5002"/>
                    <a:pt x="1981" y="4949"/>
                  </a:cubicBezTo>
                  <a:lnTo>
                    <a:pt x="329" y="71"/>
                  </a:lnTo>
                  <a:cubicBezTo>
                    <a:pt x="315" y="28"/>
                    <a:pt x="278"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3"/>
            <p:cNvSpPr/>
            <p:nvPr/>
          </p:nvSpPr>
          <p:spPr>
            <a:xfrm>
              <a:off x="6248966" y="3188517"/>
              <a:ext cx="148545" cy="379698"/>
            </a:xfrm>
            <a:custGeom>
              <a:rect b="b" l="l" r="r" t="t"/>
              <a:pathLst>
                <a:path extrusionOk="0" h="5125" w="2005">
                  <a:moveTo>
                    <a:pt x="1764" y="1"/>
                  </a:moveTo>
                  <a:cubicBezTo>
                    <a:pt x="1724" y="1"/>
                    <a:pt x="1684" y="28"/>
                    <a:pt x="1669" y="71"/>
                  </a:cubicBezTo>
                  <a:lnTo>
                    <a:pt x="18" y="4949"/>
                  </a:lnTo>
                  <a:cubicBezTo>
                    <a:pt x="0" y="5002"/>
                    <a:pt x="29" y="5055"/>
                    <a:pt x="82" y="5073"/>
                  </a:cubicBezTo>
                  <a:lnTo>
                    <a:pt x="212" y="5120"/>
                  </a:lnTo>
                  <a:cubicBezTo>
                    <a:pt x="221" y="5123"/>
                    <a:pt x="231" y="5125"/>
                    <a:pt x="240" y="5125"/>
                  </a:cubicBezTo>
                  <a:cubicBezTo>
                    <a:pt x="280" y="5125"/>
                    <a:pt x="321" y="5098"/>
                    <a:pt x="335" y="5055"/>
                  </a:cubicBezTo>
                  <a:lnTo>
                    <a:pt x="1987" y="177"/>
                  </a:lnTo>
                  <a:cubicBezTo>
                    <a:pt x="2004" y="124"/>
                    <a:pt x="1975" y="71"/>
                    <a:pt x="1928" y="53"/>
                  </a:cubicBezTo>
                  <a:lnTo>
                    <a:pt x="1793" y="6"/>
                  </a:lnTo>
                  <a:cubicBezTo>
                    <a:pt x="1784" y="3"/>
                    <a:pt x="1774"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3"/>
            <p:cNvSpPr/>
            <p:nvPr/>
          </p:nvSpPr>
          <p:spPr>
            <a:xfrm>
              <a:off x="6344317" y="2572922"/>
              <a:ext cx="911943" cy="649673"/>
            </a:xfrm>
            <a:custGeom>
              <a:rect b="b" l="l" r="r" t="t"/>
              <a:pathLst>
                <a:path extrusionOk="0" h="8769" w="12309">
                  <a:moveTo>
                    <a:pt x="11620" y="1"/>
                  </a:moveTo>
                  <a:cubicBezTo>
                    <a:pt x="11416" y="1"/>
                    <a:pt x="11219" y="116"/>
                    <a:pt x="11121" y="315"/>
                  </a:cubicBezTo>
                  <a:lnTo>
                    <a:pt x="7753" y="7357"/>
                  </a:lnTo>
                  <a:cubicBezTo>
                    <a:pt x="7659" y="7551"/>
                    <a:pt x="7465" y="7669"/>
                    <a:pt x="7254" y="7669"/>
                  </a:cubicBezTo>
                  <a:lnTo>
                    <a:pt x="570" y="7669"/>
                  </a:lnTo>
                  <a:cubicBezTo>
                    <a:pt x="564" y="7668"/>
                    <a:pt x="557" y="7668"/>
                    <a:pt x="550" y="7668"/>
                  </a:cubicBezTo>
                  <a:cubicBezTo>
                    <a:pt x="248" y="7668"/>
                    <a:pt x="0" y="7916"/>
                    <a:pt x="0" y="8215"/>
                  </a:cubicBezTo>
                  <a:cubicBezTo>
                    <a:pt x="0" y="8520"/>
                    <a:pt x="248" y="8768"/>
                    <a:pt x="550" y="8768"/>
                  </a:cubicBezTo>
                  <a:cubicBezTo>
                    <a:pt x="557" y="8768"/>
                    <a:pt x="564" y="8768"/>
                    <a:pt x="570" y="8768"/>
                  </a:cubicBezTo>
                  <a:lnTo>
                    <a:pt x="8024" y="8768"/>
                  </a:lnTo>
                  <a:cubicBezTo>
                    <a:pt x="8235" y="8768"/>
                    <a:pt x="8429" y="8644"/>
                    <a:pt x="8517" y="8456"/>
                  </a:cubicBezTo>
                  <a:lnTo>
                    <a:pt x="12173" y="815"/>
                  </a:lnTo>
                  <a:cubicBezTo>
                    <a:pt x="12308" y="527"/>
                    <a:pt x="12173" y="186"/>
                    <a:pt x="11879" y="69"/>
                  </a:cubicBezTo>
                  <a:lnTo>
                    <a:pt x="11827" y="45"/>
                  </a:lnTo>
                  <a:lnTo>
                    <a:pt x="11821" y="39"/>
                  </a:lnTo>
                  <a:cubicBezTo>
                    <a:pt x="11755" y="13"/>
                    <a:pt x="11687" y="1"/>
                    <a:pt x="11620"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3"/>
            <p:cNvSpPr/>
            <p:nvPr/>
          </p:nvSpPr>
          <p:spPr>
            <a:xfrm>
              <a:off x="6374323" y="2959438"/>
              <a:ext cx="638042" cy="210408"/>
            </a:xfrm>
            <a:custGeom>
              <a:rect b="b" l="l" r="r" t="t"/>
              <a:pathLst>
                <a:path extrusionOk="0" h="2840" w="8612">
                  <a:moveTo>
                    <a:pt x="3892" y="1"/>
                  </a:moveTo>
                  <a:cubicBezTo>
                    <a:pt x="3857" y="1"/>
                    <a:pt x="3827" y="12"/>
                    <a:pt x="3804" y="30"/>
                  </a:cubicBezTo>
                  <a:lnTo>
                    <a:pt x="124" y="2557"/>
                  </a:lnTo>
                  <a:cubicBezTo>
                    <a:pt x="1" y="2646"/>
                    <a:pt x="60" y="2839"/>
                    <a:pt x="213" y="2839"/>
                  </a:cubicBezTo>
                  <a:cubicBezTo>
                    <a:pt x="242" y="2839"/>
                    <a:pt x="271" y="2834"/>
                    <a:pt x="301" y="2810"/>
                  </a:cubicBezTo>
                  <a:lnTo>
                    <a:pt x="3892" y="347"/>
                  </a:lnTo>
                  <a:cubicBezTo>
                    <a:pt x="3921" y="330"/>
                    <a:pt x="3951" y="318"/>
                    <a:pt x="3980" y="318"/>
                  </a:cubicBezTo>
                  <a:lnTo>
                    <a:pt x="8453" y="318"/>
                  </a:lnTo>
                  <a:cubicBezTo>
                    <a:pt x="8541" y="318"/>
                    <a:pt x="8612" y="253"/>
                    <a:pt x="8612" y="165"/>
                  </a:cubicBezTo>
                  <a:lnTo>
                    <a:pt x="8612" y="153"/>
                  </a:lnTo>
                  <a:cubicBezTo>
                    <a:pt x="8612" y="71"/>
                    <a:pt x="8541" y="1"/>
                    <a:pt x="84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3"/>
            <p:cNvSpPr/>
            <p:nvPr/>
          </p:nvSpPr>
          <p:spPr>
            <a:xfrm>
              <a:off x="6989253" y="3217708"/>
              <a:ext cx="133728" cy="342136"/>
            </a:xfrm>
            <a:custGeom>
              <a:rect b="b" l="l" r="r" t="t"/>
              <a:pathLst>
                <a:path extrusionOk="0" h="4618" w="1805">
                  <a:moveTo>
                    <a:pt x="220" y="0"/>
                  </a:moveTo>
                  <a:cubicBezTo>
                    <a:pt x="210" y="0"/>
                    <a:pt x="199" y="2"/>
                    <a:pt x="188" y="6"/>
                  </a:cubicBezTo>
                  <a:lnTo>
                    <a:pt x="71" y="41"/>
                  </a:lnTo>
                  <a:cubicBezTo>
                    <a:pt x="24" y="59"/>
                    <a:pt x="0" y="112"/>
                    <a:pt x="12" y="153"/>
                  </a:cubicBezTo>
                  <a:lnTo>
                    <a:pt x="1505" y="4555"/>
                  </a:lnTo>
                  <a:cubicBezTo>
                    <a:pt x="1515" y="4594"/>
                    <a:pt x="1553" y="4617"/>
                    <a:pt x="1592" y="4617"/>
                  </a:cubicBezTo>
                  <a:cubicBezTo>
                    <a:pt x="1600" y="4617"/>
                    <a:pt x="1609" y="4616"/>
                    <a:pt x="1617" y="4614"/>
                  </a:cubicBezTo>
                  <a:lnTo>
                    <a:pt x="1734" y="4573"/>
                  </a:lnTo>
                  <a:cubicBezTo>
                    <a:pt x="1781" y="4555"/>
                    <a:pt x="1805" y="4508"/>
                    <a:pt x="1787" y="4461"/>
                  </a:cubicBezTo>
                  <a:lnTo>
                    <a:pt x="300" y="59"/>
                  </a:lnTo>
                  <a:cubicBezTo>
                    <a:pt x="286" y="22"/>
                    <a:pt x="255"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3"/>
            <p:cNvSpPr/>
            <p:nvPr/>
          </p:nvSpPr>
          <p:spPr>
            <a:xfrm>
              <a:off x="6398772" y="3217708"/>
              <a:ext cx="133728" cy="342136"/>
            </a:xfrm>
            <a:custGeom>
              <a:rect b="b" l="l" r="r" t="t"/>
              <a:pathLst>
                <a:path extrusionOk="0" h="4618" w="1805">
                  <a:moveTo>
                    <a:pt x="1587" y="0"/>
                  </a:moveTo>
                  <a:cubicBezTo>
                    <a:pt x="1553" y="0"/>
                    <a:pt x="1518" y="22"/>
                    <a:pt x="1505" y="59"/>
                  </a:cubicBezTo>
                  <a:lnTo>
                    <a:pt x="18" y="4461"/>
                  </a:lnTo>
                  <a:cubicBezTo>
                    <a:pt x="0" y="4508"/>
                    <a:pt x="29" y="4555"/>
                    <a:pt x="76" y="4573"/>
                  </a:cubicBezTo>
                  <a:lnTo>
                    <a:pt x="188" y="4614"/>
                  </a:lnTo>
                  <a:cubicBezTo>
                    <a:pt x="196" y="4616"/>
                    <a:pt x="204" y="4617"/>
                    <a:pt x="213" y="4617"/>
                  </a:cubicBezTo>
                  <a:cubicBezTo>
                    <a:pt x="252" y="4617"/>
                    <a:pt x="290" y="4594"/>
                    <a:pt x="300" y="4555"/>
                  </a:cubicBezTo>
                  <a:lnTo>
                    <a:pt x="1793" y="153"/>
                  </a:lnTo>
                  <a:cubicBezTo>
                    <a:pt x="1805" y="112"/>
                    <a:pt x="1781" y="59"/>
                    <a:pt x="1734" y="41"/>
                  </a:cubicBezTo>
                  <a:lnTo>
                    <a:pt x="1616" y="6"/>
                  </a:lnTo>
                  <a:cubicBezTo>
                    <a:pt x="1607" y="2"/>
                    <a:pt x="1597" y="0"/>
                    <a:pt x="15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3"/>
            <p:cNvSpPr/>
            <p:nvPr/>
          </p:nvSpPr>
          <p:spPr>
            <a:xfrm>
              <a:off x="6990142" y="3217708"/>
              <a:ext cx="132839" cy="341914"/>
            </a:xfrm>
            <a:custGeom>
              <a:rect b="b" l="l" r="r" t="t"/>
              <a:pathLst>
                <a:path extrusionOk="0" h="4615" w="1793">
                  <a:moveTo>
                    <a:pt x="206" y="0"/>
                  </a:moveTo>
                  <a:cubicBezTo>
                    <a:pt x="194" y="0"/>
                    <a:pt x="182" y="0"/>
                    <a:pt x="176" y="6"/>
                  </a:cubicBezTo>
                  <a:lnTo>
                    <a:pt x="59" y="41"/>
                  </a:lnTo>
                  <a:cubicBezTo>
                    <a:pt x="24" y="53"/>
                    <a:pt x="0" y="88"/>
                    <a:pt x="0" y="129"/>
                  </a:cubicBezTo>
                  <a:cubicBezTo>
                    <a:pt x="0" y="135"/>
                    <a:pt x="0" y="147"/>
                    <a:pt x="0" y="153"/>
                  </a:cubicBezTo>
                  <a:lnTo>
                    <a:pt x="1493" y="4555"/>
                  </a:lnTo>
                  <a:cubicBezTo>
                    <a:pt x="1505" y="4591"/>
                    <a:pt x="1534" y="4614"/>
                    <a:pt x="1575" y="4614"/>
                  </a:cubicBezTo>
                  <a:lnTo>
                    <a:pt x="1605" y="4614"/>
                  </a:lnTo>
                  <a:lnTo>
                    <a:pt x="1722" y="4573"/>
                  </a:lnTo>
                  <a:cubicBezTo>
                    <a:pt x="1763" y="4555"/>
                    <a:pt x="1793" y="4508"/>
                    <a:pt x="1775" y="4461"/>
                  </a:cubicBezTo>
                  <a:lnTo>
                    <a:pt x="288" y="59"/>
                  </a:lnTo>
                  <a:cubicBezTo>
                    <a:pt x="276" y="24"/>
                    <a:pt x="241" y="0"/>
                    <a:pt x="206" y="0"/>
                  </a:cubicBez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3"/>
            <p:cNvSpPr/>
            <p:nvPr/>
          </p:nvSpPr>
          <p:spPr>
            <a:xfrm>
              <a:off x="6398772" y="3217708"/>
              <a:ext cx="133283" cy="341914"/>
            </a:xfrm>
            <a:custGeom>
              <a:rect b="b" l="l" r="r" t="t"/>
              <a:pathLst>
                <a:path extrusionOk="0" h="4615" w="1799">
                  <a:moveTo>
                    <a:pt x="1593" y="0"/>
                  </a:moveTo>
                  <a:cubicBezTo>
                    <a:pt x="1552" y="0"/>
                    <a:pt x="1517" y="24"/>
                    <a:pt x="1505" y="59"/>
                  </a:cubicBezTo>
                  <a:lnTo>
                    <a:pt x="18" y="4461"/>
                  </a:lnTo>
                  <a:cubicBezTo>
                    <a:pt x="0" y="4508"/>
                    <a:pt x="29" y="4555"/>
                    <a:pt x="76" y="4573"/>
                  </a:cubicBezTo>
                  <a:lnTo>
                    <a:pt x="188" y="4614"/>
                  </a:lnTo>
                  <a:lnTo>
                    <a:pt x="218" y="4614"/>
                  </a:lnTo>
                  <a:cubicBezTo>
                    <a:pt x="259" y="4614"/>
                    <a:pt x="288" y="4591"/>
                    <a:pt x="300" y="4555"/>
                  </a:cubicBezTo>
                  <a:lnTo>
                    <a:pt x="1793" y="153"/>
                  </a:lnTo>
                  <a:cubicBezTo>
                    <a:pt x="1793" y="147"/>
                    <a:pt x="1793" y="135"/>
                    <a:pt x="1799" y="129"/>
                  </a:cubicBezTo>
                  <a:cubicBezTo>
                    <a:pt x="1793" y="88"/>
                    <a:pt x="1769" y="53"/>
                    <a:pt x="1734" y="41"/>
                  </a:cubicBezTo>
                  <a:lnTo>
                    <a:pt x="1616" y="6"/>
                  </a:lnTo>
                  <a:cubicBezTo>
                    <a:pt x="1611" y="0"/>
                    <a:pt x="1599" y="0"/>
                    <a:pt x="1593" y="0"/>
                  </a:cubicBezTo>
                  <a:close/>
                </a:path>
              </a:pathLst>
            </a:custGeom>
            <a:solidFill>
              <a:srgbClr val="C8D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3"/>
            <p:cNvSpPr/>
            <p:nvPr/>
          </p:nvSpPr>
          <p:spPr>
            <a:xfrm>
              <a:off x="7014072" y="3216375"/>
              <a:ext cx="148545" cy="379328"/>
            </a:xfrm>
            <a:custGeom>
              <a:rect b="b" l="l" r="r" t="t"/>
              <a:pathLst>
                <a:path extrusionOk="0" h="5120" w="2005">
                  <a:moveTo>
                    <a:pt x="244" y="1"/>
                  </a:moveTo>
                  <a:cubicBezTo>
                    <a:pt x="233" y="1"/>
                    <a:pt x="222" y="2"/>
                    <a:pt x="212" y="6"/>
                  </a:cubicBezTo>
                  <a:lnTo>
                    <a:pt x="77" y="47"/>
                  </a:lnTo>
                  <a:cubicBezTo>
                    <a:pt x="30" y="65"/>
                    <a:pt x="0" y="124"/>
                    <a:pt x="18" y="171"/>
                  </a:cubicBezTo>
                  <a:lnTo>
                    <a:pt x="1670" y="5055"/>
                  </a:lnTo>
                  <a:cubicBezTo>
                    <a:pt x="1683" y="5097"/>
                    <a:pt x="1719" y="5120"/>
                    <a:pt x="1758" y="5120"/>
                  </a:cubicBezTo>
                  <a:cubicBezTo>
                    <a:pt x="1770" y="5120"/>
                    <a:pt x="1781" y="5118"/>
                    <a:pt x="1793" y="5114"/>
                  </a:cubicBezTo>
                  <a:lnTo>
                    <a:pt x="1922" y="5073"/>
                  </a:lnTo>
                  <a:cubicBezTo>
                    <a:pt x="1975" y="5055"/>
                    <a:pt x="2005" y="4997"/>
                    <a:pt x="1987" y="4950"/>
                  </a:cubicBezTo>
                  <a:lnTo>
                    <a:pt x="335" y="65"/>
                  </a:lnTo>
                  <a:cubicBezTo>
                    <a:pt x="322" y="24"/>
                    <a:pt x="283" y="1"/>
                    <a:pt x="2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3"/>
            <p:cNvSpPr/>
            <p:nvPr/>
          </p:nvSpPr>
          <p:spPr>
            <a:xfrm>
              <a:off x="6359580" y="3216375"/>
              <a:ext cx="148545" cy="379550"/>
            </a:xfrm>
            <a:custGeom>
              <a:rect b="b" l="l" r="r" t="t"/>
              <a:pathLst>
                <a:path extrusionOk="0" h="5123" w="2005">
                  <a:moveTo>
                    <a:pt x="1758" y="1"/>
                  </a:moveTo>
                  <a:cubicBezTo>
                    <a:pt x="1718" y="1"/>
                    <a:pt x="1683" y="24"/>
                    <a:pt x="1669" y="65"/>
                  </a:cubicBezTo>
                  <a:lnTo>
                    <a:pt x="18" y="4950"/>
                  </a:lnTo>
                  <a:cubicBezTo>
                    <a:pt x="0" y="4997"/>
                    <a:pt x="24" y="5055"/>
                    <a:pt x="76" y="5073"/>
                  </a:cubicBezTo>
                  <a:lnTo>
                    <a:pt x="206" y="5114"/>
                  </a:lnTo>
                  <a:cubicBezTo>
                    <a:pt x="218" y="5120"/>
                    <a:pt x="231" y="5122"/>
                    <a:pt x="244" y="5122"/>
                  </a:cubicBezTo>
                  <a:cubicBezTo>
                    <a:pt x="284" y="5122"/>
                    <a:pt x="322" y="5096"/>
                    <a:pt x="335" y="5055"/>
                  </a:cubicBezTo>
                  <a:lnTo>
                    <a:pt x="1987" y="171"/>
                  </a:lnTo>
                  <a:cubicBezTo>
                    <a:pt x="2004" y="124"/>
                    <a:pt x="1975" y="65"/>
                    <a:pt x="1922" y="47"/>
                  </a:cubicBezTo>
                  <a:lnTo>
                    <a:pt x="1793" y="6"/>
                  </a:lnTo>
                  <a:cubicBezTo>
                    <a:pt x="1781" y="2"/>
                    <a:pt x="1769" y="1"/>
                    <a:pt x="1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3"/>
            <p:cNvSpPr/>
            <p:nvPr/>
          </p:nvSpPr>
          <p:spPr>
            <a:xfrm>
              <a:off x="6454486" y="2601001"/>
              <a:ext cx="912388" cy="649006"/>
            </a:xfrm>
            <a:custGeom>
              <a:rect b="b" l="l" r="r" t="t"/>
              <a:pathLst>
                <a:path extrusionOk="0" h="8760" w="12315">
                  <a:moveTo>
                    <a:pt x="11615" y="0"/>
                  </a:moveTo>
                  <a:cubicBezTo>
                    <a:pt x="11411" y="0"/>
                    <a:pt x="11217" y="114"/>
                    <a:pt x="11121" y="307"/>
                  </a:cubicBezTo>
                  <a:lnTo>
                    <a:pt x="7753" y="7354"/>
                  </a:lnTo>
                  <a:cubicBezTo>
                    <a:pt x="7659" y="7542"/>
                    <a:pt x="7471" y="7666"/>
                    <a:pt x="7260" y="7666"/>
                  </a:cubicBezTo>
                  <a:lnTo>
                    <a:pt x="571" y="7666"/>
                  </a:lnTo>
                  <a:cubicBezTo>
                    <a:pt x="563" y="7665"/>
                    <a:pt x="556" y="7665"/>
                    <a:pt x="549" y="7665"/>
                  </a:cubicBezTo>
                  <a:cubicBezTo>
                    <a:pt x="247" y="7665"/>
                    <a:pt x="0" y="7908"/>
                    <a:pt x="0" y="8212"/>
                  </a:cubicBezTo>
                  <a:cubicBezTo>
                    <a:pt x="0" y="8517"/>
                    <a:pt x="247" y="8759"/>
                    <a:pt x="549" y="8759"/>
                  </a:cubicBezTo>
                  <a:cubicBezTo>
                    <a:pt x="556" y="8759"/>
                    <a:pt x="563" y="8759"/>
                    <a:pt x="571" y="8759"/>
                  </a:cubicBezTo>
                  <a:lnTo>
                    <a:pt x="8030" y="8759"/>
                  </a:lnTo>
                  <a:cubicBezTo>
                    <a:pt x="8235" y="8759"/>
                    <a:pt x="8429" y="8641"/>
                    <a:pt x="8523" y="8447"/>
                  </a:cubicBezTo>
                  <a:lnTo>
                    <a:pt x="12173" y="806"/>
                  </a:lnTo>
                  <a:cubicBezTo>
                    <a:pt x="12314" y="524"/>
                    <a:pt x="12179" y="177"/>
                    <a:pt x="11879" y="60"/>
                  </a:cubicBezTo>
                  <a:lnTo>
                    <a:pt x="11827" y="42"/>
                  </a:lnTo>
                  <a:cubicBezTo>
                    <a:pt x="11757" y="14"/>
                    <a:pt x="11686" y="0"/>
                    <a:pt x="11615"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3"/>
            <p:cNvSpPr/>
            <p:nvPr/>
          </p:nvSpPr>
          <p:spPr>
            <a:xfrm>
              <a:off x="6483306" y="2987295"/>
              <a:ext cx="639227" cy="210483"/>
            </a:xfrm>
            <a:custGeom>
              <a:rect b="b" l="l" r="r" t="t"/>
              <a:pathLst>
                <a:path extrusionOk="0" h="2841" w="8628">
                  <a:moveTo>
                    <a:pt x="3908" y="1"/>
                  </a:moveTo>
                  <a:cubicBezTo>
                    <a:pt x="3879" y="1"/>
                    <a:pt x="3849" y="7"/>
                    <a:pt x="3820" y="24"/>
                  </a:cubicBezTo>
                  <a:lnTo>
                    <a:pt x="140" y="2558"/>
                  </a:lnTo>
                  <a:cubicBezTo>
                    <a:pt x="0" y="2649"/>
                    <a:pt x="94" y="2840"/>
                    <a:pt x="227" y="2840"/>
                  </a:cubicBezTo>
                  <a:cubicBezTo>
                    <a:pt x="256" y="2840"/>
                    <a:pt x="286" y="2831"/>
                    <a:pt x="317" y="2810"/>
                  </a:cubicBezTo>
                  <a:lnTo>
                    <a:pt x="3914" y="342"/>
                  </a:lnTo>
                  <a:cubicBezTo>
                    <a:pt x="3938" y="324"/>
                    <a:pt x="3967" y="318"/>
                    <a:pt x="4002" y="318"/>
                  </a:cubicBezTo>
                  <a:lnTo>
                    <a:pt x="8475" y="318"/>
                  </a:lnTo>
                  <a:cubicBezTo>
                    <a:pt x="8557" y="318"/>
                    <a:pt x="8628" y="248"/>
                    <a:pt x="8628" y="165"/>
                  </a:cubicBezTo>
                  <a:lnTo>
                    <a:pt x="8628" y="154"/>
                  </a:lnTo>
                  <a:cubicBezTo>
                    <a:pt x="8628" y="65"/>
                    <a:pt x="8557" y="1"/>
                    <a:pt x="84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3"/>
            <p:cNvSpPr/>
            <p:nvPr/>
          </p:nvSpPr>
          <p:spPr>
            <a:xfrm>
              <a:off x="5710718" y="2604928"/>
              <a:ext cx="26153" cy="835337"/>
            </a:xfrm>
            <a:custGeom>
              <a:rect b="b" l="l" r="r" t="t"/>
              <a:pathLst>
                <a:path extrusionOk="0" h="11275" w="353">
                  <a:moveTo>
                    <a:pt x="0" y="1"/>
                  </a:moveTo>
                  <a:lnTo>
                    <a:pt x="65" y="11275"/>
                  </a:lnTo>
                  <a:lnTo>
                    <a:pt x="353" y="11275"/>
                  </a:lnTo>
                  <a:lnTo>
                    <a:pt x="294" y="1"/>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3"/>
            <p:cNvSpPr/>
            <p:nvPr/>
          </p:nvSpPr>
          <p:spPr>
            <a:xfrm>
              <a:off x="5686787" y="2590925"/>
              <a:ext cx="62308" cy="51713"/>
            </a:xfrm>
            <a:custGeom>
              <a:rect b="b" l="l" r="r" t="t"/>
              <a:pathLst>
                <a:path extrusionOk="0" h="698" w="841">
                  <a:moveTo>
                    <a:pt x="404" y="0"/>
                  </a:moveTo>
                  <a:cubicBezTo>
                    <a:pt x="254" y="0"/>
                    <a:pt x="114" y="99"/>
                    <a:pt x="70" y="255"/>
                  </a:cubicBezTo>
                  <a:cubicBezTo>
                    <a:pt x="0" y="489"/>
                    <a:pt x="188" y="697"/>
                    <a:pt x="404" y="697"/>
                  </a:cubicBezTo>
                  <a:cubicBezTo>
                    <a:pt x="459" y="697"/>
                    <a:pt x="515" y="684"/>
                    <a:pt x="570" y="654"/>
                  </a:cubicBezTo>
                  <a:cubicBezTo>
                    <a:pt x="840" y="502"/>
                    <a:pt x="799" y="102"/>
                    <a:pt x="499" y="14"/>
                  </a:cubicBezTo>
                  <a:cubicBezTo>
                    <a:pt x="468" y="4"/>
                    <a:pt x="436" y="0"/>
                    <a:pt x="404"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3"/>
            <p:cNvSpPr/>
            <p:nvPr/>
          </p:nvSpPr>
          <p:spPr>
            <a:xfrm>
              <a:off x="5711533" y="2993815"/>
              <a:ext cx="259677" cy="545803"/>
            </a:xfrm>
            <a:custGeom>
              <a:rect b="b" l="l" r="r" t="t"/>
              <a:pathLst>
                <a:path extrusionOk="0" h="7367" w="3505">
                  <a:moveTo>
                    <a:pt x="3257" y="1"/>
                  </a:moveTo>
                  <a:lnTo>
                    <a:pt x="177" y="30"/>
                  </a:lnTo>
                  <a:cubicBezTo>
                    <a:pt x="77" y="30"/>
                    <a:pt x="1" y="113"/>
                    <a:pt x="1" y="212"/>
                  </a:cubicBezTo>
                  <a:lnTo>
                    <a:pt x="66" y="7189"/>
                  </a:lnTo>
                  <a:cubicBezTo>
                    <a:pt x="66" y="7286"/>
                    <a:pt x="142" y="7366"/>
                    <a:pt x="232" y="7366"/>
                  </a:cubicBezTo>
                  <a:cubicBezTo>
                    <a:pt x="236" y="7366"/>
                    <a:pt x="239" y="7366"/>
                    <a:pt x="242" y="7366"/>
                  </a:cubicBezTo>
                  <a:lnTo>
                    <a:pt x="3322" y="7342"/>
                  </a:lnTo>
                  <a:cubicBezTo>
                    <a:pt x="3422" y="7336"/>
                    <a:pt x="3504" y="7260"/>
                    <a:pt x="3504" y="7160"/>
                  </a:cubicBezTo>
                  <a:lnTo>
                    <a:pt x="3439" y="183"/>
                  </a:lnTo>
                  <a:cubicBezTo>
                    <a:pt x="3439" y="83"/>
                    <a:pt x="3357" y="1"/>
                    <a:pt x="3257" y="1"/>
                  </a:cubicBez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3"/>
            <p:cNvSpPr/>
            <p:nvPr/>
          </p:nvSpPr>
          <p:spPr>
            <a:xfrm>
              <a:off x="5750725" y="3503317"/>
              <a:ext cx="84163" cy="72235"/>
            </a:xfrm>
            <a:custGeom>
              <a:rect b="b" l="l" r="r" t="t"/>
              <a:pathLst>
                <a:path extrusionOk="0" h="975" w="1136">
                  <a:moveTo>
                    <a:pt x="483" y="1"/>
                  </a:moveTo>
                  <a:cubicBezTo>
                    <a:pt x="218" y="7"/>
                    <a:pt x="1" y="224"/>
                    <a:pt x="7" y="495"/>
                  </a:cubicBezTo>
                  <a:cubicBezTo>
                    <a:pt x="7" y="784"/>
                    <a:pt x="244" y="974"/>
                    <a:pt x="493" y="974"/>
                  </a:cubicBezTo>
                  <a:cubicBezTo>
                    <a:pt x="613" y="974"/>
                    <a:pt x="736" y="929"/>
                    <a:pt x="836" y="830"/>
                  </a:cubicBezTo>
                  <a:cubicBezTo>
                    <a:pt x="1135" y="518"/>
                    <a:pt x="918" y="1"/>
                    <a:pt x="483" y="1"/>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3"/>
            <p:cNvSpPr/>
            <p:nvPr/>
          </p:nvSpPr>
          <p:spPr>
            <a:xfrm>
              <a:off x="5765987" y="3518134"/>
              <a:ext cx="48824" cy="41934"/>
            </a:xfrm>
            <a:custGeom>
              <a:rect b="b" l="l" r="r" t="t"/>
              <a:pathLst>
                <a:path extrusionOk="0" h="566" w="659">
                  <a:moveTo>
                    <a:pt x="283" y="1"/>
                  </a:moveTo>
                  <a:cubicBezTo>
                    <a:pt x="124" y="7"/>
                    <a:pt x="1" y="130"/>
                    <a:pt x="1" y="289"/>
                  </a:cubicBezTo>
                  <a:cubicBezTo>
                    <a:pt x="5" y="455"/>
                    <a:pt x="142" y="566"/>
                    <a:pt x="286" y="566"/>
                  </a:cubicBezTo>
                  <a:cubicBezTo>
                    <a:pt x="355" y="566"/>
                    <a:pt x="425" y="540"/>
                    <a:pt x="483" y="483"/>
                  </a:cubicBezTo>
                  <a:cubicBezTo>
                    <a:pt x="659" y="300"/>
                    <a:pt x="530" y="1"/>
                    <a:pt x="283" y="1"/>
                  </a:cubicBez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3"/>
            <p:cNvSpPr/>
            <p:nvPr/>
          </p:nvSpPr>
          <p:spPr>
            <a:xfrm>
              <a:off x="5879860" y="3189703"/>
              <a:ext cx="51269" cy="298499"/>
            </a:xfrm>
            <a:custGeom>
              <a:rect b="b" l="l" r="r" t="t"/>
              <a:pathLst>
                <a:path extrusionOk="0" h="4029" w="692">
                  <a:moveTo>
                    <a:pt x="335" y="0"/>
                  </a:moveTo>
                  <a:cubicBezTo>
                    <a:pt x="167" y="0"/>
                    <a:pt x="1" y="115"/>
                    <a:pt x="15" y="343"/>
                  </a:cubicBezTo>
                  <a:lnTo>
                    <a:pt x="45" y="3711"/>
                  </a:lnTo>
                  <a:cubicBezTo>
                    <a:pt x="45" y="3884"/>
                    <a:pt x="186" y="4028"/>
                    <a:pt x="358" y="4028"/>
                  </a:cubicBezTo>
                  <a:cubicBezTo>
                    <a:pt x="361" y="4028"/>
                    <a:pt x="365" y="4028"/>
                    <a:pt x="368" y="4028"/>
                  </a:cubicBezTo>
                  <a:cubicBezTo>
                    <a:pt x="544" y="4028"/>
                    <a:pt x="691" y="3881"/>
                    <a:pt x="685" y="3705"/>
                  </a:cubicBezTo>
                  <a:lnTo>
                    <a:pt x="656" y="337"/>
                  </a:lnTo>
                  <a:cubicBezTo>
                    <a:pt x="665" y="112"/>
                    <a:pt x="500" y="0"/>
                    <a:pt x="335"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3"/>
            <p:cNvSpPr/>
            <p:nvPr/>
          </p:nvSpPr>
          <p:spPr>
            <a:xfrm>
              <a:off x="5130609" y="2449491"/>
              <a:ext cx="514390" cy="1049968"/>
            </a:xfrm>
            <a:custGeom>
              <a:rect b="b" l="l" r="r" t="t"/>
              <a:pathLst>
                <a:path extrusionOk="0" h="14172" w="6943">
                  <a:moveTo>
                    <a:pt x="1077" y="1"/>
                  </a:moveTo>
                  <a:lnTo>
                    <a:pt x="1" y="14172"/>
                  </a:lnTo>
                  <a:lnTo>
                    <a:pt x="753" y="14172"/>
                  </a:lnTo>
                  <a:lnTo>
                    <a:pt x="3040" y="2452"/>
                  </a:lnTo>
                  <a:cubicBezTo>
                    <a:pt x="3081" y="2246"/>
                    <a:pt x="3263" y="2099"/>
                    <a:pt x="3469" y="2099"/>
                  </a:cubicBezTo>
                  <a:cubicBezTo>
                    <a:pt x="3680" y="2099"/>
                    <a:pt x="3863" y="2246"/>
                    <a:pt x="3904" y="2452"/>
                  </a:cubicBezTo>
                  <a:lnTo>
                    <a:pt x="6190" y="14172"/>
                  </a:lnTo>
                  <a:lnTo>
                    <a:pt x="6943" y="14172"/>
                  </a:lnTo>
                  <a:lnTo>
                    <a:pt x="5867" y="1"/>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3"/>
            <p:cNvSpPr/>
            <p:nvPr/>
          </p:nvSpPr>
          <p:spPr>
            <a:xfrm>
              <a:off x="4987101" y="1844046"/>
              <a:ext cx="352657" cy="395405"/>
            </a:xfrm>
            <a:custGeom>
              <a:rect b="b" l="l" r="r" t="t"/>
              <a:pathLst>
                <a:path extrusionOk="0" h="5337" w="4760">
                  <a:moveTo>
                    <a:pt x="3229" y="1"/>
                  </a:moveTo>
                  <a:cubicBezTo>
                    <a:pt x="2389" y="1"/>
                    <a:pt x="1" y="3795"/>
                    <a:pt x="116" y="4799"/>
                  </a:cubicBezTo>
                  <a:cubicBezTo>
                    <a:pt x="165" y="5210"/>
                    <a:pt x="569" y="5336"/>
                    <a:pt x="1048" y="5336"/>
                  </a:cubicBezTo>
                  <a:cubicBezTo>
                    <a:pt x="1817" y="5336"/>
                    <a:pt x="2778" y="5010"/>
                    <a:pt x="2778" y="5010"/>
                  </a:cubicBezTo>
                  <a:cubicBezTo>
                    <a:pt x="2778" y="5010"/>
                    <a:pt x="2408" y="4423"/>
                    <a:pt x="2567" y="4105"/>
                  </a:cubicBezTo>
                  <a:lnTo>
                    <a:pt x="1903" y="3976"/>
                  </a:lnTo>
                  <a:cubicBezTo>
                    <a:pt x="1903" y="3976"/>
                    <a:pt x="4759" y="1396"/>
                    <a:pt x="3384" y="61"/>
                  </a:cubicBezTo>
                  <a:cubicBezTo>
                    <a:pt x="3341" y="20"/>
                    <a:pt x="3289" y="1"/>
                    <a:pt x="3229" y="1"/>
                  </a:cubicBez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3"/>
            <p:cNvSpPr/>
            <p:nvPr/>
          </p:nvSpPr>
          <p:spPr>
            <a:xfrm>
              <a:off x="5151132" y="1799371"/>
              <a:ext cx="483421" cy="702424"/>
            </a:xfrm>
            <a:custGeom>
              <a:rect b="b" l="l" r="r" t="t"/>
              <a:pathLst>
                <a:path extrusionOk="0" h="9481" w="6525">
                  <a:moveTo>
                    <a:pt x="2533" y="0"/>
                  </a:moveTo>
                  <a:cubicBezTo>
                    <a:pt x="2533" y="0"/>
                    <a:pt x="441" y="1040"/>
                    <a:pt x="218" y="1452"/>
                  </a:cubicBezTo>
                  <a:cubicBezTo>
                    <a:pt x="0" y="1863"/>
                    <a:pt x="541" y="5220"/>
                    <a:pt x="800" y="6084"/>
                  </a:cubicBezTo>
                  <a:lnTo>
                    <a:pt x="800" y="6495"/>
                  </a:lnTo>
                  <a:cubicBezTo>
                    <a:pt x="800" y="6495"/>
                    <a:pt x="541" y="7941"/>
                    <a:pt x="541" y="8940"/>
                  </a:cubicBezTo>
                  <a:cubicBezTo>
                    <a:pt x="541" y="8940"/>
                    <a:pt x="946" y="9481"/>
                    <a:pt x="3256" y="9481"/>
                  </a:cubicBezTo>
                  <a:cubicBezTo>
                    <a:pt x="5572" y="9481"/>
                    <a:pt x="5978" y="8940"/>
                    <a:pt x="5978" y="8940"/>
                  </a:cubicBezTo>
                  <a:cubicBezTo>
                    <a:pt x="5978" y="7941"/>
                    <a:pt x="5719" y="6495"/>
                    <a:pt x="5719" y="6495"/>
                  </a:cubicBezTo>
                  <a:lnTo>
                    <a:pt x="5725" y="6084"/>
                  </a:lnTo>
                  <a:cubicBezTo>
                    <a:pt x="5984" y="5214"/>
                    <a:pt x="6525" y="1863"/>
                    <a:pt x="6301" y="1452"/>
                  </a:cubicBezTo>
                  <a:cubicBezTo>
                    <a:pt x="6084" y="1046"/>
                    <a:pt x="3991" y="0"/>
                    <a:pt x="3991" y="0"/>
                  </a:cubicBezTo>
                  <a:lnTo>
                    <a:pt x="3262" y="88"/>
                  </a:lnTo>
                  <a:lnTo>
                    <a:pt x="2533" y="0"/>
                  </a:ln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3"/>
            <p:cNvSpPr/>
            <p:nvPr/>
          </p:nvSpPr>
          <p:spPr>
            <a:xfrm>
              <a:off x="5333981" y="1716615"/>
              <a:ext cx="117206" cy="101055"/>
            </a:xfrm>
            <a:custGeom>
              <a:rect b="b" l="l" r="r" t="t"/>
              <a:pathLst>
                <a:path extrusionOk="0" h="1364" w="1582">
                  <a:moveTo>
                    <a:pt x="1" y="0"/>
                  </a:moveTo>
                  <a:lnTo>
                    <a:pt x="1" y="1282"/>
                  </a:lnTo>
                  <a:cubicBezTo>
                    <a:pt x="1" y="1282"/>
                    <a:pt x="177" y="1364"/>
                    <a:pt x="794" y="1364"/>
                  </a:cubicBezTo>
                  <a:cubicBezTo>
                    <a:pt x="1411" y="1364"/>
                    <a:pt x="1582" y="1282"/>
                    <a:pt x="1582" y="1282"/>
                  </a:cubicBezTo>
                  <a:lnTo>
                    <a:pt x="1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3"/>
            <p:cNvSpPr/>
            <p:nvPr/>
          </p:nvSpPr>
          <p:spPr>
            <a:xfrm>
              <a:off x="5278044" y="1549843"/>
              <a:ext cx="229968" cy="240858"/>
            </a:xfrm>
            <a:custGeom>
              <a:rect b="b" l="l" r="r" t="t"/>
              <a:pathLst>
                <a:path extrusionOk="0" h="3251" w="3104">
                  <a:moveTo>
                    <a:pt x="1549" y="0"/>
                  </a:moveTo>
                  <a:cubicBezTo>
                    <a:pt x="703" y="0"/>
                    <a:pt x="368" y="165"/>
                    <a:pt x="474" y="1593"/>
                  </a:cubicBezTo>
                  <a:cubicBezTo>
                    <a:pt x="474" y="1593"/>
                    <a:pt x="387" y="1494"/>
                    <a:pt x="286" y="1494"/>
                  </a:cubicBezTo>
                  <a:cubicBezTo>
                    <a:pt x="236" y="1494"/>
                    <a:pt x="182" y="1519"/>
                    <a:pt x="133" y="1593"/>
                  </a:cubicBezTo>
                  <a:cubicBezTo>
                    <a:pt x="1" y="1799"/>
                    <a:pt x="281" y="2123"/>
                    <a:pt x="459" y="2123"/>
                  </a:cubicBezTo>
                  <a:cubicBezTo>
                    <a:pt x="479" y="2123"/>
                    <a:pt x="498" y="2119"/>
                    <a:pt x="515" y="2110"/>
                  </a:cubicBezTo>
                  <a:cubicBezTo>
                    <a:pt x="515" y="2110"/>
                    <a:pt x="644" y="3045"/>
                    <a:pt x="1549" y="3251"/>
                  </a:cubicBezTo>
                  <a:cubicBezTo>
                    <a:pt x="2455" y="3045"/>
                    <a:pt x="2584" y="2110"/>
                    <a:pt x="2584" y="2110"/>
                  </a:cubicBezTo>
                  <a:cubicBezTo>
                    <a:pt x="2601" y="2119"/>
                    <a:pt x="2619" y="2123"/>
                    <a:pt x="2640" y="2123"/>
                  </a:cubicBezTo>
                  <a:cubicBezTo>
                    <a:pt x="2818" y="2123"/>
                    <a:pt x="3104" y="1799"/>
                    <a:pt x="2972" y="1593"/>
                  </a:cubicBezTo>
                  <a:cubicBezTo>
                    <a:pt x="2923" y="1519"/>
                    <a:pt x="2868" y="1494"/>
                    <a:pt x="2817" y="1494"/>
                  </a:cubicBezTo>
                  <a:cubicBezTo>
                    <a:pt x="2714" y="1494"/>
                    <a:pt x="2625" y="1593"/>
                    <a:pt x="2625" y="1593"/>
                  </a:cubicBezTo>
                  <a:cubicBezTo>
                    <a:pt x="2731" y="165"/>
                    <a:pt x="2396" y="0"/>
                    <a:pt x="1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3"/>
            <p:cNvSpPr/>
            <p:nvPr/>
          </p:nvSpPr>
          <p:spPr>
            <a:xfrm>
              <a:off x="5285675" y="1508650"/>
              <a:ext cx="231301" cy="297758"/>
            </a:xfrm>
            <a:custGeom>
              <a:rect b="b" l="l" r="r" t="t"/>
              <a:pathLst>
                <a:path extrusionOk="0" h="4019" w="3122">
                  <a:moveTo>
                    <a:pt x="1244" y="0"/>
                  </a:moveTo>
                  <a:cubicBezTo>
                    <a:pt x="961" y="0"/>
                    <a:pt x="662" y="106"/>
                    <a:pt x="476" y="474"/>
                  </a:cubicBezTo>
                  <a:cubicBezTo>
                    <a:pt x="476" y="474"/>
                    <a:pt x="474" y="474"/>
                    <a:pt x="471" y="474"/>
                  </a:cubicBezTo>
                  <a:cubicBezTo>
                    <a:pt x="419" y="474"/>
                    <a:pt x="42" y="499"/>
                    <a:pt x="136" y="1256"/>
                  </a:cubicBezTo>
                  <a:cubicBezTo>
                    <a:pt x="165" y="1479"/>
                    <a:pt x="0" y="4018"/>
                    <a:pt x="1376" y="4018"/>
                  </a:cubicBezTo>
                  <a:cubicBezTo>
                    <a:pt x="2751" y="4018"/>
                    <a:pt x="2757" y="1726"/>
                    <a:pt x="2816" y="1214"/>
                  </a:cubicBezTo>
                  <a:cubicBezTo>
                    <a:pt x="2816" y="1214"/>
                    <a:pt x="3121" y="803"/>
                    <a:pt x="2951" y="456"/>
                  </a:cubicBezTo>
                  <a:cubicBezTo>
                    <a:pt x="2887" y="321"/>
                    <a:pt x="2807" y="279"/>
                    <a:pt x="2734" y="279"/>
                  </a:cubicBezTo>
                  <a:cubicBezTo>
                    <a:pt x="2620" y="279"/>
                    <a:pt x="2522" y="380"/>
                    <a:pt x="2522" y="380"/>
                  </a:cubicBezTo>
                  <a:cubicBezTo>
                    <a:pt x="2522" y="380"/>
                    <a:pt x="2587" y="51"/>
                    <a:pt x="2281" y="51"/>
                  </a:cubicBezTo>
                  <a:cubicBezTo>
                    <a:pt x="1975" y="51"/>
                    <a:pt x="1975" y="192"/>
                    <a:pt x="1975" y="192"/>
                  </a:cubicBezTo>
                  <a:cubicBezTo>
                    <a:pt x="1975" y="192"/>
                    <a:pt x="1625" y="0"/>
                    <a:pt x="12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3"/>
            <p:cNvSpPr/>
            <p:nvPr/>
          </p:nvSpPr>
          <p:spPr>
            <a:xfrm>
              <a:off x="5130609" y="1818041"/>
              <a:ext cx="171661" cy="432078"/>
            </a:xfrm>
            <a:custGeom>
              <a:rect b="b" l="l" r="r" t="t"/>
              <a:pathLst>
                <a:path extrusionOk="0" h="5832" w="2317">
                  <a:moveTo>
                    <a:pt x="2317" y="1"/>
                  </a:moveTo>
                  <a:cubicBezTo>
                    <a:pt x="2317" y="1"/>
                    <a:pt x="1359" y="1"/>
                    <a:pt x="1059" y="559"/>
                  </a:cubicBezTo>
                  <a:cubicBezTo>
                    <a:pt x="789" y="1065"/>
                    <a:pt x="1" y="2417"/>
                    <a:pt x="1082" y="5832"/>
                  </a:cubicBezTo>
                  <a:cubicBezTo>
                    <a:pt x="1082" y="5832"/>
                    <a:pt x="1647" y="3563"/>
                    <a:pt x="1635" y="2452"/>
                  </a:cubicBezTo>
                  <a:cubicBezTo>
                    <a:pt x="1623" y="1335"/>
                    <a:pt x="2317" y="1"/>
                    <a:pt x="2317" y="1"/>
                  </a:cubicBez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3"/>
            <p:cNvSpPr/>
            <p:nvPr/>
          </p:nvSpPr>
          <p:spPr>
            <a:xfrm>
              <a:off x="5161578" y="2116022"/>
              <a:ext cx="117651" cy="93202"/>
            </a:xfrm>
            <a:custGeom>
              <a:rect b="b" l="l" r="r" t="t"/>
              <a:pathLst>
                <a:path extrusionOk="0" h="1258" w="1588">
                  <a:moveTo>
                    <a:pt x="761" y="1"/>
                  </a:moveTo>
                  <a:cubicBezTo>
                    <a:pt x="407" y="1"/>
                    <a:pt x="212" y="434"/>
                    <a:pt x="212" y="434"/>
                  </a:cubicBezTo>
                  <a:cubicBezTo>
                    <a:pt x="0" y="681"/>
                    <a:pt x="353" y="1210"/>
                    <a:pt x="353" y="1210"/>
                  </a:cubicBezTo>
                  <a:cubicBezTo>
                    <a:pt x="353" y="1210"/>
                    <a:pt x="383" y="1220"/>
                    <a:pt x="417" y="1220"/>
                  </a:cubicBezTo>
                  <a:cubicBezTo>
                    <a:pt x="440" y="1220"/>
                    <a:pt x="465" y="1215"/>
                    <a:pt x="482" y="1198"/>
                  </a:cubicBezTo>
                  <a:cubicBezTo>
                    <a:pt x="529" y="1150"/>
                    <a:pt x="573" y="1133"/>
                    <a:pt x="613" y="1133"/>
                  </a:cubicBezTo>
                  <a:cubicBezTo>
                    <a:pt x="719" y="1133"/>
                    <a:pt x="794" y="1257"/>
                    <a:pt x="794" y="1257"/>
                  </a:cubicBezTo>
                  <a:cubicBezTo>
                    <a:pt x="1587" y="658"/>
                    <a:pt x="1011" y="70"/>
                    <a:pt x="1011" y="70"/>
                  </a:cubicBezTo>
                  <a:cubicBezTo>
                    <a:pt x="920" y="21"/>
                    <a:pt x="837" y="1"/>
                    <a:pt x="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3"/>
            <p:cNvSpPr/>
            <p:nvPr/>
          </p:nvSpPr>
          <p:spPr>
            <a:xfrm>
              <a:off x="5445927" y="1844046"/>
              <a:ext cx="352582" cy="395405"/>
            </a:xfrm>
            <a:custGeom>
              <a:rect b="b" l="l" r="r" t="t"/>
              <a:pathLst>
                <a:path extrusionOk="0" h="5337" w="4759">
                  <a:moveTo>
                    <a:pt x="1531" y="1"/>
                  </a:moveTo>
                  <a:cubicBezTo>
                    <a:pt x="1471" y="1"/>
                    <a:pt x="1419" y="20"/>
                    <a:pt x="1376" y="61"/>
                  </a:cubicBezTo>
                  <a:cubicBezTo>
                    <a:pt x="0" y="1396"/>
                    <a:pt x="2851" y="3976"/>
                    <a:pt x="2851" y="3976"/>
                  </a:cubicBezTo>
                  <a:lnTo>
                    <a:pt x="2193" y="4105"/>
                  </a:lnTo>
                  <a:cubicBezTo>
                    <a:pt x="2352" y="4423"/>
                    <a:pt x="1981" y="5010"/>
                    <a:pt x="1981" y="5010"/>
                  </a:cubicBezTo>
                  <a:cubicBezTo>
                    <a:pt x="1981" y="5010"/>
                    <a:pt x="2943" y="5336"/>
                    <a:pt x="3710" y="5336"/>
                  </a:cubicBezTo>
                  <a:cubicBezTo>
                    <a:pt x="4188" y="5336"/>
                    <a:pt x="4591" y="5210"/>
                    <a:pt x="4638" y="4799"/>
                  </a:cubicBezTo>
                  <a:cubicBezTo>
                    <a:pt x="4759" y="3795"/>
                    <a:pt x="2371" y="1"/>
                    <a:pt x="1531" y="1"/>
                  </a:cubicBez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3"/>
            <p:cNvSpPr/>
            <p:nvPr/>
          </p:nvSpPr>
          <p:spPr>
            <a:xfrm>
              <a:off x="5483786" y="1818041"/>
              <a:ext cx="171216" cy="432078"/>
            </a:xfrm>
            <a:custGeom>
              <a:rect b="b" l="l" r="r" t="t"/>
              <a:pathLst>
                <a:path extrusionOk="0" h="5832" w="2311">
                  <a:moveTo>
                    <a:pt x="1" y="1"/>
                  </a:moveTo>
                  <a:lnTo>
                    <a:pt x="1" y="1"/>
                  </a:lnTo>
                  <a:cubicBezTo>
                    <a:pt x="1" y="1"/>
                    <a:pt x="688" y="1335"/>
                    <a:pt x="677" y="2452"/>
                  </a:cubicBezTo>
                  <a:cubicBezTo>
                    <a:pt x="665" y="3563"/>
                    <a:pt x="1235" y="5832"/>
                    <a:pt x="1235" y="5832"/>
                  </a:cubicBezTo>
                  <a:cubicBezTo>
                    <a:pt x="2311" y="2417"/>
                    <a:pt x="1523" y="1065"/>
                    <a:pt x="1253" y="559"/>
                  </a:cubicBezTo>
                  <a:cubicBezTo>
                    <a:pt x="953" y="1"/>
                    <a:pt x="1" y="1"/>
                    <a:pt x="1" y="1"/>
                  </a:cubicBez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3"/>
            <p:cNvSpPr/>
            <p:nvPr/>
          </p:nvSpPr>
          <p:spPr>
            <a:xfrm>
              <a:off x="5506013" y="2116022"/>
              <a:ext cx="117651" cy="93202"/>
            </a:xfrm>
            <a:custGeom>
              <a:rect b="b" l="l" r="r" t="t"/>
              <a:pathLst>
                <a:path extrusionOk="0" h="1258" w="1588">
                  <a:moveTo>
                    <a:pt x="833" y="1"/>
                  </a:moveTo>
                  <a:cubicBezTo>
                    <a:pt x="757" y="1"/>
                    <a:pt x="673" y="21"/>
                    <a:pt x="582" y="70"/>
                  </a:cubicBezTo>
                  <a:cubicBezTo>
                    <a:pt x="582" y="70"/>
                    <a:pt x="1" y="658"/>
                    <a:pt x="806" y="1257"/>
                  </a:cubicBezTo>
                  <a:cubicBezTo>
                    <a:pt x="806" y="1257"/>
                    <a:pt x="877" y="1133"/>
                    <a:pt x="982" y="1133"/>
                  </a:cubicBezTo>
                  <a:cubicBezTo>
                    <a:pt x="1021" y="1133"/>
                    <a:pt x="1065" y="1150"/>
                    <a:pt x="1111" y="1198"/>
                  </a:cubicBezTo>
                  <a:cubicBezTo>
                    <a:pt x="1128" y="1215"/>
                    <a:pt x="1153" y="1220"/>
                    <a:pt x="1177" y="1220"/>
                  </a:cubicBezTo>
                  <a:cubicBezTo>
                    <a:pt x="1210" y="1220"/>
                    <a:pt x="1241" y="1210"/>
                    <a:pt x="1241" y="1210"/>
                  </a:cubicBezTo>
                  <a:cubicBezTo>
                    <a:pt x="1241" y="1210"/>
                    <a:pt x="1588" y="681"/>
                    <a:pt x="1382" y="434"/>
                  </a:cubicBezTo>
                  <a:cubicBezTo>
                    <a:pt x="1382" y="434"/>
                    <a:pt x="1187" y="1"/>
                    <a:pt x="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3"/>
            <p:cNvSpPr/>
            <p:nvPr/>
          </p:nvSpPr>
          <p:spPr>
            <a:xfrm>
              <a:off x="5210328" y="2250047"/>
              <a:ext cx="365029" cy="30598"/>
            </a:xfrm>
            <a:custGeom>
              <a:rect b="b" l="l" r="r" t="t"/>
              <a:pathLst>
                <a:path extrusionOk="0" h="413" w="4927">
                  <a:moveTo>
                    <a:pt x="1" y="1"/>
                  </a:moveTo>
                  <a:lnTo>
                    <a:pt x="1" y="412"/>
                  </a:lnTo>
                  <a:lnTo>
                    <a:pt x="4926" y="412"/>
                  </a:lnTo>
                  <a:lnTo>
                    <a:pt x="4926" y="1"/>
                  </a:ln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3"/>
            <p:cNvSpPr/>
            <p:nvPr/>
          </p:nvSpPr>
          <p:spPr>
            <a:xfrm>
              <a:off x="5361023" y="2244416"/>
              <a:ext cx="53639" cy="41859"/>
            </a:xfrm>
            <a:custGeom>
              <a:rect b="b" l="l" r="r" t="t"/>
              <a:pathLst>
                <a:path extrusionOk="0" h="565" w="724">
                  <a:moveTo>
                    <a:pt x="0" y="0"/>
                  </a:moveTo>
                  <a:lnTo>
                    <a:pt x="0" y="564"/>
                  </a:lnTo>
                  <a:lnTo>
                    <a:pt x="723" y="564"/>
                  </a:lnTo>
                  <a:lnTo>
                    <a:pt x="723" y="0"/>
                  </a:lnTo>
                  <a:close/>
                </a:path>
              </a:pathLst>
            </a:custGeom>
            <a:solidFill>
              <a:srgbClr val="3D3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3"/>
            <p:cNvSpPr/>
            <p:nvPr/>
          </p:nvSpPr>
          <p:spPr>
            <a:xfrm>
              <a:off x="5023923" y="3499390"/>
              <a:ext cx="154695" cy="55417"/>
            </a:xfrm>
            <a:custGeom>
              <a:rect b="b" l="l" r="r" t="t"/>
              <a:pathLst>
                <a:path extrusionOk="0" h="748" w="2088">
                  <a:moveTo>
                    <a:pt x="1517" y="1"/>
                  </a:moveTo>
                  <a:lnTo>
                    <a:pt x="1441" y="254"/>
                  </a:lnTo>
                  <a:lnTo>
                    <a:pt x="1" y="747"/>
                  </a:lnTo>
                  <a:lnTo>
                    <a:pt x="2087" y="747"/>
                  </a:lnTo>
                  <a:lnTo>
                    <a:pt x="2087" y="1"/>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3"/>
            <p:cNvSpPr/>
            <p:nvPr/>
          </p:nvSpPr>
          <p:spPr>
            <a:xfrm>
              <a:off x="5597067" y="3499390"/>
              <a:ext cx="131135" cy="55417"/>
            </a:xfrm>
            <a:custGeom>
              <a:rect b="b" l="l" r="r" t="t"/>
              <a:pathLst>
                <a:path extrusionOk="0" h="748" w="1770">
                  <a:moveTo>
                    <a:pt x="0" y="1"/>
                  </a:moveTo>
                  <a:lnTo>
                    <a:pt x="0" y="747"/>
                  </a:lnTo>
                  <a:lnTo>
                    <a:pt x="1675" y="747"/>
                  </a:lnTo>
                  <a:cubicBezTo>
                    <a:pt x="1752" y="747"/>
                    <a:pt x="1769" y="642"/>
                    <a:pt x="1699" y="618"/>
                  </a:cubicBezTo>
                  <a:lnTo>
                    <a:pt x="647" y="254"/>
                  </a:lnTo>
                  <a:lnTo>
                    <a:pt x="570" y="1"/>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3"/>
            <p:cNvSpPr/>
            <p:nvPr/>
          </p:nvSpPr>
          <p:spPr>
            <a:xfrm>
              <a:off x="5167653" y="1851603"/>
              <a:ext cx="450378" cy="536986"/>
            </a:xfrm>
            <a:custGeom>
              <a:rect b="b" l="l" r="r" t="t"/>
              <a:pathLst>
                <a:path extrusionOk="0" h="7248" w="6079">
                  <a:moveTo>
                    <a:pt x="241" y="0"/>
                  </a:moveTo>
                  <a:cubicBezTo>
                    <a:pt x="106" y="0"/>
                    <a:pt x="0" y="112"/>
                    <a:pt x="0" y="247"/>
                  </a:cubicBezTo>
                  <a:lnTo>
                    <a:pt x="0" y="7001"/>
                  </a:lnTo>
                  <a:cubicBezTo>
                    <a:pt x="0" y="7136"/>
                    <a:pt x="106" y="7248"/>
                    <a:pt x="241" y="7248"/>
                  </a:cubicBezTo>
                  <a:lnTo>
                    <a:pt x="5831" y="7248"/>
                  </a:lnTo>
                  <a:cubicBezTo>
                    <a:pt x="5966" y="7248"/>
                    <a:pt x="6078" y="7136"/>
                    <a:pt x="6078" y="7001"/>
                  </a:cubicBezTo>
                  <a:lnTo>
                    <a:pt x="6078" y="247"/>
                  </a:lnTo>
                  <a:cubicBezTo>
                    <a:pt x="6078" y="112"/>
                    <a:pt x="5966" y="0"/>
                    <a:pt x="5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3"/>
            <p:cNvSpPr/>
            <p:nvPr/>
          </p:nvSpPr>
          <p:spPr>
            <a:xfrm>
              <a:off x="5167653" y="1851603"/>
              <a:ext cx="450378" cy="197369"/>
            </a:xfrm>
            <a:custGeom>
              <a:rect b="b" l="l" r="r" t="t"/>
              <a:pathLst>
                <a:path extrusionOk="0" h="2664" w="6079">
                  <a:moveTo>
                    <a:pt x="770" y="0"/>
                  </a:moveTo>
                  <a:cubicBezTo>
                    <a:pt x="341" y="0"/>
                    <a:pt x="0" y="347"/>
                    <a:pt x="0" y="776"/>
                  </a:cubicBezTo>
                  <a:lnTo>
                    <a:pt x="0" y="1229"/>
                  </a:lnTo>
                  <a:cubicBezTo>
                    <a:pt x="0" y="1229"/>
                    <a:pt x="506" y="2663"/>
                    <a:pt x="3039" y="2663"/>
                  </a:cubicBezTo>
                  <a:cubicBezTo>
                    <a:pt x="5567" y="2663"/>
                    <a:pt x="6078" y="1229"/>
                    <a:pt x="6078" y="1229"/>
                  </a:cubicBezTo>
                  <a:lnTo>
                    <a:pt x="6078" y="776"/>
                  </a:lnTo>
                  <a:cubicBezTo>
                    <a:pt x="6078" y="347"/>
                    <a:pt x="5731" y="0"/>
                    <a:pt x="53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3"/>
            <p:cNvSpPr/>
            <p:nvPr/>
          </p:nvSpPr>
          <p:spPr>
            <a:xfrm>
              <a:off x="5228183" y="2112021"/>
              <a:ext cx="339321" cy="226041"/>
            </a:xfrm>
            <a:custGeom>
              <a:rect b="b" l="l" r="r" t="t"/>
              <a:pathLst>
                <a:path extrusionOk="0" h="3051" w="4580">
                  <a:moveTo>
                    <a:pt x="100" y="0"/>
                  </a:moveTo>
                  <a:cubicBezTo>
                    <a:pt x="42" y="0"/>
                    <a:pt x="1" y="41"/>
                    <a:pt x="1" y="100"/>
                  </a:cubicBezTo>
                  <a:lnTo>
                    <a:pt x="1" y="2951"/>
                  </a:lnTo>
                  <a:cubicBezTo>
                    <a:pt x="1" y="3010"/>
                    <a:pt x="42" y="3051"/>
                    <a:pt x="100" y="3051"/>
                  </a:cubicBezTo>
                  <a:lnTo>
                    <a:pt x="4479" y="3051"/>
                  </a:lnTo>
                  <a:cubicBezTo>
                    <a:pt x="4538" y="3051"/>
                    <a:pt x="4579" y="3010"/>
                    <a:pt x="4579" y="2951"/>
                  </a:cubicBezTo>
                  <a:lnTo>
                    <a:pt x="4579" y="100"/>
                  </a:lnTo>
                  <a:cubicBezTo>
                    <a:pt x="4579" y="41"/>
                    <a:pt x="4538" y="0"/>
                    <a:pt x="4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3"/>
            <p:cNvSpPr/>
            <p:nvPr/>
          </p:nvSpPr>
          <p:spPr>
            <a:xfrm>
              <a:off x="5228183" y="2202557"/>
              <a:ext cx="339321" cy="11409"/>
            </a:xfrm>
            <a:custGeom>
              <a:rect b="b" l="l" r="r" t="t"/>
              <a:pathLst>
                <a:path extrusionOk="0" h="154" w="4580">
                  <a:moveTo>
                    <a:pt x="1" y="1"/>
                  </a:moveTo>
                  <a:lnTo>
                    <a:pt x="1" y="154"/>
                  </a:lnTo>
                  <a:lnTo>
                    <a:pt x="4579" y="154"/>
                  </a:lnTo>
                  <a:lnTo>
                    <a:pt x="4579" y="1"/>
                  </a:ln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3"/>
            <p:cNvSpPr/>
            <p:nvPr/>
          </p:nvSpPr>
          <p:spPr>
            <a:xfrm>
              <a:off x="5522164" y="2213892"/>
              <a:ext cx="34006" cy="56677"/>
            </a:xfrm>
            <a:custGeom>
              <a:rect b="b" l="l" r="r" t="t"/>
              <a:pathLst>
                <a:path extrusionOk="0" h="765" w="459">
                  <a:moveTo>
                    <a:pt x="0" y="1"/>
                  </a:moveTo>
                  <a:lnTo>
                    <a:pt x="0" y="765"/>
                  </a:lnTo>
                  <a:lnTo>
                    <a:pt x="459" y="765"/>
                  </a:lnTo>
                  <a:lnTo>
                    <a:pt x="459" y="1"/>
                  </a:lnTo>
                  <a:close/>
                </a:path>
              </a:pathLst>
            </a:custGeom>
            <a:solidFill>
              <a:srgbClr val="537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3"/>
            <p:cNvSpPr/>
            <p:nvPr/>
          </p:nvSpPr>
          <p:spPr>
            <a:xfrm>
              <a:off x="5375840" y="2010077"/>
              <a:ext cx="34006" cy="77644"/>
            </a:xfrm>
            <a:custGeom>
              <a:rect b="b" l="l" r="r" t="t"/>
              <a:pathLst>
                <a:path extrusionOk="0" h="1048" w="459">
                  <a:moveTo>
                    <a:pt x="0" y="1"/>
                  </a:moveTo>
                  <a:lnTo>
                    <a:pt x="0" y="1047"/>
                  </a:lnTo>
                  <a:lnTo>
                    <a:pt x="459" y="1047"/>
                  </a:lnTo>
                  <a:lnTo>
                    <a:pt x="459" y="1"/>
                  </a:lnTo>
                  <a:close/>
                </a:path>
              </a:pathLst>
            </a:custGeom>
            <a:solidFill>
              <a:srgbClr val="537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3"/>
            <p:cNvSpPr/>
            <p:nvPr/>
          </p:nvSpPr>
          <p:spPr>
            <a:xfrm>
              <a:off x="5365764" y="2034526"/>
              <a:ext cx="54084" cy="28746"/>
            </a:xfrm>
            <a:custGeom>
              <a:rect b="b" l="l" r="r" t="t"/>
              <a:pathLst>
                <a:path extrusionOk="0" h="388" w="730">
                  <a:moveTo>
                    <a:pt x="1" y="0"/>
                  </a:moveTo>
                  <a:lnTo>
                    <a:pt x="1" y="388"/>
                  </a:lnTo>
                  <a:lnTo>
                    <a:pt x="730" y="388"/>
                  </a:lnTo>
                  <a:lnTo>
                    <a:pt x="730" y="0"/>
                  </a:ln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3"/>
            <p:cNvSpPr/>
            <p:nvPr/>
          </p:nvSpPr>
          <p:spPr>
            <a:xfrm>
              <a:off x="4430404" y="2387184"/>
              <a:ext cx="97129" cy="84460"/>
            </a:xfrm>
            <a:custGeom>
              <a:rect b="b" l="l" r="r" t="t"/>
              <a:pathLst>
                <a:path extrusionOk="0" h="1140" w="1311">
                  <a:moveTo>
                    <a:pt x="386" y="0"/>
                  </a:moveTo>
                  <a:cubicBezTo>
                    <a:pt x="362" y="0"/>
                    <a:pt x="347" y="1"/>
                    <a:pt x="347" y="1"/>
                  </a:cubicBezTo>
                  <a:lnTo>
                    <a:pt x="0" y="465"/>
                  </a:lnTo>
                  <a:cubicBezTo>
                    <a:pt x="443" y="971"/>
                    <a:pt x="748" y="1139"/>
                    <a:pt x="942" y="1139"/>
                  </a:cubicBezTo>
                  <a:cubicBezTo>
                    <a:pt x="1311" y="1139"/>
                    <a:pt x="1278" y="529"/>
                    <a:pt x="1035" y="483"/>
                  </a:cubicBezTo>
                  <a:cubicBezTo>
                    <a:pt x="659" y="413"/>
                    <a:pt x="653" y="301"/>
                    <a:pt x="653" y="301"/>
                  </a:cubicBezTo>
                  <a:lnTo>
                    <a:pt x="770" y="107"/>
                  </a:lnTo>
                  <a:cubicBezTo>
                    <a:pt x="670" y="11"/>
                    <a:pt x="470" y="0"/>
                    <a:pt x="3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3"/>
            <p:cNvSpPr/>
            <p:nvPr/>
          </p:nvSpPr>
          <p:spPr>
            <a:xfrm>
              <a:off x="4716532" y="2387110"/>
              <a:ext cx="97129" cy="84534"/>
            </a:xfrm>
            <a:custGeom>
              <a:rect b="b" l="l" r="r" t="t"/>
              <a:pathLst>
                <a:path extrusionOk="0" h="1141" w="1311">
                  <a:moveTo>
                    <a:pt x="917" y="0"/>
                  </a:moveTo>
                  <a:cubicBezTo>
                    <a:pt x="831" y="0"/>
                    <a:pt x="664" y="13"/>
                    <a:pt x="570" y="102"/>
                  </a:cubicBezTo>
                  <a:lnTo>
                    <a:pt x="653" y="308"/>
                  </a:lnTo>
                  <a:cubicBezTo>
                    <a:pt x="653" y="308"/>
                    <a:pt x="653" y="414"/>
                    <a:pt x="276" y="484"/>
                  </a:cubicBezTo>
                  <a:cubicBezTo>
                    <a:pt x="33" y="530"/>
                    <a:pt x="0" y="1140"/>
                    <a:pt x="370" y="1140"/>
                  </a:cubicBezTo>
                  <a:cubicBezTo>
                    <a:pt x="563" y="1140"/>
                    <a:pt x="868" y="972"/>
                    <a:pt x="1311" y="466"/>
                  </a:cubicBezTo>
                  <a:lnTo>
                    <a:pt x="970" y="2"/>
                  </a:lnTo>
                  <a:cubicBezTo>
                    <a:pt x="970" y="2"/>
                    <a:pt x="949" y="0"/>
                    <a:pt x="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3"/>
            <p:cNvSpPr/>
            <p:nvPr/>
          </p:nvSpPr>
          <p:spPr>
            <a:xfrm>
              <a:off x="4696009" y="1941768"/>
              <a:ext cx="289238" cy="485125"/>
            </a:xfrm>
            <a:custGeom>
              <a:rect b="b" l="l" r="r" t="t"/>
              <a:pathLst>
                <a:path extrusionOk="0" h="6548" w="3904">
                  <a:moveTo>
                    <a:pt x="1" y="0"/>
                  </a:moveTo>
                  <a:lnTo>
                    <a:pt x="1247" y="2439"/>
                  </a:lnTo>
                  <a:lnTo>
                    <a:pt x="2581" y="3733"/>
                  </a:lnTo>
                  <a:lnTo>
                    <a:pt x="1241" y="6007"/>
                  </a:lnTo>
                  <a:lnTo>
                    <a:pt x="1647" y="6548"/>
                  </a:lnTo>
                  <a:cubicBezTo>
                    <a:pt x="1647" y="6548"/>
                    <a:pt x="3904" y="3844"/>
                    <a:pt x="3904" y="3462"/>
                  </a:cubicBezTo>
                  <a:cubicBezTo>
                    <a:pt x="3904" y="3086"/>
                    <a:pt x="1582" y="788"/>
                    <a:pt x="1582" y="788"/>
                  </a:cubicBezTo>
                  <a:cubicBezTo>
                    <a:pt x="1582" y="788"/>
                    <a:pt x="1447" y="547"/>
                    <a:pt x="1" y="0"/>
                  </a:cubicBez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3"/>
            <p:cNvSpPr/>
            <p:nvPr/>
          </p:nvSpPr>
          <p:spPr>
            <a:xfrm>
              <a:off x="4356390" y="2342360"/>
              <a:ext cx="434671" cy="1124056"/>
            </a:xfrm>
            <a:custGeom>
              <a:rect b="b" l="l" r="r" t="t"/>
              <a:pathLst>
                <a:path extrusionOk="0" h="15172" w="5867">
                  <a:moveTo>
                    <a:pt x="2275" y="1"/>
                  </a:moveTo>
                  <a:cubicBezTo>
                    <a:pt x="2275" y="1"/>
                    <a:pt x="1017" y="1535"/>
                    <a:pt x="1082" y="2616"/>
                  </a:cubicBezTo>
                  <a:cubicBezTo>
                    <a:pt x="1152" y="3692"/>
                    <a:pt x="0" y="15171"/>
                    <a:pt x="0" y="15171"/>
                  </a:cubicBezTo>
                  <a:lnTo>
                    <a:pt x="811" y="15171"/>
                  </a:lnTo>
                  <a:lnTo>
                    <a:pt x="3415" y="4280"/>
                  </a:lnTo>
                  <a:cubicBezTo>
                    <a:pt x="3426" y="4224"/>
                    <a:pt x="3470" y="4198"/>
                    <a:pt x="3515" y="4198"/>
                  </a:cubicBezTo>
                  <a:cubicBezTo>
                    <a:pt x="3569" y="4198"/>
                    <a:pt x="3624" y="4236"/>
                    <a:pt x="3621" y="4303"/>
                  </a:cubicBezTo>
                  <a:lnTo>
                    <a:pt x="3509" y="15171"/>
                  </a:lnTo>
                  <a:lnTo>
                    <a:pt x="4444" y="15171"/>
                  </a:lnTo>
                  <a:cubicBezTo>
                    <a:pt x="4444" y="15171"/>
                    <a:pt x="5866" y="3809"/>
                    <a:pt x="5866" y="2740"/>
                  </a:cubicBezTo>
                  <a:cubicBezTo>
                    <a:pt x="5866" y="1241"/>
                    <a:pt x="5073" y="1"/>
                    <a:pt x="5073" y="1"/>
                  </a:cubicBezTo>
                  <a:cubicBezTo>
                    <a:pt x="5073" y="1"/>
                    <a:pt x="4164" y="155"/>
                    <a:pt x="3335" y="155"/>
                  </a:cubicBezTo>
                  <a:cubicBezTo>
                    <a:pt x="2920" y="155"/>
                    <a:pt x="2526" y="116"/>
                    <a:pt x="2275" y="1"/>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3"/>
            <p:cNvSpPr/>
            <p:nvPr/>
          </p:nvSpPr>
          <p:spPr>
            <a:xfrm>
              <a:off x="4524866" y="2284424"/>
              <a:ext cx="207371" cy="79792"/>
            </a:xfrm>
            <a:custGeom>
              <a:rect b="b" l="l" r="r" t="t"/>
              <a:pathLst>
                <a:path extrusionOk="0" h="1077" w="2799">
                  <a:moveTo>
                    <a:pt x="1400" y="1"/>
                  </a:moveTo>
                  <a:lnTo>
                    <a:pt x="1" y="107"/>
                  </a:lnTo>
                  <a:lnTo>
                    <a:pt x="1" y="783"/>
                  </a:lnTo>
                  <a:cubicBezTo>
                    <a:pt x="1" y="783"/>
                    <a:pt x="89" y="1077"/>
                    <a:pt x="1400" y="1077"/>
                  </a:cubicBezTo>
                  <a:cubicBezTo>
                    <a:pt x="2711" y="1077"/>
                    <a:pt x="2799" y="783"/>
                    <a:pt x="2799" y="783"/>
                  </a:cubicBezTo>
                  <a:lnTo>
                    <a:pt x="2799" y="107"/>
                  </a:lnTo>
                  <a:lnTo>
                    <a:pt x="14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3"/>
            <p:cNvSpPr/>
            <p:nvPr/>
          </p:nvSpPr>
          <p:spPr>
            <a:xfrm>
              <a:off x="4430404" y="1929543"/>
              <a:ext cx="382440" cy="618853"/>
            </a:xfrm>
            <a:custGeom>
              <a:rect b="b" l="l" r="r" t="t"/>
              <a:pathLst>
                <a:path extrusionOk="0" h="8353" w="5162">
                  <a:moveTo>
                    <a:pt x="2146" y="1"/>
                  </a:moveTo>
                  <a:cubicBezTo>
                    <a:pt x="2146" y="1"/>
                    <a:pt x="811" y="512"/>
                    <a:pt x="682" y="941"/>
                  </a:cubicBezTo>
                  <a:cubicBezTo>
                    <a:pt x="553" y="1370"/>
                    <a:pt x="188" y="2845"/>
                    <a:pt x="953" y="3380"/>
                  </a:cubicBezTo>
                  <a:cubicBezTo>
                    <a:pt x="953" y="3380"/>
                    <a:pt x="94" y="7077"/>
                    <a:pt x="0" y="7836"/>
                  </a:cubicBezTo>
                  <a:cubicBezTo>
                    <a:pt x="0" y="7836"/>
                    <a:pt x="1399" y="8353"/>
                    <a:pt x="2498" y="8353"/>
                  </a:cubicBezTo>
                  <a:cubicBezTo>
                    <a:pt x="3603" y="8353"/>
                    <a:pt x="4996" y="7836"/>
                    <a:pt x="4996" y="7836"/>
                  </a:cubicBezTo>
                  <a:cubicBezTo>
                    <a:pt x="4902" y="7077"/>
                    <a:pt x="4397" y="3380"/>
                    <a:pt x="4397" y="3380"/>
                  </a:cubicBezTo>
                  <a:cubicBezTo>
                    <a:pt x="5161" y="2845"/>
                    <a:pt x="4797" y="1370"/>
                    <a:pt x="4667" y="941"/>
                  </a:cubicBezTo>
                  <a:cubicBezTo>
                    <a:pt x="4538" y="512"/>
                    <a:pt x="3204" y="1"/>
                    <a:pt x="3204" y="1"/>
                  </a:cubicBezTo>
                  <a:lnTo>
                    <a:pt x="2675" y="118"/>
                  </a:lnTo>
                  <a:lnTo>
                    <a:pt x="2146" y="1"/>
                  </a:ln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3"/>
            <p:cNvSpPr/>
            <p:nvPr/>
          </p:nvSpPr>
          <p:spPr>
            <a:xfrm>
              <a:off x="4271856" y="1941768"/>
              <a:ext cx="289238" cy="482976"/>
            </a:xfrm>
            <a:custGeom>
              <a:rect b="b" l="l" r="r" t="t"/>
              <a:pathLst>
                <a:path extrusionOk="0" h="6519" w="3904">
                  <a:moveTo>
                    <a:pt x="3904" y="0"/>
                  </a:moveTo>
                  <a:lnTo>
                    <a:pt x="3904" y="0"/>
                  </a:lnTo>
                  <a:cubicBezTo>
                    <a:pt x="2458" y="547"/>
                    <a:pt x="2323" y="788"/>
                    <a:pt x="2323" y="788"/>
                  </a:cubicBezTo>
                  <a:cubicBezTo>
                    <a:pt x="2323" y="788"/>
                    <a:pt x="1" y="3086"/>
                    <a:pt x="1" y="3462"/>
                  </a:cubicBezTo>
                  <a:cubicBezTo>
                    <a:pt x="1" y="3844"/>
                    <a:pt x="2105" y="6519"/>
                    <a:pt x="2105" y="6519"/>
                  </a:cubicBezTo>
                  <a:lnTo>
                    <a:pt x="2511" y="5978"/>
                  </a:lnTo>
                  <a:lnTo>
                    <a:pt x="1323" y="3733"/>
                  </a:lnTo>
                  <a:lnTo>
                    <a:pt x="2658" y="2439"/>
                  </a:lnTo>
                  <a:lnTo>
                    <a:pt x="3904" y="0"/>
                  </a:lnTo>
                  <a:close/>
                </a:path>
              </a:pathLst>
            </a:custGeom>
            <a:solidFill>
              <a:srgbClr val="8EA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3"/>
            <p:cNvSpPr/>
            <p:nvPr/>
          </p:nvSpPr>
          <p:spPr>
            <a:xfrm>
              <a:off x="4440258" y="1936656"/>
              <a:ext cx="131283" cy="185886"/>
            </a:xfrm>
            <a:custGeom>
              <a:rect b="b" l="l" r="r" t="t"/>
              <a:pathLst>
                <a:path extrusionOk="0" h="2509" w="1772">
                  <a:moveTo>
                    <a:pt x="1674" y="0"/>
                  </a:moveTo>
                  <a:cubicBezTo>
                    <a:pt x="1301" y="0"/>
                    <a:pt x="1" y="165"/>
                    <a:pt x="385" y="2508"/>
                  </a:cubicBezTo>
                  <a:cubicBezTo>
                    <a:pt x="390" y="1492"/>
                    <a:pt x="914" y="551"/>
                    <a:pt x="1772" y="4"/>
                  </a:cubicBezTo>
                  <a:cubicBezTo>
                    <a:pt x="1772" y="4"/>
                    <a:pt x="1735" y="0"/>
                    <a:pt x="1674" y="0"/>
                  </a:cubicBezTo>
                  <a:close/>
                </a:path>
              </a:pathLst>
            </a:custGeom>
            <a:solidFill>
              <a:srgbClr val="EE79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3"/>
            <p:cNvSpPr/>
            <p:nvPr/>
          </p:nvSpPr>
          <p:spPr>
            <a:xfrm>
              <a:off x="4685563" y="1936656"/>
              <a:ext cx="131283" cy="185886"/>
            </a:xfrm>
            <a:custGeom>
              <a:rect b="b" l="l" r="r" t="t"/>
              <a:pathLst>
                <a:path extrusionOk="0" h="2509" w="1772">
                  <a:moveTo>
                    <a:pt x="98" y="0"/>
                  </a:moveTo>
                  <a:cubicBezTo>
                    <a:pt x="37" y="0"/>
                    <a:pt x="1" y="4"/>
                    <a:pt x="1" y="4"/>
                  </a:cubicBezTo>
                  <a:cubicBezTo>
                    <a:pt x="859" y="551"/>
                    <a:pt x="1382" y="1492"/>
                    <a:pt x="1388" y="2508"/>
                  </a:cubicBezTo>
                  <a:cubicBezTo>
                    <a:pt x="1772" y="165"/>
                    <a:pt x="472" y="0"/>
                    <a:pt x="98" y="0"/>
                  </a:cubicBezTo>
                  <a:close/>
                </a:path>
              </a:pathLst>
            </a:custGeom>
            <a:solidFill>
              <a:srgbClr val="EE79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3"/>
            <p:cNvSpPr/>
            <p:nvPr/>
          </p:nvSpPr>
          <p:spPr>
            <a:xfrm>
              <a:off x="4230960" y="3465902"/>
              <a:ext cx="179440" cy="82830"/>
            </a:xfrm>
            <a:custGeom>
              <a:rect b="b" l="l" r="r" t="t"/>
              <a:pathLst>
                <a:path extrusionOk="0" h="1118" w="2422">
                  <a:moveTo>
                    <a:pt x="1764" y="0"/>
                  </a:moveTo>
                  <a:lnTo>
                    <a:pt x="1693" y="300"/>
                  </a:lnTo>
                  <a:lnTo>
                    <a:pt x="71" y="982"/>
                  </a:lnTo>
                  <a:cubicBezTo>
                    <a:pt x="0" y="1017"/>
                    <a:pt x="24" y="1117"/>
                    <a:pt x="94" y="1117"/>
                  </a:cubicBezTo>
                  <a:lnTo>
                    <a:pt x="2275" y="1117"/>
                  </a:lnTo>
                  <a:lnTo>
                    <a:pt x="2422" y="6"/>
                  </a:lnTo>
                  <a:lnTo>
                    <a:pt x="1764" y="0"/>
                  </a:ln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3"/>
            <p:cNvSpPr/>
            <p:nvPr/>
          </p:nvSpPr>
          <p:spPr>
            <a:xfrm>
              <a:off x="4625922" y="3466347"/>
              <a:ext cx="156843" cy="82385"/>
            </a:xfrm>
            <a:custGeom>
              <a:rect b="b" l="l" r="r" t="t"/>
              <a:pathLst>
                <a:path extrusionOk="0" h="1112" w="2117">
                  <a:moveTo>
                    <a:pt x="0" y="0"/>
                  </a:moveTo>
                  <a:lnTo>
                    <a:pt x="0" y="1111"/>
                  </a:lnTo>
                  <a:lnTo>
                    <a:pt x="2117" y="1111"/>
                  </a:lnTo>
                  <a:lnTo>
                    <a:pt x="723" y="329"/>
                  </a:lnTo>
                  <a:lnTo>
                    <a:pt x="723" y="0"/>
                  </a:ln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3"/>
            <p:cNvSpPr/>
            <p:nvPr/>
          </p:nvSpPr>
          <p:spPr>
            <a:xfrm>
              <a:off x="4397954" y="1663494"/>
              <a:ext cx="379550" cy="244192"/>
            </a:xfrm>
            <a:custGeom>
              <a:rect b="b" l="l" r="r" t="t"/>
              <a:pathLst>
                <a:path extrusionOk="0" h="3296" w="5123">
                  <a:moveTo>
                    <a:pt x="3113" y="0"/>
                  </a:moveTo>
                  <a:cubicBezTo>
                    <a:pt x="665" y="0"/>
                    <a:pt x="1" y="3296"/>
                    <a:pt x="1247" y="3296"/>
                  </a:cubicBezTo>
                  <a:cubicBezTo>
                    <a:pt x="1272" y="3296"/>
                    <a:pt x="1299" y="3295"/>
                    <a:pt x="1326" y="3292"/>
                  </a:cubicBezTo>
                  <a:cubicBezTo>
                    <a:pt x="2672" y="3157"/>
                    <a:pt x="3360" y="1017"/>
                    <a:pt x="3360" y="1017"/>
                  </a:cubicBezTo>
                  <a:cubicBezTo>
                    <a:pt x="3495" y="1558"/>
                    <a:pt x="4083" y="1916"/>
                    <a:pt x="4083" y="1916"/>
                  </a:cubicBezTo>
                  <a:cubicBezTo>
                    <a:pt x="5123" y="94"/>
                    <a:pt x="3113" y="0"/>
                    <a:pt x="3113"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3"/>
            <p:cNvSpPr/>
            <p:nvPr/>
          </p:nvSpPr>
          <p:spPr>
            <a:xfrm>
              <a:off x="4456113" y="1665642"/>
              <a:ext cx="344951" cy="470826"/>
            </a:xfrm>
            <a:custGeom>
              <a:rect b="b" l="l" r="r" t="t"/>
              <a:pathLst>
                <a:path extrusionOk="0" h="6355" w="4656">
                  <a:moveTo>
                    <a:pt x="2328" y="1"/>
                  </a:moveTo>
                  <a:cubicBezTo>
                    <a:pt x="835" y="1"/>
                    <a:pt x="641" y="865"/>
                    <a:pt x="641" y="1934"/>
                  </a:cubicBezTo>
                  <a:cubicBezTo>
                    <a:pt x="641" y="2998"/>
                    <a:pt x="0" y="6354"/>
                    <a:pt x="2328" y="6354"/>
                  </a:cubicBezTo>
                  <a:cubicBezTo>
                    <a:pt x="4655" y="6354"/>
                    <a:pt x="4015" y="2998"/>
                    <a:pt x="4015" y="1934"/>
                  </a:cubicBezTo>
                  <a:cubicBezTo>
                    <a:pt x="4015" y="865"/>
                    <a:pt x="3680" y="1"/>
                    <a:pt x="2328" y="1"/>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3"/>
            <p:cNvSpPr/>
            <p:nvPr/>
          </p:nvSpPr>
          <p:spPr>
            <a:xfrm>
              <a:off x="4431293" y="1996148"/>
              <a:ext cx="394590" cy="469567"/>
            </a:xfrm>
            <a:custGeom>
              <a:rect b="b" l="l" r="r" t="t"/>
              <a:pathLst>
                <a:path extrusionOk="0" h="6338" w="5326">
                  <a:moveTo>
                    <a:pt x="218" y="1"/>
                  </a:moveTo>
                  <a:cubicBezTo>
                    <a:pt x="100" y="1"/>
                    <a:pt x="0" y="95"/>
                    <a:pt x="0" y="218"/>
                  </a:cubicBezTo>
                  <a:lnTo>
                    <a:pt x="0" y="6125"/>
                  </a:lnTo>
                  <a:cubicBezTo>
                    <a:pt x="0" y="6243"/>
                    <a:pt x="100" y="6337"/>
                    <a:pt x="218" y="6337"/>
                  </a:cubicBezTo>
                  <a:lnTo>
                    <a:pt x="5108" y="6337"/>
                  </a:lnTo>
                  <a:cubicBezTo>
                    <a:pt x="5225" y="6337"/>
                    <a:pt x="5325" y="6243"/>
                    <a:pt x="5325" y="6125"/>
                  </a:cubicBezTo>
                  <a:lnTo>
                    <a:pt x="5325" y="218"/>
                  </a:lnTo>
                  <a:cubicBezTo>
                    <a:pt x="5325" y="101"/>
                    <a:pt x="5225" y="1"/>
                    <a:pt x="5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3"/>
            <p:cNvSpPr/>
            <p:nvPr/>
          </p:nvSpPr>
          <p:spPr>
            <a:xfrm>
              <a:off x="4480043" y="2223894"/>
              <a:ext cx="297091" cy="198258"/>
            </a:xfrm>
            <a:custGeom>
              <a:rect b="b" l="l" r="r" t="t"/>
              <a:pathLst>
                <a:path extrusionOk="0" h="2676" w="4010">
                  <a:moveTo>
                    <a:pt x="89" y="1"/>
                  </a:moveTo>
                  <a:cubicBezTo>
                    <a:pt x="36" y="1"/>
                    <a:pt x="0" y="42"/>
                    <a:pt x="0" y="89"/>
                  </a:cubicBezTo>
                  <a:lnTo>
                    <a:pt x="0" y="2587"/>
                  </a:lnTo>
                  <a:cubicBezTo>
                    <a:pt x="0" y="2634"/>
                    <a:pt x="36" y="2675"/>
                    <a:pt x="89" y="2675"/>
                  </a:cubicBezTo>
                  <a:lnTo>
                    <a:pt x="3915" y="2675"/>
                  </a:lnTo>
                  <a:cubicBezTo>
                    <a:pt x="3968" y="2675"/>
                    <a:pt x="4009" y="2634"/>
                    <a:pt x="4009" y="2587"/>
                  </a:cubicBezTo>
                  <a:lnTo>
                    <a:pt x="4009" y="89"/>
                  </a:lnTo>
                  <a:cubicBezTo>
                    <a:pt x="4009" y="42"/>
                    <a:pt x="3968" y="1"/>
                    <a:pt x="39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3"/>
            <p:cNvSpPr/>
            <p:nvPr/>
          </p:nvSpPr>
          <p:spPr>
            <a:xfrm>
              <a:off x="4480043" y="2303168"/>
              <a:ext cx="297091" cy="10076"/>
            </a:xfrm>
            <a:custGeom>
              <a:rect b="b" l="l" r="r" t="t"/>
              <a:pathLst>
                <a:path extrusionOk="0" h="136" w="4010">
                  <a:moveTo>
                    <a:pt x="0" y="1"/>
                  </a:moveTo>
                  <a:lnTo>
                    <a:pt x="0" y="136"/>
                  </a:lnTo>
                  <a:lnTo>
                    <a:pt x="4009" y="136"/>
                  </a:lnTo>
                  <a:lnTo>
                    <a:pt x="4009" y="1"/>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3"/>
            <p:cNvSpPr/>
            <p:nvPr/>
          </p:nvSpPr>
          <p:spPr>
            <a:xfrm>
              <a:off x="4380321" y="2265309"/>
              <a:ext cx="51417" cy="156399"/>
            </a:xfrm>
            <a:custGeom>
              <a:rect b="b" l="l" r="r" t="t"/>
              <a:pathLst>
                <a:path extrusionOk="0" h="2111" w="694">
                  <a:moveTo>
                    <a:pt x="218" y="0"/>
                  </a:moveTo>
                  <a:cubicBezTo>
                    <a:pt x="100" y="0"/>
                    <a:pt x="0" y="94"/>
                    <a:pt x="0" y="218"/>
                  </a:cubicBezTo>
                  <a:lnTo>
                    <a:pt x="0" y="1893"/>
                  </a:lnTo>
                  <a:cubicBezTo>
                    <a:pt x="0" y="2011"/>
                    <a:pt x="100" y="2110"/>
                    <a:pt x="218" y="2110"/>
                  </a:cubicBezTo>
                  <a:lnTo>
                    <a:pt x="694" y="2110"/>
                  </a:lnTo>
                  <a:lnTo>
                    <a:pt x="694" y="0"/>
                  </a:lnTo>
                  <a:close/>
                </a:path>
              </a:pathLst>
            </a:custGeom>
            <a:solidFill>
              <a:srgbClr val="EE79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3"/>
            <p:cNvSpPr/>
            <p:nvPr/>
          </p:nvSpPr>
          <p:spPr>
            <a:xfrm>
              <a:off x="4380321" y="2327987"/>
              <a:ext cx="51417" cy="7927"/>
            </a:xfrm>
            <a:custGeom>
              <a:rect b="b" l="l" r="r" t="t"/>
              <a:pathLst>
                <a:path extrusionOk="0" h="107" w="694">
                  <a:moveTo>
                    <a:pt x="0" y="1"/>
                  </a:moveTo>
                  <a:lnTo>
                    <a:pt x="0" y="107"/>
                  </a:lnTo>
                  <a:lnTo>
                    <a:pt x="694" y="107"/>
                  </a:lnTo>
                  <a:lnTo>
                    <a:pt x="694" y="1"/>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3"/>
            <p:cNvSpPr/>
            <p:nvPr/>
          </p:nvSpPr>
          <p:spPr>
            <a:xfrm>
              <a:off x="4825367" y="2265309"/>
              <a:ext cx="51491" cy="156399"/>
            </a:xfrm>
            <a:custGeom>
              <a:rect b="b" l="l" r="r" t="t"/>
              <a:pathLst>
                <a:path extrusionOk="0" h="2111" w="695">
                  <a:moveTo>
                    <a:pt x="1" y="0"/>
                  </a:moveTo>
                  <a:lnTo>
                    <a:pt x="1" y="2110"/>
                  </a:lnTo>
                  <a:lnTo>
                    <a:pt x="477" y="2110"/>
                  </a:lnTo>
                  <a:cubicBezTo>
                    <a:pt x="594" y="2110"/>
                    <a:pt x="694" y="2011"/>
                    <a:pt x="694" y="1893"/>
                  </a:cubicBezTo>
                  <a:lnTo>
                    <a:pt x="694" y="218"/>
                  </a:lnTo>
                  <a:cubicBezTo>
                    <a:pt x="694" y="94"/>
                    <a:pt x="594" y="0"/>
                    <a:pt x="477" y="0"/>
                  </a:cubicBezTo>
                  <a:close/>
                </a:path>
              </a:pathLst>
            </a:custGeom>
            <a:solidFill>
              <a:srgbClr val="EE79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3"/>
            <p:cNvSpPr/>
            <p:nvPr/>
          </p:nvSpPr>
          <p:spPr>
            <a:xfrm>
              <a:off x="4825367" y="2327987"/>
              <a:ext cx="51491" cy="7927"/>
            </a:xfrm>
            <a:custGeom>
              <a:rect b="b" l="l" r="r" t="t"/>
              <a:pathLst>
                <a:path extrusionOk="0" h="107" w="695">
                  <a:moveTo>
                    <a:pt x="1" y="1"/>
                  </a:moveTo>
                  <a:lnTo>
                    <a:pt x="1" y="107"/>
                  </a:lnTo>
                  <a:lnTo>
                    <a:pt x="694" y="107"/>
                  </a:lnTo>
                  <a:lnTo>
                    <a:pt x="694" y="1"/>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3"/>
            <p:cNvSpPr/>
            <p:nvPr/>
          </p:nvSpPr>
          <p:spPr>
            <a:xfrm>
              <a:off x="4727423" y="2313170"/>
              <a:ext cx="29635" cy="49342"/>
            </a:xfrm>
            <a:custGeom>
              <a:rect b="b" l="l" r="r" t="t"/>
              <a:pathLst>
                <a:path extrusionOk="0" h="666" w="400">
                  <a:moveTo>
                    <a:pt x="0" y="1"/>
                  </a:moveTo>
                  <a:lnTo>
                    <a:pt x="0" y="665"/>
                  </a:lnTo>
                  <a:lnTo>
                    <a:pt x="400" y="665"/>
                  </a:lnTo>
                  <a:lnTo>
                    <a:pt x="400" y="1"/>
                  </a:lnTo>
                  <a:close/>
                </a:path>
              </a:pathLst>
            </a:custGeom>
            <a:solidFill>
              <a:srgbClr val="537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3"/>
            <p:cNvSpPr/>
            <p:nvPr/>
          </p:nvSpPr>
          <p:spPr>
            <a:xfrm>
              <a:off x="4525311" y="2048454"/>
              <a:ext cx="206482" cy="137655"/>
            </a:xfrm>
            <a:custGeom>
              <a:rect b="b" l="l" r="r" t="t"/>
              <a:pathLst>
                <a:path extrusionOk="0" h="1858" w="2787">
                  <a:moveTo>
                    <a:pt x="59" y="0"/>
                  </a:moveTo>
                  <a:cubicBezTo>
                    <a:pt x="30" y="0"/>
                    <a:pt x="1" y="30"/>
                    <a:pt x="1" y="65"/>
                  </a:cubicBezTo>
                  <a:lnTo>
                    <a:pt x="1" y="1799"/>
                  </a:lnTo>
                  <a:cubicBezTo>
                    <a:pt x="1" y="1828"/>
                    <a:pt x="30" y="1858"/>
                    <a:pt x="59" y="1858"/>
                  </a:cubicBezTo>
                  <a:lnTo>
                    <a:pt x="2722" y="1858"/>
                  </a:lnTo>
                  <a:cubicBezTo>
                    <a:pt x="2757" y="1858"/>
                    <a:pt x="2787" y="1828"/>
                    <a:pt x="2787" y="1799"/>
                  </a:cubicBezTo>
                  <a:lnTo>
                    <a:pt x="2787" y="65"/>
                  </a:lnTo>
                  <a:cubicBezTo>
                    <a:pt x="2787" y="30"/>
                    <a:pt x="2757" y="0"/>
                    <a:pt x="2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3"/>
            <p:cNvSpPr/>
            <p:nvPr/>
          </p:nvSpPr>
          <p:spPr>
            <a:xfrm>
              <a:off x="4525311" y="2103724"/>
              <a:ext cx="206482" cy="6594"/>
            </a:xfrm>
            <a:custGeom>
              <a:rect b="b" l="l" r="r" t="t"/>
              <a:pathLst>
                <a:path extrusionOk="0" h="89" w="2787">
                  <a:moveTo>
                    <a:pt x="1" y="1"/>
                  </a:moveTo>
                  <a:lnTo>
                    <a:pt x="1" y="89"/>
                  </a:lnTo>
                  <a:lnTo>
                    <a:pt x="2787" y="89"/>
                  </a:lnTo>
                  <a:lnTo>
                    <a:pt x="27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3"/>
            <p:cNvSpPr/>
            <p:nvPr/>
          </p:nvSpPr>
          <p:spPr>
            <a:xfrm>
              <a:off x="4697343" y="2110243"/>
              <a:ext cx="20522" cy="34525"/>
            </a:xfrm>
            <a:custGeom>
              <a:rect b="b" l="l" r="r" t="t"/>
              <a:pathLst>
                <a:path extrusionOk="0" h="466" w="277">
                  <a:moveTo>
                    <a:pt x="0" y="1"/>
                  </a:moveTo>
                  <a:lnTo>
                    <a:pt x="0" y="465"/>
                  </a:lnTo>
                  <a:lnTo>
                    <a:pt x="277" y="465"/>
                  </a:lnTo>
                  <a:lnTo>
                    <a:pt x="277" y="1"/>
                  </a:lnTo>
                  <a:close/>
                </a:path>
              </a:pathLst>
            </a:custGeom>
            <a:solidFill>
              <a:srgbClr val="537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3"/>
            <p:cNvSpPr/>
            <p:nvPr/>
          </p:nvSpPr>
          <p:spPr>
            <a:xfrm>
              <a:off x="4832331" y="3028710"/>
              <a:ext cx="227819" cy="302722"/>
            </a:xfrm>
            <a:custGeom>
              <a:rect b="b" l="l" r="r" t="t"/>
              <a:pathLst>
                <a:path extrusionOk="0" h="4086" w="3075">
                  <a:moveTo>
                    <a:pt x="506" y="482"/>
                  </a:moveTo>
                  <a:lnTo>
                    <a:pt x="2593" y="494"/>
                  </a:lnTo>
                  <a:lnTo>
                    <a:pt x="2575" y="3603"/>
                  </a:lnTo>
                  <a:lnTo>
                    <a:pt x="483" y="3586"/>
                  </a:lnTo>
                  <a:lnTo>
                    <a:pt x="506" y="482"/>
                  </a:lnTo>
                  <a:close/>
                  <a:moveTo>
                    <a:pt x="30" y="0"/>
                  </a:moveTo>
                  <a:lnTo>
                    <a:pt x="1" y="4062"/>
                  </a:lnTo>
                  <a:lnTo>
                    <a:pt x="3051" y="4085"/>
                  </a:lnTo>
                  <a:lnTo>
                    <a:pt x="3075" y="18"/>
                  </a:lnTo>
                  <a:lnTo>
                    <a:pt x="30" y="0"/>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3"/>
            <p:cNvSpPr/>
            <p:nvPr/>
          </p:nvSpPr>
          <p:spPr>
            <a:xfrm>
              <a:off x="4602436" y="3106206"/>
              <a:ext cx="685458" cy="469048"/>
            </a:xfrm>
            <a:custGeom>
              <a:rect b="b" l="l" r="r" t="t"/>
              <a:pathLst>
                <a:path extrusionOk="0" h="6331" w="9252">
                  <a:moveTo>
                    <a:pt x="247" y="0"/>
                  </a:moveTo>
                  <a:cubicBezTo>
                    <a:pt x="129" y="0"/>
                    <a:pt x="41" y="94"/>
                    <a:pt x="35" y="206"/>
                  </a:cubicBezTo>
                  <a:lnTo>
                    <a:pt x="0" y="6066"/>
                  </a:lnTo>
                  <a:cubicBezTo>
                    <a:pt x="0" y="6178"/>
                    <a:pt x="88" y="6272"/>
                    <a:pt x="206" y="6272"/>
                  </a:cubicBezTo>
                  <a:lnTo>
                    <a:pt x="9005" y="6331"/>
                  </a:lnTo>
                  <a:cubicBezTo>
                    <a:pt x="9117" y="6331"/>
                    <a:pt x="9211" y="6237"/>
                    <a:pt x="9211" y="6125"/>
                  </a:cubicBezTo>
                  <a:lnTo>
                    <a:pt x="9252" y="265"/>
                  </a:lnTo>
                  <a:cubicBezTo>
                    <a:pt x="9252" y="153"/>
                    <a:pt x="9158" y="59"/>
                    <a:pt x="9040" y="59"/>
                  </a:cubicBezTo>
                  <a:lnTo>
                    <a:pt x="2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3"/>
            <p:cNvSpPr/>
            <p:nvPr/>
          </p:nvSpPr>
          <p:spPr>
            <a:xfrm>
              <a:off x="4695565" y="3106206"/>
              <a:ext cx="63271" cy="465121"/>
            </a:xfrm>
            <a:custGeom>
              <a:rect b="b" l="l" r="r" t="t"/>
              <a:pathLst>
                <a:path extrusionOk="0" h="6278" w="854">
                  <a:moveTo>
                    <a:pt x="36" y="0"/>
                  </a:moveTo>
                  <a:lnTo>
                    <a:pt x="1" y="6272"/>
                  </a:lnTo>
                  <a:lnTo>
                    <a:pt x="812" y="6278"/>
                  </a:lnTo>
                  <a:lnTo>
                    <a:pt x="853" y="6"/>
                  </a:lnTo>
                  <a:lnTo>
                    <a:pt x="36" y="0"/>
                  </a:ln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3"/>
            <p:cNvSpPr/>
            <p:nvPr/>
          </p:nvSpPr>
          <p:spPr>
            <a:xfrm>
              <a:off x="5131498" y="3110577"/>
              <a:ext cx="63641" cy="465121"/>
            </a:xfrm>
            <a:custGeom>
              <a:rect b="b" l="l" r="r" t="t"/>
              <a:pathLst>
                <a:path extrusionOk="0" h="6278" w="859">
                  <a:moveTo>
                    <a:pt x="48" y="0"/>
                  </a:moveTo>
                  <a:lnTo>
                    <a:pt x="1" y="6272"/>
                  </a:lnTo>
                  <a:lnTo>
                    <a:pt x="818" y="6278"/>
                  </a:lnTo>
                  <a:lnTo>
                    <a:pt x="859" y="6"/>
                  </a:lnTo>
                  <a:lnTo>
                    <a:pt x="48" y="0"/>
                  </a:ln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43"/>
          <p:cNvSpPr txBox="1"/>
          <p:nvPr/>
        </p:nvSpPr>
        <p:spPr>
          <a:xfrm>
            <a:off x="609961" y="4386374"/>
            <a:ext cx="2337900" cy="30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000">
                <a:solidFill>
                  <a:schemeClr val="accent1"/>
                </a:solidFill>
                <a:latin typeface="Muli"/>
                <a:ea typeface="Muli"/>
                <a:cs typeface="Muli"/>
                <a:sym typeface="Muli"/>
              </a:rPr>
              <a:t>Please keep this slide for attribution</a:t>
            </a:r>
            <a:endParaRPr sz="1000">
              <a:solidFill>
                <a:schemeClr val="accent1"/>
              </a:solidFill>
              <a:latin typeface="Muli"/>
              <a:ea typeface="Muli"/>
              <a:cs typeface="Muli"/>
              <a:sym typeface="Mul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4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1171" name="Google Shape;1171;p44"/>
          <p:cNvGrpSpPr/>
          <p:nvPr/>
        </p:nvGrpSpPr>
        <p:grpSpPr>
          <a:xfrm>
            <a:off x="618827" y="1021887"/>
            <a:ext cx="2115469" cy="1307994"/>
            <a:chOff x="5709625" y="3499575"/>
            <a:chExt cx="1134300" cy="701375"/>
          </a:xfrm>
        </p:grpSpPr>
        <p:sp>
          <p:nvSpPr>
            <p:cNvPr id="1172" name="Google Shape;1172;p44"/>
            <p:cNvSpPr/>
            <p:nvPr/>
          </p:nvSpPr>
          <p:spPr>
            <a:xfrm>
              <a:off x="5847175" y="3862950"/>
              <a:ext cx="141525" cy="155200"/>
            </a:xfrm>
            <a:custGeom>
              <a:rect b="b" l="l" r="r" t="t"/>
              <a:pathLst>
                <a:path extrusionOk="0" h="6208" w="5661">
                  <a:moveTo>
                    <a:pt x="2110" y="6096"/>
                  </a:moveTo>
                  <a:cubicBezTo>
                    <a:pt x="2110" y="6096"/>
                    <a:pt x="3162" y="6208"/>
                    <a:pt x="4356" y="4644"/>
                  </a:cubicBezTo>
                  <a:cubicBezTo>
                    <a:pt x="4591" y="4333"/>
                    <a:pt x="4908" y="3798"/>
                    <a:pt x="5178" y="3322"/>
                  </a:cubicBezTo>
                  <a:cubicBezTo>
                    <a:pt x="5660" y="2458"/>
                    <a:pt x="5590" y="1376"/>
                    <a:pt x="4949" y="618"/>
                  </a:cubicBezTo>
                  <a:cubicBezTo>
                    <a:pt x="4503" y="89"/>
                    <a:pt x="4103" y="1"/>
                    <a:pt x="3280" y="130"/>
                  </a:cubicBezTo>
                  <a:cubicBezTo>
                    <a:pt x="3280" y="130"/>
                    <a:pt x="1093" y="518"/>
                    <a:pt x="0" y="141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4"/>
            <p:cNvSpPr/>
            <p:nvPr/>
          </p:nvSpPr>
          <p:spPr>
            <a:xfrm>
              <a:off x="5818225" y="3883975"/>
              <a:ext cx="117275" cy="136975"/>
            </a:xfrm>
            <a:custGeom>
              <a:rect b="b" l="l" r="r" t="t"/>
              <a:pathLst>
                <a:path extrusionOk="0" h="5479" w="4691">
                  <a:moveTo>
                    <a:pt x="4497" y="2451"/>
                  </a:moveTo>
                  <a:cubicBezTo>
                    <a:pt x="4691" y="3874"/>
                    <a:pt x="3880" y="5155"/>
                    <a:pt x="2692" y="5320"/>
                  </a:cubicBezTo>
                  <a:cubicBezTo>
                    <a:pt x="1505" y="5478"/>
                    <a:pt x="382" y="4456"/>
                    <a:pt x="194" y="3027"/>
                  </a:cubicBezTo>
                  <a:cubicBezTo>
                    <a:pt x="0" y="1605"/>
                    <a:pt x="805" y="324"/>
                    <a:pt x="1999" y="159"/>
                  </a:cubicBezTo>
                  <a:cubicBezTo>
                    <a:pt x="3186" y="0"/>
                    <a:pt x="4309" y="1023"/>
                    <a:pt x="4497" y="2451"/>
                  </a:cubicBezTo>
                  <a:close/>
                </a:path>
              </a:pathLst>
            </a:custGeom>
            <a:solidFill>
              <a:srgbClr val="F6F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4"/>
            <p:cNvSpPr/>
            <p:nvPr/>
          </p:nvSpPr>
          <p:spPr>
            <a:xfrm>
              <a:off x="5823950" y="3900425"/>
              <a:ext cx="83350" cy="111125"/>
            </a:xfrm>
            <a:custGeom>
              <a:rect b="b" l="l" r="r" t="t"/>
              <a:pathLst>
                <a:path extrusionOk="0" h="4445" w="3334">
                  <a:moveTo>
                    <a:pt x="3180" y="2017"/>
                  </a:moveTo>
                  <a:cubicBezTo>
                    <a:pt x="3333" y="3181"/>
                    <a:pt x="2786" y="4215"/>
                    <a:pt x="1952" y="4333"/>
                  </a:cubicBezTo>
                  <a:cubicBezTo>
                    <a:pt x="1117" y="4444"/>
                    <a:pt x="312" y="3592"/>
                    <a:pt x="153" y="2428"/>
                  </a:cubicBezTo>
                  <a:cubicBezTo>
                    <a:pt x="0" y="1264"/>
                    <a:pt x="547" y="230"/>
                    <a:pt x="1382" y="118"/>
                  </a:cubicBezTo>
                  <a:cubicBezTo>
                    <a:pt x="2216" y="1"/>
                    <a:pt x="3022" y="853"/>
                    <a:pt x="3180" y="2017"/>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4"/>
            <p:cNvSpPr/>
            <p:nvPr/>
          </p:nvSpPr>
          <p:spPr>
            <a:xfrm>
              <a:off x="5848775" y="3929525"/>
              <a:ext cx="38100" cy="53075"/>
            </a:xfrm>
            <a:custGeom>
              <a:rect b="b" l="l" r="r" t="t"/>
              <a:pathLst>
                <a:path extrusionOk="0" h="2123" w="1524">
                  <a:moveTo>
                    <a:pt x="1447" y="964"/>
                  </a:moveTo>
                  <a:cubicBezTo>
                    <a:pt x="1523" y="1523"/>
                    <a:pt x="1276" y="2017"/>
                    <a:pt x="894" y="2069"/>
                  </a:cubicBezTo>
                  <a:cubicBezTo>
                    <a:pt x="518" y="2122"/>
                    <a:pt x="148" y="1711"/>
                    <a:pt x="71" y="1153"/>
                  </a:cubicBezTo>
                  <a:cubicBezTo>
                    <a:pt x="1" y="594"/>
                    <a:pt x="248" y="106"/>
                    <a:pt x="624" y="53"/>
                  </a:cubicBezTo>
                  <a:cubicBezTo>
                    <a:pt x="1006" y="0"/>
                    <a:pt x="1376" y="412"/>
                    <a:pt x="1447" y="964"/>
                  </a:cubicBezTo>
                  <a:close/>
                </a:path>
              </a:pathLst>
            </a:custGeom>
            <a:solidFill>
              <a:srgbClr val="F6F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4"/>
            <p:cNvSpPr/>
            <p:nvPr/>
          </p:nvSpPr>
          <p:spPr>
            <a:xfrm>
              <a:off x="5901675" y="3842525"/>
              <a:ext cx="98925" cy="41775"/>
            </a:xfrm>
            <a:custGeom>
              <a:rect b="b" l="l" r="r" t="t"/>
              <a:pathLst>
                <a:path extrusionOk="0" h="1671" w="3957">
                  <a:moveTo>
                    <a:pt x="2023" y="165"/>
                  </a:moveTo>
                  <a:cubicBezTo>
                    <a:pt x="2023" y="165"/>
                    <a:pt x="1" y="1094"/>
                    <a:pt x="130" y="1353"/>
                  </a:cubicBezTo>
                  <a:cubicBezTo>
                    <a:pt x="259" y="1617"/>
                    <a:pt x="1435" y="1364"/>
                    <a:pt x="1976" y="1200"/>
                  </a:cubicBezTo>
                  <a:cubicBezTo>
                    <a:pt x="2511" y="1035"/>
                    <a:pt x="2951" y="1670"/>
                    <a:pt x="2951" y="1670"/>
                  </a:cubicBezTo>
                  <a:lnTo>
                    <a:pt x="3957" y="1"/>
                  </a:lnTo>
                  <a:close/>
                </a:path>
              </a:pathLst>
            </a:custGeom>
            <a:solidFill>
              <a:srgbClr val="FD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4"/>
            <p:cNvSpPr/>
            <p:nvPr/>
          </p:nvSpPr>
          <p:spPr>
            <a:xfrm>
              <a:off x="5709625" y="3528500"/>
              <a:ext cx="405600" cy="365050"/>
            </a:xfrm>
            <a:custGeom>
              <a:rect b="b" l="l" r="r" t="t"/>
              <a:pathLst>
                <a:path extrusionOk="0" h="14602" w="16224">
                  <a:moveTo>
                    <a:pt x="11415" y="14601"/>
                  </a:moveTo>
                  <a:cubicBezTo>
                    <a:pt x="11415" y="14601"/>
                    <a:pt x="6872" y="10399"/>
                    <a:pt x="3903" y="7072"/>
                  </a:cubicBezTo>
                  <a:cubicBezTo>
                    <a:pt x="935" y="3739"/>
                    <a:pt x="359" y="2881"/>
                    <a:pt x="177" y="2252"/>
                  </a:cubicBezTo>
                  <a:cubicBezTo>
                    <a:pt x="0" y="1629"/>
                    <a:pt x="447" y="71"/>
                    <a:pt x="718" y="36"/>
                  </a:cubicBezTo>
                  <a:cubicBezTo>
                    <a:pt x="994" y="1"/>
                    <a:pt x="1135" y="1753"/>
                    <a:pt x="1488" y="2264"/>
                  </a:cubicBezTo>
                  <a:cubicBezTo>
                    <a:pt x="1834" y="2775"/>
                    <a:pt x="11639" y="11157"/>
                    <a:pt x="16223" y="13338"/>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4"/>
            <p:cNvSpPr/>
            <p:nvPr/>
          </p:nvSpPr>
          <p:spPr>
            <a:xfrm>
              <a:off x="5716525" y="3528500"/>
              <a:ext cx="422500" cy="363425"/>
            </a:xfrm>
            <a:custGeom>
              <a:rect b="b" l="l" r="r" t="t"/>
              <a:pathLst>
                <a:path extrusionOk="0" h="14537" w="16900">
                  <a:moveTo>
                    <a:pt x="11721" y="14537"/>
                  </a:moveTo>
                  <a:cubicBezTo>
                    <a:pt x="11721" y="14537"/>
                    <a:pt x="6872" y="10369"/>
                    <a:pt x="3904" y="7037"/>
                  </a:cubicBezTo>
                  <a:cubicBezTo>
                    <a:pt x="935" y="3704"/>
                    <a:pt x="353" y="2846"/>
                    <a:pt x="177" y="2223"/>
                  </a:cubicBezTo>
                  <a:cubicBezTo>
                    <a:pt x="1" y="1594"/>
                    <a:pt x="171" y="77"/>
                    <a:pt x="442" y="42"/>
                  </a:cubicBezTo>
                  <a:cubicBezTo>
                    <a:pt x="718" y="1"/>
                    <a:pt x="1135" y="1717"/>
                    <a:pt x="1482" y="2229"/>
                  </a:cubicBezTo>
                  <a:cubicBezTo>
                    <a:pt x="1835" y="2746"/>
                    <a:pt x="12315" y="11063"/>
                    <a:pt x="16899" y="13244"/>
                  </a:cubicBezTo>
                  <a:close/>
                </a:path>
              </a:pathLst>
            </a:custGeom>
            <a:solidFill>
              <a:srgbClr val="F6F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4"/>
            <p:cNvSpPr/>
            <p:nvPr/>
          </p:nvSpPr>
          <p:spPr>
            <a:xfrm>
              <a:off x="6406575" y="3643275"/>
              <a:ext cx="370200" cy="214575"/>
            </a:xfrm>
            <a:custGeom>
              <a:rect b="b" l="l" r="r" t="t"/>
              <a:pathLst>
                <a:path extrusionOk="0" h="8583" w="14808">
                  <a:moveTo>
                    <a:pt x="14807" y="7983"/>
                  </a:moveTo>
                  <a:cubicBezTo>
                    <a:pt x="14625" y="8159"/>
                    <a:pt x="14413" y="8306"/>
                    <a:pt x="14190" y="8423"/>
                  </a:cubicBezTo>
                  <a:cubicBezTo>
                    <a:pt x="14020" y="8512"/>
                    <a:pt x="13831" y="8564"/>
                    <a:pt x="13637" y="8570"/>
                  </a:cubicBezTo>
                  <a:cubicBezTo>
                    <a:pt x="13044" y="8582"/>
                    <a:pt x="6120" y="7171"/>
                    <a:pt x="6120" y="7171"/>
                  </a:cubicBezTo>
                  <a:lnTo>
                    <a:pt x="2928" y="4497"/>
                  </a:lnTo>
                  <a:cubicBezTo>
                    <a:pt x="2928" y="4497"/>
                    <a:pt x="54" y="929"/>
                    <a:pt x="7" y="553"/>
                  </a:cubicBezTo>
                  <a:cubicBezTo>
                    <a:pt x="1" y="488"/>
                    <a:pt x="13" y="424"/>
                    <a:pt x="54" y="371"/>
                  </a:cubicBezTo>
                  <a:cubicBezTo>
                    <a:pt x="218" y="118"/>
                    <a:pt x="771" y="1"/>
                    <a:pt x="771" y="1"/>
                  </a:cubicBezTo>
                  <a:lnTo>
                    <a:pt x="7060" y="5343"/>
                  </a:lnTo>
                  <a:close/>
                </a:path>
              </a:pathLst>
            </a:custGeom>
            <a:solidFill>
              <a:srgbClr val="F6F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4"/>
            <p:cNvSpPr/>
            <p:nvPr/>
          </p:nvSpPr>
          <p:spPr>
            <a:xfrm>
              <a:off x="6406575" y="3653700"/>
              <a:ext cx="354750" cy="204000"/>
            </a:xfrm>
            <a:custGeom>
              <a:rect b="b" l="l" r="r" t="t"/>
              <a:pathLst>
                <a:path extrusionOk="0" h="8160" w="14190">
                  <a:moveTo>
                    <a:pt x="14190" y="8001"/>
                  </a:moveTo>
                  <a:cubicBezTo>
                    <a:pt x="14020" y="8089"/>
                    <a:pt x="13831" y="8136"/>
                    <a:pt x="13637" y="8147"/>
                  </a:cubicBezTo>
                  <a:cubicBezTo>
                    <a:pt x="13044" y="8159"/>
                    <a:pt x="6120" y="6743"/>
                    <a:pt x="6120" y="6743"/>
                  </a:cubicBezTo>
                  <a:lnTo>
                    <a:pt x="2928" y="4068"/>
                  </a:lnTo>
                  <a:cubicBezTo>
                    <a:pt x="2928" y="4068"/>
                    <a:pt x="54" y="506"/>
                    <a:pt x="7" y="124"/>
                  </a:cubicBezTo>
                  <a:cubicBezTo>
                    <a:pt x="1" y="60"/>
                    <a:pt x="19" y="1"/>
                    <a:pt x="142" y="130"/>
                  </a:cubicBezTo>
                  <a:lnTo>
                    <a:pt x="3792" y="4362"/>
                  </a:lnTo>
                  <a:lnTo>
                    <a:pt x="7918" y="6619"/>
                  </a:ln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4"/>
            <p:cNvSpPr/>
            <p:nvPr/>
          </p:nvSpPr>
          <p:spPr>
            <a:xfrm>
              <a:off x="5739900" y="3742775"/>
              <a:ext cx="882075" cy="448250"/>
            </a:xfrm>
            <a:custGeom>
              <a:rect b="b" l="l" r="r" t="t"/>
              <a:pathLst>
                <a:path extrusionOk="0" h="17930" w="35283">
                  <a:moveTo>
                    <a:pt x="32526" y="0"/>
                  </a:moveTo>
                  <a:cubicBezTo>
                    <a:pt x="32474" y="0"/>
                    <a:pt x="32422" y="2"/>
                    <a:pt x="32369" y="6"/>
                  </a:cubicBezTo>
                  <a:cubicBezTo>
                    <a:pt x="32170" y="17"/>
                    <a:pt x="31946" y="41"/>
                    <a:pt x="31699" y="70"/>
                  </a:cubicBezTo>
                  <a:cubicBezTo>
                    <a:pt x="30442" y="217"/>
                    <a:pt x="28566" y="564"/>
                    <a:pt x="25786" y="1316"/>
                  </a:cubicBezTo>
                  <a:cubicBezTo>
                    <a:pt x="18227" y="3362"/>
                    <a:pt x="5331" y="7335"/>
                    <a:pt x="3509" y="9075"/>
                  </a:cubicBezTo>
                  <a:cubicBezTo>
                    <a:pt x="3086" y="9492"/>
                    <a:pt x="2704" y="9957"/>
                    <a:pt x="2375" y="10456"/>
                  </a:cubicBezTo>
                  <a:cubicBezTo>
                    <a:pt x="1981" y="11038"/>
                    <a:pt x="1628" y="11644"/>
                    <a:pt x="1329" y="12273"/>
                  </a:cubicBezTo>
                  <a:cubicBezTo>
                    <a:pt x="488" y="13983"/>
                    <a:pt x="0" y="15805"/>
                    <a:pt x="388" y="16722"/>
                  </a:cubicBezTo>
                  <a:cubicBezTo>
                    <a:pt x="465" y="16887"/>
                    <a:pt x="559" y="17045"/>
                    <a:pt x="682" y="17181"/>
                  </a:cubicBezTo>
                  <a:cubicBezTo>
                    <a:pt x="782" y="17286"/>
                    <a:pt x="894" y="17380"/>
                    <a:pt x="1017" y="17463"/>
                  </a:cubicBezTo>
                  <a:cubicBezTo>
                    <a:pt x="1469" y="17764"/>
                    <a:pt x="2122" y="17930"/>
                    <a:pt x="2991" y="17930"/>
                  </a:cubicBezTo>
                  <a:cubicBezTo>
                    <a:pt x="4531" y="17930"/>
                    <a:pt x="6750" y="17411"/>
                    <a:pt x="9740" y="16205"/>
                  </a:cubicBezTo>
                  <a:cubicBezTo>
                    <a:pt x="15671" y="13824"/>
                    <a:pt x="30876" y="6924"/>
                    <a:pt x="32405" y="5789"/>
                  </a:cubicBezTo>
                  <a:cubicBezTo>
                    <a:pt x="32599" y="5642"/>
                    <a:pt x="32781" y="5484"/>
                    <a:pt x="32957" y="5313"/>
                  </a:cubicBezTo>
                  <a:cubicBezTo>
                    <a:pt x="33598" y="4679"/>
                    <a:pt x="34103" y="3897"/>
                    <a:pt x="34438" y="3309"/>
                  </a:cubicBezTo>
                  <a:cubicBezTo>
                    <a:pt x="35282" y="1821"/>
                    <a:pt x="34201" y="0"/>
                    <a:pt x="32526" y="0"/>
                  </a:cubicBezTo>
                  <a:close/>
                </a:path>
              </a:pathLst>
            </a:custGeom>
            <a:solidFill>
              <a:srgbClr val="FE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4"/>
            <p:cNvSpPr/>
            <p:nvPr/>
          </p:nvSpPr>
          <p:spPr>
            <a:xfrm>
              <a:off x="5765325" y="3739975"/>
              <a:ext cx="857300" cy="460250"/>
            </a:xfrm>
            <a:custGeom>
              <a:rect b="b" l="l" r="r" t="t"/>
              <a:pathLst>
                <a:path extrusionOk="0" h="18410" w="34292">
                  <a:moveTo>
                    <a:pt x="33421" y="3421"/>
                  </a:moveTo>
                  <a:cubicBezTo>
                    <a:pt x="33086" y="4009"/>
                    <a:pt x="32581" y="4791"/>
                    <a:pt x="31940" y="5425"/>
                  </a:cubicBezTo>
                  <a:cubicBezTo>
                    <a:pt x="31764" y="5596"/>
                    <a:pt x="31582" y="5754"/>
                    <a:pt x="31388" y="5901"/>
                  </a:cubicBezTo>
                  <a:cubicBezTo>
                    <a:pt x="29859" y="7036"/>
                    <a:pt x="14654" y="13936"/>
                    <a:pt x="8723" y="16317"/>
                  </a:cubicBezTo>
                  <a:cubicBezTo>
                    <a:pt x="4044" y="18204"/>
                    <a:pt x="1252" y="18409"/>
                    <a:pt x="0" y="17575"/>
                  </a:cubicBezTo>
                  <a:cubicBezTo>
                    <a:pt x="394" y="16376"/>
                    <a:pt x="1887" y="12914"/>
                    <a:pt x="6548" y="10551"/>
                  </a:cubicBezTo>
                  <a:cubicBezTo>
                    <a:pt x="12267" y="7647"/>
                    <a:pt x="26591" y="3674"/>
                    <a:pt x="29642" y="2563"/>
                  </a:cubicBezTo>
                  <a:cubicBezTo>
                    <a:pt x="31270" y="1975"/>
                    <a:pt x="31347" y="852"/>
                    <a:pt x="30682" y="176"/>
                  </a:cubicBezTo>
                  <a:cubicBezTo>
                    <a:pt x="30929" y="147"/>
                    <a:pt x="31153" y="129"/>
                    <a:pt x="31352" y="118"/>
                  </a:cubicBezTo>
                  <a:cubicBezTo>
                    <a:pt x="33116" y="0"/>
                    <a:pt x="34291" y="1887"/>
                    <a:pt x="33421" y="3421"/>
                  </a:cubicBezTo>
                  <a:close/>
                </a:path>
              </a:pathLst>
            </a:custGeom>
            <a:solidFill>
              <a:srgbClr val="FD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4"/>
            <p:cNvSpPr/>
            <p:nvPr/>
          </p:nvSpPr>
          <p:spPr>
            <a:xfrm>
              <a:off x="5756950" y="3875600"/>
              <a:ext cx="806750" cy="325350"/>
            </a:xfrm>
            <a:custGeom>
              <a:rect b="b" l="l" r="r" t="t"/>
              <a:pathLst>
                <a:path extrusionOk="0" h="13014" w="32270">
                  <a:moveTo>
                    <a:pt x="32269" y="0"/>
                  </a:moveTo>
                  <a:cubicBezTo>
                    <a:pt x="32099" y="171"/>
                    <a:pt x="31917" y="329"/>
                    <a:pt x="31723" y="476"/>
                  </a:cubicBezTo>
                  <a:cubicBezTo>
                    <a:pt x="30194" y="1611"/>
                    <a:pt x="14989" y="8511"/>
                    <a:pt x="9058" y="10892"/>
                  </a:cubicBezTo>
                  <a:cubicBezTo>
                    <a:pt x="3903" y="12967"/>
                    <a:pt x="1035" y="13014"/>
                    <a:pt x="0" y="11868"/>
                  </a:cubicBezTo>
                  <a:cubicBezTo>
                    <a:pt x="541" y="12120"/>
                    <a:pt x="1564" y="12273"/>
                    <a:pt x="3509" y="11920"/>
                  </a:cubicBezTo>
                  <a:cubicBezTo>
                    <a:pt x="7606" y="11186"/>
                    <a:pt x="19479" y="5855"/>
                    <a:pt x="22471" y="4520"/>
                  </a:cubicBezTo>
                  <a:cubicBezTo>
                    <a:pt x="25004" y="3386"/>
                    <a:pt x="30606" y="776"/>
                    <a:pt x="32269" y="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a:off x="5770600" y="4004325"/>
              <a:ext cx="177100" cy="89350"/>
            </a:xfrm>
            <a:custGeom>
              <a:rect b="b" l="l" r="r" t="t"/>
              <a:pathLst>
                <a:path extrusionOk="0" h="3574" w="7084">
                  <a:moveTo>
                    <a:pt x="7084" y="1370"/>
                  </a:moveTo>
                  <a:cubicBezTo>
                    <a:pt x="7084" y="1370"/>
                    <a:pt x="6472" y="3033"/>
                    <a:pt x="5843" y="3215"/>
                  </a:cubicBezTo>
                  <a:cubicBezTo>
                    <a:pt x="5214" y="3392"/>
                    <a:pt x="1788" y="3574"/>
                    <a:pt x="888" y="3133"/>
                  </a:cubicBezTo>
                  <a:cubicBezTo>
                    <a:pt x="130" y="2769"/>
                    <a:pt x="1" y="2639"/>
                    <a:pt x="95" y="1811"/>
                  </a:cubicBezTo>
                  <a:cubicBezTo>
                    <a:pt x="400" y="1182"/>
                    <a:pt x="753" y="576"/>
                    <a:pt x="1141" y="0"/>
                  </a:cubicBezTo>
                  <a:cubicBezTo>
                    <a:pt x="1141" y="30"/>
                    <a:pt x="1041" y="788"/>
                    <a:pt x="1241" y="947"/>
                  </a:cubicBezTo>
                  <a:cubicBezTo>
                    <a:pt x="1447" y="1099"/>
                    <a:pt x="2170" y="1564"/>
                    <a:pt x="4127" y="1581"/>
                  </a:cubicBezTo>
                  <a:cubicBezTo>
                    <a:pt x="6090" y="1599"/>
                    <a:pt x="7084" y="1370"/>
                    <a:pt x="7084" y="137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4"/>
            <p:cNvSpPr/>
            <p:nvPr/>
          </p:nvSpPr>
          <p:spPr>
            <a:xfrm>
              <a:off x="6051125" y="3964950"/>
              <a:ext cx="163875" cy="75550"/>
            </a:xfrm>
            <a:custGeom>
              <a:rect b="b" l="l" r="r" t="t"/>
              <a:pathLst>
                <a:path extrusionOk="0" h="3022" w="6555">
                  <a:moveTo>
                    <a:pt x="441" y="2980"/>
                  </a:moveTo>
                  <a:cubicBezTo>
                    <a:pt x="118" y="3021"/>
                    <a:pt x="1" y="2574"/>
                    <a:pt x="300" y="2445"/>
                  </a:cubicBezTo>
                  <a:lnTo>
                    <a:pt x="6002" y="141"/>
                  </a:lnTo>
                  <a:cubicBezTo>
                    <a:pt x="6349" y="0"/>
                    <a:pt x="6554" y="517"/>
                    <a:pt x="6213" y="652"/>
                  </a:cubicBezTo>
                  <a:lnTo>
                    <a:pt x="506" y="2962"/>
                  </a:lnTo>
                  <a:cubicBezTo>
                    <a:pt x="482" y="2968"/>
                    <a:pt x="459" y="2974"/>
                    <a:pt x="441" y="298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4"/>
            <p:cNvSpPr/>
            <p:nvPr/>
          </p:nvSpPr>
          <p:spPr>
            <a:xfrm>
              <a:off x="6453600" y="3828125"/>
              <a:ext cx="102150" cy="51025"/>
            </a:xfrm>
            <a:custGeom>
              <a:rect b="b" l="l" r="r" t="t"/>
              <a:pathLst>
                <a:path extrusionOk="0" h="2041" w="4086">
                  <a:moveTo>
                    <a:pt x="448" y="1993"/>
                  </a:moveTo>
                  <a:cubicBezTo>
                    <a:pt x="124" y="2040"/>
                    <a:pt x="1" y="1582"/>
                    <a:pt x="306" y="1464"/>
                  </a:cubicBezTo>
                  <a:lnTo>
                    <a:pt x="3533" y="142"/>
                  </a:lnTo>
                  <a:cubicBezTo>
                    <a:pt x="3874" y="1"/>
                    <a:pt x="4086" y="512"/>
                    <a:pt x="3739" y="653"/>
                  </a:cubicBezTo>
                  <a:lnTo>
                    <a:pt x="512" y="1976"/>
                  </a:lnTo>
                  <a:cubicBezTo>
                    <a:pt x="495" y="1987"/>
                    <a:pt x="471" y="1993"/>
                    <a:pt x="448" y="1993"/>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4"/>
            <p:cNvSpPr/>
            <p:nvPr/>
          </p:nvSpPr>
          <p:spPr>
            <a:xfrm>
              <a:off x="6250375" y="3876775"/>
              <a:ext cx="191950" cy="85550"/>
            </a:xfrm>
            <a:custGeom>
              <a:rect b="b" l="l" r="r" t="t"/>
              <a:pathLst>
                <a:path extrusionOk="0" h="3422" w="7678">
                  <a:moveTo>
                    <a:pt x="442" y="3380"/>
                  </a:moveTo>
                  <a:cubicBezTo>
                    <a:pt x="118" y="3421"/>
                    <a:pt x="1" y="2969"/>
                    <a:pt x="301" y="2851"/>
                  </a:cubicBezTo>
                  <a:lnTo>
                    <a:pt x="7160" y="106"/>
                  </a:lnTo>
                  <a:cubicBezTo>
                    <a:pt x="7489" y="0"/>
                    <a:pt x="7677" y="471"/>
                    <a:pt x="7366" y="623"/>
                  </a:cubicBezTo>
                  <a:lnTo>
                    <a:pt x="506" y="3362"/>
                  </a:lnTo>
                  <a:cubicBezTo>
                    <a:pt x="489" y="3374"/>
                    <a:pt x="465" y="3380"/>
                    <a:pt x="442" y="338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4"/>
            <p:cNvSpPr/>
            <p:nvPr/>
          </p:nvSpPr>
          <p:spPr>
            <a:xfrm>
              <a:off x="6524150" y="3499575"/>
              <a:ext cx="134025" cy="257325"/>
            </a:xfrm>
            <a:custGeom>
              <a:rect b="b" l="l" r="r" t="t"/>
              <a:pathLst>
                <a:path extrusionOk="0" h="10293" w="5361">
                  <a:moveTo>
                    <a:pt x="5314" y="306"/>
                  </a:moveTo>
                  <a:lnTo>
                    <a:pt x="2269" y="10127"/>
                  </a:lnTo>
                  <a:cubicBezTo>
                    <a:pt x="2269" y="10127"/>
                    <a:pt x="1910" y="10175"/>
                    <a:pt x="576" y="10257"/>
                  </a:cubicBezTo>
                  <a:lnTo>
                    <a:pt x="0" y="10292"/>
                  </a:lnTo>
                  <a:cubicBezTo>
                    <a:pt x="0" y="10292"/>
                    <a:pt x="3868" y="911"/>
                    <a:pt x="4367" y="470"/>
                  </a:cubicBezTo>
                  <a:cubicBezTo>
                    <a:pt x="4426" y="423"/>
                    <a:pt x="4485" y="376"/>
                    <a:pt x="4544" y="329"/>
                  </a:cubicBezTo>
                  <a:cubicBezTo>
                    <a:pt x="4702" y="218"/>
                    <a:pt x="4867" y="129"/>
                    <a:pt x="5049" y="59"/>
                  </a:cubicBezTo>
                  <a:cubicBezTo>
                    <a:pt x="5202" y="0"/>
                    <a:pt x="5361" y="147"/>
                    <a:pt x="5314" y="306"/>
                  </a:cubicBezTo>
                  <a:close/>
                </a:path>
              </a:pathLst>
            </a:custGeom>
            <a:solidFill>
              <a:srgbClr val="F6F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4"/>
            <p:cNvSpPr/>
            <p:nvPr/>
          </p:nvSpPr>
          <p:spPr>
            <a:xfrm>
              <a:off x="6524300" y="3507800"/>
              <a:ext cx="113600" cy="249100"/>
            </a:xfrm>
            <a:custGeom>
              <a:rect b="b" l="l" r="r" t="t"/>
              <a:pathLst>
                <a:path extrusionOk="0" h="9964" w="4544">
                  <a:moveTo>
                    <a:pt x="4544" y="0"/>
                  </a:moveTo>
                  <a:lnTo>
                    <a:pt x="576" y="9928"/>
                  </a:lnTo>
                  <a:lnTo>
                    <a:pt x="0" y="9963"/>
                  </a:lnTo>
                  <a:cubicBezTo>
                    <a:pt x="0" y="9963"/>
                    <a:pt x="3868" y="582"/>
                    <a:pt x="4367" y="141"/>
                  </a:cubicBezTo>
                  <a:cubicBezTo>
                    <a:pt x="4426" y="88"/>
                    <a:pt x="4485" y="41"/>
                    <a:pt x="4544" y="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4"/>
            <p:cNvSpPr/>
            <p:nvPr/>
          </p:nvSpPr>
          <p:spPr>
            <a:xfrm>
              <a:off x="6449050" y="4015925"/>
              <a:ext cx="141525" cy="159025"/>
            </a:xfrm>
            <a:custGeom>
              <a:rect b="b" l="l" r="r" t="t"/>
              <a:pathLst>
                <a:path extrusionOk="0" h="6361" w="5661">
                  <a:moveTo>
                    <a:pt x="2105" y="6249"/>
                  </a:moveTo>
                  <a:cubicBezTo>
                    <a:pt x="2105" y="6249"/>
                    <a:pt x="3163" y="6360"/>
                    <a:pt x="4350" y="4803"/>
                  </a:cubicBezTo>
                  <a:cubicBezTo>
                    <a:pt x="4591" y="4491"/>
                    <a:pt x="4903" y="3956"/>
                    <a:pt x="5173" y="3480"/>
                  </a:cubicBezTo>
                  <a:cubicBezTo>
                    <a:pt x="5661" y="2616"/>
                    <a:pt x="5585" y="1529"/>
                    <a:pt x="4950" y="771"/>
                  </a:cubicBezTo>
                  <a:cubicBezTo>
                    <a:pt x="4503" y="242"/>
                    <a:pt x="3892" y="1"/>
                    <a:pt x="3069" y="124"/>
                  </a:cubicBezTo>
                  <a:cubicBezTo>
                    <a:pt x="3069" y="124"/>
                    <a:pt x="1065" y="488"/>
                    <a:pt x="1" y="1564"/>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4"/>
            <p:cNvSpPr/>
            <p:nvPr/>
          </p:nvSpPr>
          <p:spPr>
            <a:xfrm>
              <a:off x="6419950" y="4039450"/>
              <a:ext cx="130075" cy="137850"/>
            </a:xfrm>
            <a:custGeom>
              <a:rect b="b" l="l" r="r" t="t"/>
              <a:pathLst>
                <a:path extrusionOk="0" h="5514" w="5203">
                  <a:moveTo>
                    <a:pt x="5009" y="2433"/>
                  </a:moveTo>
                  <a:cubicBezTo>
                    <a:pt x="5203" y="3856"/>
                    <a:pt x="4280" y="5155"/>
                    <a:pt x="2951" y="5337"/>
                  </a:cubicBezTo>
                  <a:cubicBezTo>
                    <a:pt x="1617" y="5513"/>
                    <a:pt x="383" y="4508"/>
                    <a:pt x="195" y="3086"/>
                  </a:cubicBezTo>
                  <a:cubicBezTo>
                    <a:pt x="1" y="1658"/>
                    <a:pt x="924" y="359"/>
                    <a:pt x="2252" y="182"/>
                  </a:cubicBezTo>
                  <a:cubicBezTo>
                    <a:pt x="3586" y="0"/>
                    <a:pt x="4821" y="1011"/>
                    <a:pt x="5009" y="2433"/>
                  </a:cubicBezTo>
                  <a:close/>
                </a:path>
              </a:pathLst>
            </a:custGeom>
            <a:solidFill>
              <a:srgbClr val="F6F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4"/>
            <p:cNvSpPr/>
            <p:nvPr/>
          </p:nvSpPr>
          <p:spPr>
            <a:xfrm>
              <a:off x="6425550" y="4055300"/>
              <a:ext cx="106400" cy="112750"/>
            </a:xfrm>
            <a:custGeom>
              <a:rect b="b" l="l" r="r" t="t"/>
              <a:pathLst>
                <a:path extrusionOk="0" h="4510" w="4256">
                  <a:moveTo>
                    <a:pt x="4097" y="1988"/>
                  </a:moveTo>
                  <a:cubicBezTo>
                    <a:pt x="4256" y="3151"/>
                    <a:pt x="3497" y="4215"/>
                    <a:pt x="2410" y="4362"/>
                  </a:cubicBezTo>
                  <a:cubicBezTo>
                    <a:pt x="1323" y="4509"/>
                    <a:pt x="312" y="3680"/>
                    <a:pt x="159" y="2517"/>
                  </a:cubicBezTo>
                  <a:cubicBezTo>
                    <a:pt x="0" y="1353"/>
                    <a:pt x="753" y="289"/>
                    <a:pt x="1846" y="148"/>
                  </a:cubicBezTo>
                  <a:cubicBezTo>
                    <a:pt x="2933" y="1"/>
                    <a:pt x="3938" y="824"/>
                    <a:pt x="4097" y="1988"/>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4"/>
            <p:cNvSpPr/>
            <p:nvPr/>
          </p:nvSpPr>
          <p:spPr>
            <a:xfrm>
              <a:off x="6453175" y="4084700"/>
              <a:ext cx="51000" cy="53800"/>
            </a:xfrm>
            <a:custGeom>
              <a:rect b="b" l="l" r="r" t="t"/>
              <a:pathLst>
                <a:path extrusionOk="0" h="2152" w="2040">
                  <a:moveTo>
                    <a:pt x="1963" y="953"/>
                  </a:moveTo>
                  <a:cubicBezTo>
                    <a:pt x="2040" y="1505"/>
                    <a:pt x="1675" y="2017"/>
                    <a:pt x="1158" y="2087"/>
                  </a:cubicBezTo>
                  <a:cubicBezTo>
                    <a:pt x="635" y="2152"/>
                    <a:pt x="153" y="1758"/>
                    <a:pt x="77" y="1205"/>
                  </a:cubicBezTo>
                  <a:cubicBezTo>
                    <a:pt x="0" y="647"/>
                    <a:pt x="365" y="136"/>
                    <a:pt x="888" y="71"/>
                  </a:cubicBezTo>
                  <a:cubicBezTo>
                    <a:pt x="1405" y="0"/>
                    <a:pt x="1887" y="394"/>
                    <a:pt x="1963" y="953"/>
                  </a:cubicBezTo>
                  <a:close/>
                </a:path>
              </a:pathLst>
            </a:custGeom>
            <a:solidFill>
              <a:srgbClr val="F6F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4"/>
            <p:cNvSpPr/>
            <p:nvPr/>
          </p:nvSpPr>
          <p:spPr>
            <a:xfrm>
              <a:off x="6503425" y="3999325"/>
              <a:ext cx="98925" cy="41900"/>
            </a:xfrm>
            <a:custGeom>
              <a:rect b="b" l="l" r="r" t="t"/>
              <a:pathLst>
                <a:path extrusionOk="0" h="1676" w="3957">
                  <a:moveTo>
                    <a:pt x="682" y="277"/>
                  </a:moveTo>
                  <a:cubicBezTo>
                    <a:pt x="682" y="277"/>
                    <a:pt x="0" y="1094"/>
                    <a:pt x="130" y="1358"/>
                  </a:cubicBezTo>
                  <a:cubicBezTo>
                    <a:pt x="259" y="1617"/>
                    <a:pt x="1435" y="1364"/>
                    <a:pt x="1975" y="1199"/>
                  </a:cubicBezTo>
                  <a:cubicBezTo>
                    <a:pt x="2510" y="1035"/>
                    <a:pt x="2951" y="1676"/>
                    <a:pt x="2951" y="1676"/>
                  </a:cubicBezTo>
                  <a:lnTo>
                    <a:pt x="3956" y="0"/>
                  </a:lnTo>
                  <a:close/>
                </a:path>
              </a:pathLst>
            </a:custGeom>
            <a:solidFill>
              <a:srgbClr val="FD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4"/>
            <p:cNvSpPr/>
            <p:nvPr/>
          </p:nvSpPr>
          <p:spPr>
            <a:xfrm>
              <a:off x="6279625" y="3954200"/>
              <a:ext cx="564300" cy="56750"/>
            </a:xfrm>
            <a:custGeom>
              <a:rect b="b" l="l" r="r" t="t"/>
              <a:pathLst>
                <a:path extrusionOk="0" h="2270" w="22572">
                  <a:moveTo>
                    <a:pt x="22083" y="665"/>
                  </a:moveTo>
                  <a:cubicBezTo>
                    <a:pt x="22054" y="695"/>
                    <a:pt x="22019" y="718"/>
                    <a:pt x="21984" y="742"/>
                  </a:cubicBezTo>
                  <a:cubicBezTo>
                    <a:pt x="21225" y="1235"/>
                    <a:pt x="17652" y="1611"/>
                    <a:pt x="12644" y="1935"/>
                  </a:cubicBezTo>
                  <a:cubicBezTo>
                    <a:pt x="7377" y="2270"/>
                    <a:pt x="1" y="2235"/>
                    <a:pt x="1" y="2235"/>
                  </a:cubicBezTo>
                  <a:cubicBezTo>
                    <a:pt x="71" y="2011"/>
                    <a:pt x="183" y="1805"/>
                    <a:pt x="318" y="1611"/>
                  </a:cubicBezTo>
                  <a:cubicBezTo>
                    <a:pt x="1476" y="1"/>
                    <a:pt x="4556" y="36"/>
                    <a:pt x="4556" y="36"/>
                  </a:cubicBezTo>
                  <a:cubicBezTo>
                    <a:pt x="4556" y="36"/>
                    <a:pt x="8964" y="330"/>
                    <a:pt x="11380" y="283"/>
                  </a:cubicBezTo>
                  <a:cubicBezTo>
                    <a:pt x="13802" y="236"/>
                    <a:pt x="21172" y="136"/>
                    <a:pt x="21643" y="166"/>
                  </a:cubicBezTo>
                  <a:cubicBezTo>
                    <a:pt x="22113" y="195"/>
                    <a:pt x="22571" y="130"/>
                    <a:pt x="22083" y="665"/>
                  </a:cubicBezTo>
                  <a:close/>
                </a:path>
              </a:pathLst>
            </a:custGeom>
            <a:solidFill>
              <a:srgbClr val="F6F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6279625" y="3972725"/>
              <a:ext cx="549750" cy="38225"/>
            </a:xfrm>
            <a:custGeom>
              <a:rect b="b" l="l" r="r" t="t"/>
              <a:pathLst>
                <a:path extrusionOk="0" h="1529" w="21990">
                  <a:moveTo>
                    <a:pt x="21989" y="1"/>
                  </a:moveTo>
                  <a:cubicBezTo>
                    <a:pt x="21225" y="494"/>
                    <a:pt x="17652" y="876"/>
                    <a:pt x="12644" y="1194"/>
                  </a:cubicBezTo>
                  <a:cubicBezTo>
                    <a:pt x="7377" y="1529"/>
                    <a:pt x="1" y="1499"/>
                    <a:pt x="1" y="1499"/>
                  </a:cubicBezTo>
                  <a:cubicBezTo>
                    <a:pt x="71" y="1270"/>
                    <a:pt x="183" y="1064"/>
                    <a:pt x="318" y="870"/>
                  </a:cubicBezTo>
                  <a:cubicBezTo>
                    <a:pt x="2128" y="941"/>
                    <a:pt x="9699" y="1170"/>
                    <a:pt x="16940" y="524"/>
                  </a:cubicBezTo>
                  <a:cubicBezTo>
                    <a:pt x="19045" y="336"/>
                    <a:pt x="20696" y="159"/>
                    <a:pt x="21989"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4"/>
            <p:cNvSpPr/>
            <p:nvPr/>
          </p:nvSpPr>
          <p:spPr>
            <a:xfrm>
              <a:off x="6799800" y="4188450"/>
              <a:ext cx="1500" cy="6775"/>
            </a:xfrm>
            <a:custGeom>
              <a:rect b="b" l="l" r="r" t="t"/>
              <a:pathLst>
                <a:path extrusionOk="0" h="271" w="60">
                  <a:moveTo>
                    <a:pt x="1" y="0"/>
                  </a:moveTo>
                  <a:lnTo>
                    <a:pt x="1" y="271"/>
                  </a:lnTo>
                  <a:cubicBezTo>
                    <a:pt x="7" y="265"/>
                    <a:pt x="13" y="265"/>
                    <a:pt x="13" y="259"/>
                  </a:cubicBezTo>
                  <a:cubicBezTo>
                    <a:pt x="42" y="224"/>
                    <a:pt x="60" y="182"/>
                    <a:pt x="54" y="135"/>
                  </a:cubicBezTo>
                  <a:cubicBezTo>
                    <a:pt x="48" y="100"/>
                    <a:pt x="36" y="59"/>
                    <a:pt x="19" y="30"/>
                  </a:cubicBezTo>
                  <a:cubicBezTo>
                    <a:pt x="13" y="18"/>
                    <a:pt x="7" y="12"/>
                    <a:pt x="1" y="0"/>
                  </a:cubicBezTo>
                  <a:close/>
                </a:path>
              </a:pathLst>
            </a:custGeom>
            <a:solidFill>
              <a:srgbClr val="FFF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44"/>
          <p:cNvGrpSpPr/>
          <p:nvPr/>
        </p:nvGrpSpPr>
        <p:grpSpPr>
          <a:xfrm>
            <a:off x="1109173" y="2166870"/>
            <a:ext cx="1970008" cy="2593071"/>
            <a:chOff x="720002" y="1938475"/>
            <a:chExt cx="2024674" cy="2665026"/>
          </a:xfrm>
        </p:grpSpPr>
        <p:sp>
          <p:nvSpPr>
            <p:cNvPr id="1199" name="Google Shape;1199;p44"/>
            <p:cNvSpPr/>
            <p:nvPr/>
          </p:nvSpPr>
          <p:spPr>
            <a:xfrm>
              <a:off x="1873350" y="1938475"/>
              <a:ext cx="706480" cy="1199917"/>
            </a:xfrm>
            <a:custGeom>
              <a:rect b="b" l="l" r="r" t="t"/>
              <a:pathLst>
                <a:path extrusionOk="0" h="17940" w="10563">
                  <a:moveTo>
                    <a:pt x="4932" y="0"/>
                  </a:moveTo>
                  <a:cubicBezTo>
                    <a:pt x="2204" y="0"/>
                    <a:pt x="0" y="2210"/>
                    <a:pt x="0" y="4932"/>
                  </a:cubicBezTo>
                  <a:lnTo>
                    <a:pt x="0" y="13008"/>
                  </a:lnTo>
                  <a:cubicBezTo>
                    <a:pt x="0" y="15729"/>
                    <a:pt x="2204" y="17939"/>
                    <a:pt x="4932" y="17939"/>
                  </a:cubicBezTo>
                  <a:lnTo>
                    <a:pt x="5631" y="17939"/>
                  </a:lnTo>
                  <a:cubicBezTo>
                    <a:pt x="8353" y="17939"/>
                    <a:pt x="10563" y="15729"/>
                    <a:pt x="10563" y="13008"/>
                  </a:cubicBezTo>
                  <a:lnTo>
                    <a:pt x="10563" y="4937"/>
                  </a:lnTo>
                  <a:cubicBezTo>
                    <a:pt x="10563" y="2210"/>
                    <a:pt x="8353" y="0"/>
                    <a:pt x="5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 name="Google Shape;1200;p44"/>
            <p:cNvGrpSpPr/>
            <p:nvPr/>
          </p:nvGrpSpPr>
          <p:grpSpPr>
            <a:xfrm>
              <a:off x="720002" y="2005651"/>
              <a:ext cx="2024674" cy="2597850"/>
              <a:chOff x="951825" y="3246975"/>
              <a:chExt cx="856425" cy="1098875"/>
            </a:xfrm>
          </p:grpSpPr>
          <p:sp>
            <p:nvSpPr>
              <p:cNvPr id="1201" name="Google Shape;1201;p44"/>
              <p:cNvSpPr/>
              <p:nvPr/>
            </p:nvSpPr>
            <p:spPr>
              <a:xfrm>
                <a:off x="1458650" y="3246975"/>
                <a:ext cx="264075" cy="448500"/>
              </a:xfrm>
              <a:custGeom>
                <a:rect b="b" l="l" r="r" t="t"/>
                <a:pathLst>
                  <a:path extrusionOk="0" h="17940" w="10563">
                    <a:moveTo>
                      <a:pt x="4932" y="0"/>
                    </a:moveTo>
                    <a:cubicBezTo>
                      <a:pt x="2204" y="0"/>
                      <a:pt x="0" y="2210"/>
                      <a:pt x="0" y="4932"/>
                    </a:cubicBezTo>
                    <a:lnTo>
                      <a:pt x="0" y="13008"/>
                    </a:lnTo>
                    <a:cubicBezTo>
                      <a:pt x="0" y="15729"/>
                      <a:pt x="2204" y="17939"/>
                      <a:pt x="4932" y="17939"/>
                    </a:cubicBezTo>
                    <a:lnTo>
                      <a:pt x="5631" y="17939"/>
                    </a:lnTo>
                    <a:cubicBezTo>
                      <a:pt x="8353" y="17939"/>
                      <a:pt x="10563" y="15729"/>
                      <a:pt x="10563" y="13008"/>
                    </a:cubicBezTo>
                    <a:lnTo>
                      <a:pt x="10563" y="4937"/>
                    </a:lnTo>
                    <a:cubicBezTo>
                      <a:pt x="10563" y="2210"/>
                      <a:pt x="8353" y="0"/>
                      <a:pt x="5631" y="0"/>
                    </a:cubicBezTo>
                    <a:close/>
                  </a:path>
                </a:pathLst>
              </a:custGeom>
              <a:solidFill>
                <a:srgbClr val="B4D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4"/>
              <p:cNvSpPr/>
              <p:nvPr/>
            </p:nvSpPr>
            <p:spPr>
              <a:xfrm>
                <a:off x="1466000" y="3321900"/>
                <a:ext cx="249375" cy="6350"/>
              </a:xfrm>
              <a:custGeom>
                <a:rect b="b" l="l" r="r" t="t"/>
                <a:pathLst>
                  <a:path extrusionOk="0" h="254" w="9975">
                    <a:moveTo>
                      <a:pt x="100" y="1"/>
                    </a:moveTo>
                    <a:cubicBezTo>
                      <a:pt x="65" y="83"/>
                      <a:pt x="29" y="171"/>
                      <a:pt x="0" y="254"/>
                    </a:cubicBezTo>
                    <a:lnTo>
                      <a:pt x="9975" y="254"/>
                    </a:lnTo>
                    <a:cubicBezTo>
                      <a:pt x="9939" y="171"/>
                      <a:pt x="9910" y="83"/>
                      <a:pt x="9875" y="1"/>
                    </a:cubicBezTo>
                    <a:close/>
                  </a:path>
                </a:pathLst>
              </a:custGeom>
              <a:solidFill>
                <a:srgbClr val="B7D5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4"/>
              <p:cNvSpPr/>
              <p:nvPr/>
            </p:nvSpPr>
            <p:spPr>
              <a:xfrm>
                <a:off x="1458650" y="3328225"/>
                <a:ext cx="264075" cy="62025"/>
              </a:xfrm>
              <a:custGeom>
                <a:rect b="b" l="l" r="r" t="t"/>
                <a:pathLst>
                  <a:path extrusionOk="0" h="2481" w="10563">
                    <a:moveTo>
                      <a:pt x="294" y="1"/>
                    </a:moveTo>
                    <a:cubicBezTo>
                      <a:pt x="100" y="541"/>
                      <a:pt x="0" y="1111"/>
                      <a:pt x="0" y="1687"/>
                    </a:cubicBezTo>
                    <a:lnTo>
                      <a:pt x="0" y="2481"/>
                    </a:lnTo>
                    <a:cubicBezTo>
                      <a:pt x="0" y="1611"/>
                      <a:pt x="229" y="753"/>
                      <a:pt x="670" y="1"/>
                    </a:cubicBezTo>
                    <a:close/>
                    <a:moveTo>
                      <a:pt x="9893" y="1"/>
                    </a:moveTo>
                    <a:cubicBezTo>
                      <a:pt x="10333" y="753"/>
                      <a:pt x="10563" y="1611"/>
                      <a:pt x="10563" y="2481"/>
                    </a:cubicBezTo>
                    <a:lnTo>
                      <a:pt x="10563" y="1687"/>
                    </a:lnTo>
                    <a:cubicBezTo>
                      <a:pt x="10563" y="1111"/>
                      <a:pt x="10463" y="541"/>
                      <a:pt x="10269" y="1"/>
                    </a:cubicBezTo>
                    <a:close/>
                  </a:path>
                </a:pathLst>
              </a:custGeom>
              <a:solidFill>
                <a:srgbClr val="8AA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4"/>
              <p:cNvSpPr/>
              <p:nvPr/>
            </p:nvSpPr>
            <p:spPr>
              <a:xfrm>
                <a:off x="1466000" y="3246975"/>
                <a:ext cx="249375" cy="81275"/>
              </a:xfrm>
              <a:custGeom>
                <a:rect b="b" l="l" r="r" t="t"/>
                <a:pathLst>
                  <a:path extrusionOk="0" h="3251" w="9975">
                    <a:moveTo>
                      <a:pt x="4638" y="0"/>
                    </a:moveTo>
                    <a:cubicBezTo>
                      <a:pt x="2654" y="0"/>
                      <a:pt x="874" y="1188"/>
                      <a:pt x="100" y="2998"/>
                    </a:cubicBezTo>
                    <a:lnTo>
                      <a:pt x="529" y="2998"/>
                    </a:lnTo>
                    <a:cubicBezTo>
                      <a:pt x="1443" y="1627"/>
                      <a:pt x="2975" y="799"/>
                      <a:pt x="4620" y="799"/>
                    </a:cubicBezTo>
                    <a:cubicBezTo>
                      <a:pt x="4626" y="799"/>
                      <a:pt x="4632" y="799"/>
                      <a:pt x="4638" y="799"/>
                    </a:cubicBezTo>
                    <a:lnTo>
                      <a:pt x="5337" y="799"/>
                    </a:lnTo>
                    <a:cubicBezTo>
                      <a:pt x="5343" y="799"/>
                      <a:pt x="5349" y="799"/>
                      <a:pt x="5355" y="799"/>
                    </a:cubicBezTo>
                    <a:cubicBezTo>
                      <a:pt x="7000" y="799"/>
                      <a:pt x="8532" y="1627"/>
                      <a:pt x="9446" y="2998"/>
                    </a:cubicBezTo>
                    <a:lnTo>
                      <a:pt x="9875" y="2998"/>
                    </a:lnTo>
                    <a:cubicBezTo>
                      <a:pt x="9897" y="3050"/>
                      <a:pt x="9919" y="3104"/>
                      <a:pt x="9940" y="3158"/>
                    </a:cubicBezTo>
                    <a:lnTo>
                      <a:pt x="9940" y="3158"/>
                    </a:lnTo>
                    <a:cubicBezTo>
                      <a:pt x="9211" y="1258"/>
                      <a:pt x="7379" y="0"/>
                      <a:pt x="5337" y="0"/>
                    </a:cubicBezTo>
                    <a:close/>
                    <a:moveTo>
                      <a:pt x="100" y="2998"/>
                    </a:moveTo>
                    <a:cubicBezTo>
                      <a:pt x="65" y="3080"/>
                      <a:pt x="29" y="3162"/>
                      <a:pt x="0" y="3251"/>
                    </a:cubicBezTo>
                    <a:cubicBezTo>
                      <a:pt x="31" y="3165"/>
                      <a:pt x="65" y="3081"/>
                      <a:pt x="100" y="2998"/>
                    </a:cubicBezTo>
                    <a:close/>
                    <a:moveTo>
                      <a:pt x="9940" y="3158"/>
                    </a:moveTo>
                    <a:cubicBezTo>
                      <a:pt x="9952" y="3189"/>
                      <a:pt x="9964" y="3220"/>
                      <a:pt x="9975" y="3251"/>
                    </a:cubicBezTo>
                    <a:cubicBezTo>
                      <a:pt x="9964" y="3220"/>
                      <a:pt x="9952" y="3190"/>
                      <a:pt x="9940" y="3158"/>
                    </a:cubicBezTo>
                    <a:close/>
                  </a:path>
                </a:pathLst>
              </a:custGeom>
              <a:solidFill>
                <a:srgbClr val="9CB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4"/>
              <p:cNvSpPr/>
              <p:nvPr/>
            </p:nvSpPr>
            <p:spPr>
              <a:xfrm>
                <a:off x="1466000" y="3321900"/>
                <a:ext cx="249375" cy="6350"/>
              </a:xfrm>
              <a:custGeom>
                <a:rect b="b" l="l" r="r" t="t"/>
                <a:pathLst>
                  <a:path extrusionOk="0" h="254" w="9975">
                    <a:moveTo>
                      <a:pt x="100" y="1"/>
                    </a:moveTo>
                    <a:cubicBezTo>
                      <a:pt x="65" y="83"/>
                      <a:pt x="29" y="171"/>
                      <a:pt x="0" y="254"/>
                    </a:cubicBezTo>
                    <a:lnTo>
                      <a:pt x="370" y="254"/>
                    </a:lnTo>
                    <a:cubicBezTo>
                      <a:pt x="423" y="171"/>
                      <a:pt x="476" y="83"/>
                      <a:pt x="529" y="1"/>
                    </a:cubicBezTo>
                    <a:close/>
                    <a:moveTo>
                      <a:pt x="9446" y="1"/>
                    </a:moveTo>
                    <a:cubicBezTo>
                      <a:pt x="9499" y="83"/>
                      <a:pt x="9551" y="171"/>
                      <a:pt x="9604" y="254"/>
                    </a:cubicBezTo>
                    <a:lnTo>
                      <a:pt x="9975" y="254"/>
                    </a:lnTo>
                    <a:cubicBezTo>
                      <a:pt x="9945" y="171"/>
                      <a:pt x="9910" y="83"/>
                      <a:pt x="9875" y="1"/>
                    </a:cubicBezTo>
                    <a:close/>
                  </a:path>
                </a:pathLst>
              </a:custGeom>
              <a:solidFill>
                <a:srgbClr val="8CAC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4"/>
              <p:cNvSpPr/>
              <p:nvPr/>
            </p:nvSpPr>
            <p:spPr>
              <a:xfrm>
                <a:off x="1458575" y="3553050"/>
                <a:ext cx="264150" cy="143150"/>
              </a:xfrm>
              <a:custGeom>
                <a:rect b="b" l="l" r="r" t="t"/>
                <a:pathLst>
                  <a:path extrusionOk="0" h="5726" w="10566">
                    <a:moveTo>
                      <a:pt x="3" y="765"/>
                    </a:moveTo>
                    <a:cubicBezTo>
                      <a:pt x="3" y="779"/>
                      <a:pt x="3" y="794"/>
                      <a:pt x="3" y="809"/>
                    </a:cubicBezTo>
                    <a:lnTo>
                      <a:pt x="3" y="809"/>
                    </a:lnTo>
                    <a:cubicBezTo>
                      <a:pt x="3" y="804"/>
                      <a:pt x="3" y="799"/>
                      <a:pt x="3" y="794"/>
                    </a:cubicBezTo>
                    <a:lnTo>
                      <a:pt x="3" y="765"/>
                    </a:lnTo>
                    <a:close/>
                    <a:moveTo>
                      <a:pt x="10560" y="1"/>
                    </a:moveTo>
                    <a:lnTo>
                      <a:pt x="10560" y="794"/>
                    </a:lnTo>
                    <a:cubicBezTo>
                      <a:pt x="10560" y="1109"/>
                      <a:pt x="10530" y="1418"/>
                      <a:pt x="10473" y="1717"/>
                    </a:cubicBezTo>
                    <a:lnTo>
                      <a:pt x="10473" y="1717"/>
                    </a:lnTo>
                    <a:cubicBezTo>
                      <a:pt x="10534" y="1409"/>
                      <a:pt x="10566" y="1090"/>
                      <a:pt x="10566" y="765"/>
                    </a:cubicBezTo>
                    <a:lnTo>
                      <a:pt x="10566" y="1"/>
                    </a:lnTo>
                    <a:close/>
                    <a:moveTo>
                      <a:pt x="3" y="809"/>
                    </a:moveTo>
                    <a:lnTo>
                      <a:pt x="3" y="809"/>
                    </a:lnTo>
                    <a:cubicBezTo>
                      <a:pt x="0" y="1756"/>
                      <a:pt x="276" y="2685"/>
                      <a:pt x="797" y="3474"/>
                    </a:cubicBezTo>
                    <a:lnTo>
                      <a:pt x="808" y="3468"/>
                    </a:lnTo>
                    <a:cubicBezTo>
                      <a:pt x="287" y="2676"/>
                      <a:pt x="6" y="1751"/>
                      <a:pt x="3" y="809"/>
                    </a:cubicBezTo>
                    <a:close/>
                    <a:moveTo>
                      <a:pt x="10473" y="1717"/>
                    </a:moveTo>
                    <a:cubicBezTo>
                      <a:pt x="10029" y="3984"/>
                      <a:pt x="8030" y="5696"/>
                      <a:pt x="5634" y="5696"/>
                    </a:cubicBezTo>
                    <a:lnTo>
                      <a:pt x="5540" y="5696"/>
                    </a:lnTo>
                    <a:lnTo>
                      <a:pt x="5540" y="5726"/>
                    </a:lnTo>
                    <a:lnTo>
                      <a:pt x="5628" y="5726"/>
                    </a:lnTo>
                    <a:cubicBezTo>
                      <a:pt x="8039" y="5726"/>
                      <a:pt x="10042" y="3998"/>
                      <a:pt x="10473" y="1717"/>
                    </a:cubicBezTo>
                    <a:close/>
                  </a:path>
                </a:pathLst>
              </a:custGeom>
              <a:solidFill>
                <a:srgbClr val="9CB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4"/>
              <p:cNvSpPr/>
              <p:nvPr/>
            </p:nvSpPr>
            <p:spPr>
              <a:xfrm>
                <a:off x="1458650" y="3553050"/>
                <a:ext cx="264075" cy="142425"/>
              </a:xfrm>
              <a:custGeom>
                <a:rect b="b" l="l" r="r" t="t"/>
                <a:pathLst>
                  <a:path extrusionOk="0" h="5697" w="10563">
                    <a:moveTo>
                      <a:pt x="0" y="1"/>
                    </a:moveTo>
                    <a:lnTo>
                      <a:pt x="0" y="765"/>
                    </a:lnTo>
                    <a:cubicBezTo>
                      <a:pt x="0" y="1723"/>
                      <a:pt x="276" y="2663"/>
                      <a:pt x="805" y="3468"/>
                    </a:cubicBezTo>
                    <a:cubicBezTo>
                      <a:pt x="941" y="3392"/>
                      <a:pt x="1070" y="3310"/>
                      <a:pt x="1211" y="3233"/>
                    </a:cubicBezTo>
                    <a:cubicBezTo>
                      <a:pt x="429" y="2334"/>
                      <a:pt x="0" y="1188"/>
                      <a:pt x="0" y="1"/>
                    </a:cubicBezTo>
                    <a:close/>
                    <a:moveTo>
                      <a:pt x="10563" y="1"/>
                    </a:moveTo>
                    <a:cubicBezTo>
                      <a:pt x="10563" y="2722"/>
                      <a:pt x="8353" y="4932"/>
                      <a:pt x="5631" y="4932"/>
                    </a:cubicBezTo>
                    <a:lnTo>
                      <a:pt x="5437" y="4932"/>
                    </a:lnTo>
                    <a:cubicBezTo>
                      <a:pt x="5478" y="5167"/>
                      <a:pt x="5508" y="5426"/>
                      <a:pt x="5537" y="5696"/>
                    </a:cubicBezTo>
                    <a:lnTo>
                      <a:pt x="5631" y="5696"/>
                    </a:lnTo>
                    <a:cubicBezTo>
                      <a:pt x="8353" y="5696"/>
                      <a:pt x="10563" y="3486"/>
                      <a:pt x="10563" y="765"/>
                    </a:cubicBezTo>
                    <a:lnTo>
                      <a:pt x="10563" y="1"/>
                    </a:lnTo>
                    <a:close/>
                  </a:path>
                </a:pathLst>
              </a:custGeom>
              <a:solidFill>
                <a:srgbClr val="8AA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4"/>
              <p:cNvSpPr/>
              <p:nvPr/>
            </p:nvSpPr>
            <p:spPr>
              <a:xfrm>
                <a:off x="1458650" y="3478100"/>
                <a:ext cx="129075" cy="65775"/>
              </a:xfrm>
              <a:custGeom>
                <a:rect b="b" l="l" r="r" t="t"/>
                <a:pathLst>
                  <a:path extrusionOk="0" h="2631" w="5163">
                    <a:moveTo>
                      <a:pt x="796" y="0"/>
                    </a:moveTo>
                    <a:cubicBezTo>
                      <a:pt x="500" y="0"/>
                      <a:pt x="213" y="111"/>
                      <a:pt x="0" y="318"/>
                    </a:cubicBezTo>
                    <a:lnTo>
                      <a:pt x="0" y="2246"/>
                    </a:lnTo>
                    <a:cubicBezTo>
                      <a:pt x="30" y="2234"/>
                      <a:pt x="65" y="2229"/>
                      <a:pt x="94" y="2223"/>
                    </a:cubicBezTo>
                    <a:cubicBezTo>
                      <a:pt x="128" y="2218"/>
                      <a:pt x="161" y="2216"/>
                      <a:pt x="192" y="2216"/>
                    </a:cubicBezTo>
                    <a:cubicBezTo>
                      <a:pt x="529" y="2216"/>
                      <a:pt x="744" y="2466"/>
                      <a:pt x="1156" y="2466"/>
                    </a:cubicBezTo>
                    <a:cubicBezTo>
                      <a:pt x="1273" y="2466"/>
                      <a:pt x="1407" y="2445"/>
                      <a:pt x="1564" y="2393"/>
                    </a:cubicBezTo>
                    <a:cubicBezTo>
                      <a:pt x="2015" y="2246"/>
                      <a:pt x="2267" y="2124"/>
                      <a:pt x="2483" y="2124"/>
                    </a:cubicBezTo>
                    <a:cubicBezTo>
                      <a:pt x="2630" y="2124"/>
                      <a:pt x="2761" y="2180"/>
                      <a:pt x="2927" y="2323"/>
                    </a:cubicBezTo>
                    <a:cubicBezTo>
                      <a:pt x="3098" y="2468"/>
                      <a:pt x="3523" y="2630"/>
                      <a:pt x="3930" y="2630"/>
                    </a:cubicBezTo>
                    <a:cubicBezTo>
                      <a:pt x="4295" y="2630"/>
                      <a:pt x="4646" y="2500"/>
                      <a:pt x="4785" y="2111"/>
                    </a:cubicBezTo>
                    <a:cubicBezTo>
                      <a:pt x="5163" y="1052"/>
                      <a:pt x="4169" y="442"/>
                      <a:pt x="3237" y="442"/>
                    </a:cubicBezTo>
                    <a:cubicBezTo>
                      <a:pt x="3009" y="442"/>
                      <a:pt x="2786" y="479"/>
                      <a:pt x="2586" y="553"/>
                    </a:cubicBezTo>
                    <a:cubicBezTo>
                      <a:pt x="2413" y="619"/>
                      <a:pt x="2273" y="646"/>
                      <a:pt x="2156" y="646"/>
                    </a:cubicBezTo>
                    <a:cubicBezTo>
                      <a:pt x="1587" y="646"/>
                      <a:pt x="1557" y="6"/>
                      <a:pt x="841" y="1"/>
                    </a:cubicBezTo>
                    <a:cubicBezTo>
                      <a:pt x="826" y="0"/>
                      <a:pt x="811" y="0"/>
                      <a:pt x="796"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4"/>
              <p:cNvSpPr/>
              <p:nvPr/>
            </p:nvSpPr>
            <p:spPr>
              <a:xfrm>
                <a:off x="1610800" y="3572300"/>
                <a:ext cx="111775" cy="66650"/>
              </a:xfrm>
              <a:custGeom>
                <a:rect b="b" l="l" r="r" t="t"/>
                <a:pathLst>
                  <a:path extrusionOk="0" h="2666" w="4471">
                    <a:moveTo>
                      <a:pt x="4051" y="1"/>
                    </a:moveTo>
                    <a:cubicBezTo>
                      <a:pt x="3126" y="1"/>
                      <a:pt x="2996" y="793"/>
                      <a:pt x="2735" y="793"/>
                    </a:cubicBezTo>
                    <a:cubicBezTo>
                      <a:pt x="2678" y="793"/>
                      <a:pt x="2615" y="756"/>
                      <a:pt x="2537" y="665"/>
                    </a:cubicBezTo>
                    <a:cubicBezTo>
                      <a:pt x="2437" y="547"/>
                      <a:pt x="2330" y="502"/>
                      <a:pt x="2225" y="502"/>
                    </a:cubicBezTo>
                    <a:cubicBezTo>
                      <a:pt x="1867" y="502"/>
                      <a:pt x="1526" y="1029"/>
                      <a:pt x="1526" y="1029"/>
                    </a:cubicBezTo>
                    <a:cubicBezTo>
                      <a:pt x="1376" y="977"/>
                      <a:pt x="1238" y="953"/>
                      <a:pt x="1113" y="953"/>
                    </a:cubicBezTo>
                    <a:cubicBezTo>
                      <a:pt x="219" y="953"/>
                      <a:pt x="0" y="2156"/>
                      <a:pt x="650" y="2440"/>
                    </a:cubicBezTo>
                    <a:cubicBezTo>
                      <a:pt x="790" y="2503"/>
                      <a:pt x="921" y="2524"/>
                      <a:pt x="1044" y="2524"/>
                    </a:cubicBezTo>
                    <a:cubicBezTo>
                      <a:pt x="1314" y="2524"/>
                      <a:pt x="1546" y="2421"/>
                      <a:pt x="1754" y="2421"/>
                    </a:cubicBezTo>
                    <a:cubicBezTo>
                      <a:pt x="1869" y="2421"/>
                      <a:pt x="1976" y="2453"/>
                      <a:pt x="2078" y="2552"/>
                    </a:cubicBezTo>
                    <a:cubicBezTo>
                      <a:pt x="2161" y="2633"/>
                      <a:pt x="2244" y="2665"/>
                      <a:pt x="2328" y="2665"/>
                    </a:cubicBezTo>
                    <a:cubicBezTo>
                      <a:pt x="2621" y="2665"/>
                      <a:pt x="2931" y="2277"/>
                      <a:pt x="3319" y="2222"/>
                    </a:cubicBezTo>
                    <a:cubicBezTo>
                      <a:pt x="3351" y="2218"/>
                      <a:pt x="3383" y="2216"/>
                      <a:pt x="3413" y="2216"/>
                    </a:cubicBezTo>
                    <a:cubicBezTo>
                      <a:pt x="3586" y="2216"/>
                      <a:pt x="3727" y="2281"/>
                      <a:pt x="3877" y="2346"/>
                    </a:cubicBezTo>
                    <a:cubicBezTo>
                      <a:pt x="4253" y="1652"/>
                      <a:pt x="4459" y="882"/>
                      <a:pt x="4471" y="95"/>
                    </a:cubicBezTo>
                    <a:cubicBezTo>
                      <a:pt x="4347" y="30"/>
                      <a:pt x="4206" y="1"/>
                      <a:pt x="4059" y="1"/>
                    </a:cubicBezTo>
                    <a:cubicBezTo>
                      <a:pt x="4056" y="1"/>
                      <a:pt x="4054" y="1"/>
                      <a:pt x="4051" y="1"/>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p:nvPr/>
            </p:nvSpPr>
            <p:spPr>
              <a:xfrm>
                <a:off x="1564902" y="3380036"/>
                <a:ext cx="157822" cy="104418"/>
              </a:xfrm>
              <a:custGeom>
                <a:rect b="b" l="l" r="r" t="t"/>
                <a:pathLst>
                  <a:path extrusionOk="0" h="5287" w="7991">
                    <a:moveTo>
                      <a:pt x="7991" y="0"/>
                    </a:moveTo>
                    <a:cubicBezTo>
                      <a:pt x="6204" y="34"/>
                      <a:pt x="5944" y="1575"/>
                      <a:pt x="5434" y="1575"/>
                    </a:cubicBezTo>
                    <a:cubicBezTo>
                      <a:pt x="5321" y="1575"/>
                      <a:pt x="5196" y="1500"/>
                      <a:pt x="5040" y="1317"/>
                    </a:cubicBezTo>
                    <a:cubicBezTo>
                      <a:pt x="4842" y="1083"/>
                      <a:pt x="4631" y="993"/>
                      <a:pt x="4423" y="993"/>
                    </a:cubicBezTo>
                    <a:cubicBezTo>
                      <a:pt x="3713" y="993"/>
                      <a:pt x="3036" y="2040"/>
                      <a:pt x="3036" y="2040"/>
                    </a:cubicBezTo>
                    <a:cubicBezTo>
                      <a:pt x="2738" y="1937"/>
                      <a:pt x="2466" y="1891"/>
                      <a:pt x="2219" y="1891"/>
                    </a:cubicBezTo>
                    <a:cubicBezTo>
                      <a:pt x="441" y="1891"/>
                      <a:pt x="0" y="4276"/>
                      <a:pt x="1296" y="4849"/>
                    </a:cubicBezTo>
                    <a:cubicBezTo>
                      <a:pt x="1572" y="4971"/>
                      <a:pt x="1831" y="5013"/>
                      <a:pt x="2074" y="5013"/>
                    </a:cubicBezTo>
                    <a:cubicBezTo>
                      <a:pt x="2613" y="5013"/>
                      <a:pt x="3076" y="4807"/>
                      <a:pt x="3489" y="4807"/>
                    </a:cubicBezTo>
                    <a:cubicBezTo>
                      <a:pt x="3718" y="4807"/>
                      <a:pt x="3932" y="4870"/>
                      <a:pt x="4135" y="5067"/>
                    </a:cubicBezTo>
                    <a:cubicBezTo>
                      <a:pt x="4298" y="5224"/>
                      <a:pt x="4460" y="5287"/>
                      <a:pt x="4626" y="5287"/>
                    </a:cubicBezTo>
                    <a:cubicBezTo>
                      <a:pt x="5208" y="5287"/>
                      <a:pt x="5823" y="4518"/>
                      <a:pt x="6592" y="4409"/>
                    </a:cubicBezTo>
                    <a:cubicBezTo>
                      <a:pt x="6659" y="4399"/>
                      <a:pt x="6724" y="4395"/>
                      <a:pt x="6787" y="4395"/>
                    </a:cubicBezTo>
                    <a:cubicBezTo>
                      <a:pt x="7233" y="4395"/>
                      <a:pt x="7573" y="4612"/>
                      <a:pt x="7991" y="4761"/>
                    </a:cubicBezTo>
                    <a:lnTo>
                      <a:pt x="7991"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p:nvPr/>
            </p:nvSpPr>
            <p:spPr>
              <a:xfrm>
                <a:off x="1012800" y="3953775"/>
                <a:ext cx="485400" cy="392075"/>
              </a:xfrm>
              <a:custGeom>
                <a:rect b="b" l="l" r="r" t="t"/>
                <a:pathLst>
                  <a:path extrusionOk="0" h="15683" w="19416">
                    <a:moveTo>
                      <a:pt x="1" y="0"/>
                    </a:moveTo>
                    <a:lnTo>
                      <a:pt x="2699" y="15682"/>
                    </a:lnTo>
                    <a:lnTo>
                      <a:pt x="12362" y="15682"/>
                    </a:lnTo>
                    <a:cubicBezTo>
                      <a:pt x="15330" y="15682"/>
                      <a:pt x="17834" y="13472"/>
                      <a:pt x="18204" y="10533"/>
                    </a:cubicBezTo>
                    <a:lnTo>
                      <a:pt x="19415" y="0"/>
                    </a:ln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a:off x="1148150" y="3490000"/>
                <a:ext cx="189275" cy="280675"/>
              </a:xfrm>
              <a:custGeom>
                <a:rect b="b" l="l" r="r" t="t"/>
                <a:pathLst>
                  <a:path extrusionOk="0" h="11227" w="7571">
                    <a:moveTo>
                      <a:pt x="1593" y="1"/>
                    </a:moveTo>
                    <a:lnTo>
                      <a:pt x="0" y="4233"/>
                    </a:lnTo>
                    <a:lnTo>
                      <a:pt x="165" y="9229"/>
                    </a:lnTo>
                    <a:cubicBezTo>
                      <a:pt x="165" y="9229"/>
                      <a:pt x="1746" y="11227"/>
                      <a:pt x="3482" y="11227"/>
                    </a:cubicBezTo>
                    <a:cubicBezTo>
                      <a:pt x="4096" y="11227"/>
                      <a:pt x="4730" y="10976"/>
                      <a:pt x="5320" y="10299"/>
                    </a:cubicBezTo>
                    <a:cubicBezTo>
                      <a:pt x="7571" y="7701"/>
                      <a:pt x="4626" y="4891"/>
                      <a:pt x="3010" y="3575"/>
                    </a:cubicBezTo>
                    <a:cubicBezTo>
                      <a:pt x="1393" y="2258"/>
                      <a:pt x="1593" y="1"/>
                      <a:pt x="1593" y="1"/>
                    </a:cubicBezTo>
                    <a:close/>
                  </a:path>
                </a:pathLst>
              </a:custGeom>
              <a:solidFill>
                <a:srgbClr val="3D3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4"/>
              <p:cNvSpPr/>
              <p:nvPr/>
            </p:nvSpPr>
            <p:spPr>
              <a:xfrm>
                <a:off x="951825" y="3477975"/>
                <a:ext cx="207075" cy="518850"/>
              </a:xfrm>
              <a:custGeom>
                <a:rect b="b" l="l" r="r" t="t"/>
                <a:pathLst>
                  <a:path extrusionOk="0" h="20754" w="8283">
                    <a:moveTo>
                      <a:pt x="5106" y="1"/>
                    </a:moveTo>
                    <a:cubicBezTo>
                      <a:pt x="5082" y="1"/>
                      <a:pt x="5057" y="3"/>
                      <a:pt x="5032" y="6"/>
                    </a:cubicBezTo>
                    <a:lnTo>
                      <a:pt x="535" y="617"/>
                    </a:lnTo>
                    <a:cubicBezTo>
                      <a:pt x="224" y="658"/>
                      <a:pt x="1" y="946"/>
                      <a:pt x="48" y="1264"/>
                    </a:cubicBezTo>
                    <a:lnTo>
                      <a:pt x="2610" y="20255"/>
                    </a:lnTo>
                    <a:cubicBezTo>
                      <a:pt x="2648" y="20546"/>
                      <a:pt x="2894" y="20754"/>
                      <a:pt x="3180" y="20754"/>
                    </a:cubicBezTo>
                    <a:cubicBezTo>
                      <a:pt x="3205" y="20754"/>
                      <a:pt x="3231" y="20752"/>
                      <a:pt x="3257" y="20749"/>
                    </a:cubicBezTo>
                    <a:lnTo>
                      <a:pt x="7748" y="20143"/>
                    </a:lnTo>
                    <a:cubicBezTo>
                      <a:pt x="8059" y="20102"/>
                      <a:pt x="8282" y="19808"/>
                      <a:pt x="8241" y="19497"/>
                    </a:cubicBezTo>
                    <a:lnTo>
                      <a:pt x="5679" y="500"/>
                    </a:lnTo>
                    <a:cubicBezTo>
                      <a:pt x="5635" y="213"/>
                      <a:pt x="5388" y="1"/>
                      <a:pt x="5106"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1184450" y="3540550"/>
                <a:ext cx="117125" cy="205750"/>
              </a:xfrm>
              <a:custGeom>
                <a:rect b="b" l="l" r="r" t="t"/>
                <a:pathLst>
                  <a:path extrusionOk="0" h="8230" w="4685">
                    <a:moveTo>
                      <a:pt x="1258" y="1288"/>
                    </a:moveTo>
                    <a:cubicBezTo>
                      <a:pt x="1259" y="1290"/>
                      <a:pt x="1261" y="1291"/>
                      <a:pt x="1262" y="1292"/>
                    </a:cubicBezTo>
                    <a:lnTo>
                      <a:pt x="1262" y="1292"/>
                    </a:lnTo>
                    <a:cubicBezTo>
                      <a:pt x="1263" y="1291"/>
                      <a:pt x="1263" y="1290"/>
                      <a:pt x="1264" y="1288"/>
                    </a:cubicBezTo>
                    <a:close/>
                    <a:moveTo>
                      <a:pt x="453" y="1"/>
                    </a:moveTo>
                    <a:cubicBezTo>
                      <a:pt x="306" y="48"/>
                      <a:pt x="153" y="77"/>
                      <a:pt x="0" y="95"/>
                    </a:cubicBezTo>
                    <a:lnTo>
                      <a:pt x="0" y="130"/>
                    </a:lnTo>
                    <a:cubicBezTo>
                      <a:pt x="18" y="683"/>
                      <a:pt x="159" y="1318"/>
                      <a:pt x="588" y="1829"/>
                    </a:cubicBezTo>
                    <a:cubicBezTo>
                      <a:pt x="705" y="1964"/>
                      <a:pt x="823" y="2099"/>
                      <a:pt x="935" y="2235"/>
                    </a:cubicBezTo>
                    <a:cubicBezTo>
                      <a:pt x="958" y="1823"/>
                      <a:pt x="1117" y="1523"/>
                      <a:pt x="1223" y="1247"/>
                    </a:cubicBezTo>
                    <a:cubicBezTo>
                      <a:pt x="888" y="888"/>
                      <a:pt x="623" y="465"/>
                      <a:pt x="453" y="1"/>
                    </a:cubicBezTo>
                    <a:close/>
                    <a:moveTo>
                      <a:pt x="1262" y="1292"/>
                    </a:moveTo>
                    <a:cubicBezTo>
                      <a:pt x="1151" y="1579"/>
                      <a:pt x="999" y="1878"/>
                      <a:pt x="988" y="2293"/>
                    </a:cubicBezTo>
                    <a:cubicBezTo>
                      <a:pt x="1481" y="2858"/>
                      <a:pt x="1981" y="3381"/>
                      <a:pt x="2428" y="3804"/>
                    </a:cubicBezTo>
                    <a:lnTo>
                      <a:pt x="2516" y="3886"/>
                    </a:lnTo>
                    <a:cubicBezTo>
                      <a:pt x="2780" y="4139"/>
                      <a:pt x="3057" y="4374"/>
                      <a:pt x="3350" y="4586"/>
                    </a:cubicBezTo>
                    <a:cubicBezTo>
                      <a:pt x="4215" y="5173"/>
                      <a:pt x="4314" y="6349"/>
                      <a:pt x="3797" y="7043"/>
                    </a:cubicBezTo>
                    <a:cubicBezTo>
                      <a:pt x="3591" y="7301"/>
                      <a:pt x="3568" y="7666"/>
                      <a:pt x="3738" y="7959"/>
                    </a:cubicBezTo>
                    <a:lnTo>
                      <a:pt x="3903" y="8230"/>
                    </a:lnTo>
                    <a:cubicBezTo>
                      <a:pt x="4461" y="7572"/>
                      <a:pt x="4685" y="6901"/>
                      <a:pt x="4685" y="6249"/>
                    </a:cubicBezTo>
                    <a:cubicBezTo>
                      <a:pt x="4685" y="4327"/>
                      <a:pt x="2751" y="2528"/>
                      <a:pt x="1552" y="1553"/>
                    </a:cubicBezTo>
                    <a:cubicBezTo>
                      <a:pt x="1453" y="1472"/>
                      <a:pt x="1355" y="1385"/>
                      <a:pt x="1262" y="1292"/>
                    </a:cubicBezTo>
                    <a:close/>
                  </a:path>
                </a:pathLst>
              </a:custGeom>
              <a:solidFill>
                <a:srgbClr val="272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972700" y="3368075"/>
                <a:ext cx="292300" cy="455675"/>
              </a:xfrm>
              <a:custGeom>
                <a:rect b="b" l="l" r="r" t="t"/>
                <a:pathLst>
                  <a:path extrusionOk="0" h="18227" w="11692">
                    <a:moveTo>
                      <a:pt x="6110" y="1"/>
                    </a:moveTo>
                    <a:cubicBezTo>
                      <a:pt x="6030" y="1"/>
                      <a:pt x="5930" y="15"/>
                      <a:pt x="5807" y="46"/>
                    </a:cubicBezTo>
                    <a:cubicBezTo>
                      <a:pt x="3450" y="646"/>
                      <a:pt x="3086" y="2686"/>
                      <a:pt x="3068" y="4402"/>
                    </a:cubicBezTo>
                    <a:cubicBezTo>
                      <a:pt x="3051" y="5971"/>
                      <a:pt x="3938" y="7094"/>
                      <a:pt x="3068" y="8640"/>
                    </a:cubicBezTo>
                    <a:cubicBezTo>
                      <a:pt x="0" y="14106"/>
                      <a:pt x="1869" y="18226"/>
                      <a:pt x="6103" y="18226"/>
                    </a:cubicBezTo>
                    <a:cubicBezTo>
                      <a:pt x="6362" y="18226"/>
                      <a:pt x="6630" y="18211"/>
                      <a:pt x="6907" y="18179"/>
                    </a:cubicBezTo>
                    <a:cubicBezTo>
                      <a:pt x="11691" y="17627"/>
                      <a:pt x="7941" y="10250"/>
                      <a:pt x="7941" y="10250"/>
                    </a:cubicBezTo>
                    <a:lnTo>
                      <a:pt x="6166" y="840"/>
                    </a:lnTo>
                    <a:cubicBezTo>
                      <a:pt x="6166" y="840"/>
                      <a:pt x="6728" y="1"/>
                      <a:pt x="6110" y="1"/>
                    </a:cubicBezTo>
                    <a:close/>
                  </a:path>
                </a:pathLst>
              </a:custGeom>
              <a:solidFill>
                <a:srgbClr val="3D3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1288925" y="3617525"/>
                <a:ext cx="320075" cy="296000"/>
              </a:xfrm>
              <a:custGeom>
                <a:rect b="b" l="l" r="r" t="t"/>
                <a:pathLst>
                  <a:path extrusionOk="0" h="11840" w="12803">
                    <a:moveTo>
                      <a:pt x="0" y="7813"/>
                    </a:moveTo>
                    <a:lnTo>
                      <a:pt x="0" y="7819"/>
                    </a:lnTo>
                    <a:cubicBezTo>
                      <a:pt x="1" y="7818"/>
                      <a:pt x="2" y="7816"/>
                      <a:pt x="3" y="7814"/>
                    </a:cubicBezTo>
                    <a:lnTo>
                      <a:pt x="3" y="7814"/>
                    </a:lnTo>
                    <a:lnTo>
                      <a:pt x="0" y="7813"/>
                    </a:lnTo>
                    <a:close/>
                    <a:moveTo>
                      <a:pt x="9877" y="0"/>
                    </a:moveTo>
                    <a:cubicBezTo>
                      <a:pt x="9389" y="0"/>
                      <a:pt x="8909" y="125"/>
                      <a:pt x="8482" y="372"/>
                    </a:cubicBezTo>
                    <a:cubicBezTo>
                      <a:pt x="6366" y="1548"/>
                      <a:pt x="4385" y="2964"/>
                      <a:pt x="2586" y="4587"/>
                    </a:cubicBezTo>
                    <a:cubicBezTo>
                      <a:pt x="1559" y="5520"/>
                      <a:pt x="690" y="6606"/>
                      <a:pt x="3" y="7814"/>
                    </a:cubicBezTo>
                    <a:lnTo>
                      <a:pt x="3" y="7814"/>
                    </a:lnTo>
                    <a:lnTo>
                      <a:pt x="8141" y="10652"/>
                    </a:lnTo>
                    <a:lnTo>
                      <a:pt x="11915" y="11840"/>
                    </a:lnTo>
                    <a:cubicBezTo>
                      <a:pt x="11915" y="11840"/>
                      <a:pt x="12802" y="5357"/>
                      <a:pt x="12208" y="2259"/>
                    </a:cubicBezTo>
                    <a:cubicBezTo>
                      <a:pt x="11879" y="543"/>
                      <a:pt x="10892" y="78"/>
                      <a:pt x="10087" y="8"/>
                    </a:cubicBezTo>
                    <a:cubicBezTo>
                      <a:pt x="10017" y="3"/>
                      <a:pt x="9947" y="0"/>
                      <a:pt x="9877"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1460100" y="4153625"/>
                <a:ext cx="15175" cy="95675"/>
              </a:xfrm>
              <a:custGeom>
                <a:rect b="b" l="l" r="r" t="t"/>
                <a:pathLst>
                  <a:path extrusionOk="0" h="3827" w="607">
                    <a:moveTo>
                      <a:pt x="606" y="0"/>
                    </a:moveTo>
                    <a:lnTo>
                      <a:pt x="342" y="2281"/>
                    </a:lnTo>
                    <a:cubicBezTo>
                      <a:pt x="477" y="1522"/>
                      <a:pt x="565" y="764"/>
                      <a:pt x="606" y="0"/>
                    </a:cubicBezTo>
                    <a:close/>
                    <a:moveTo>
                      <a:pt x="66" y="3638"/>
                    </a:moveTo>
                    <a:cubicBezTo>
                      <a:pt x="48" y="3697"/>
                      <a:pt x="24" y="3762"/>
                      <a:pt x="1" y="3827"/>
                    </a:cubicBezTo>
                    <a:lnTo>
                      <a:pt x="19" y="3827"/>
                    </a:lnTo>
                    <a:cubicBezTo>
                      <a:pt x="19" y="3827"/>
                      <a:pt x="36" y="3762"/>
                      <a:pt x="66" y="3638"/>
                    </a:cubicBezTo>
                    <a:close/>
                  </a:path>
                </a:pathLst>
              </a:custGeom>
              <a:solidFill>
                <a:srgbClr val="A4B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4"/>
              <p:cNvSpPr/>
              <p:nvPr/>
            </p:nvSpPr>
            <p:spPr>
              <a:xfrm>
                <a:off x="1136100" y="4135250"/>
                <a:ext cx="339600" cy="113900"/>
              </a:xfrm>
              <a:custGeom>
                <a:rect b="b" l="l" r="r" t="t"/>
                <a:pathLst>
                  <a:path extrusionOk="0" h="4556" w="13584">
                    <a:moveTo>
                      <a:pt x="0" y="0"/>
                    </a:moveTo>
                    <a:cubicBezTo>
                      <a:pt x="2416" y="882"/>
                      <a:pt x="9181" y="3339"/>
                      <a:pt x="12961" y="4556"/>
                    </a:cubicBezTo>
                    <a:cubicBezTo>
                      <a:pt x="12984" y="4497"/>
                      <a:pt x="13008" y="4432"/>
                      <a:pt x="13026" y="4373"/>
                    </a:cubicBezTo>
                    <a:cubicBezTo>
                      <a:pt x="13084" y="4121"/>
                      <a:pt x="13196" y="3627"/>
                      <a:pt x="13302" y="3010"/>
                    </a:cubicBezTo>
                    <a:lnTo>
                      <a:pt x="13566" y="735"/>
                    </a:lnTo>
                    <a:cubicBezTo>
                      <a:pt x="13578" y="488"/>
                      <a:pt x="13584" y="241"/>
                      <a:pt x="13578" y="0"/>
                    </a:cubicBezTo>
                    <a:close/>
                  </a:path>
                </a:pathLst>
              </a:custGeom>
              <a:solidFill>
                <a:srgbClr val="2F4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a:off x="1306250" y="3617550"/>
                <a:ext cx="293050" cy="257050"/>
              </a:xfrm>
              <a:custGeom>
                <a:rect b="b" l="l" r="r" t="t"/>
                <a:pathLst>
                  <a:path extrusionOk="0" h="10282" w="11722">
                    <a:moveTo>
                      <a:pt x="7236" y="9188"/>
                    </a:moveTo>
                    <a:lnTo>
                      <a:pt x="7248" y="9194"/>
                    </a:lnTo>
                    <a:lnTo>
                      <a:pt x="7313" y="9200"/>
                    </a:lnTo>
                    <a:lnTo>
                      <a:pt x="7236" y="9188"/>
                    </a:lnTo>
                    <a:close/>
                    <a:moveTo>
                      <a:pt x="9170" y="1"/>
                    </a:moveTo>
                    <a:cubicBezTo>
                      <a:pt x="8688" y="7"/>
                      <a:pt x="8212" y="136"/>
                      <a:pt x="7795" y="377"/>
                    </a:cubicBezTo>
                    <a:cubicBezTo>
                      <a:pt x="7630" y="465"/>
                      <a:pt x="7466" y="559"/>
                      <a:pt x="7307" y="653"/>
                    </a:cubicBezTo>
                    <a:cubicBezTo>
                      <a:pt x="7172" y="730"/>
                      <a:pt x="7037" y="806"/>
                      <a:pt x="6907" y="888"/>
                    </a:cubicBezTo>
                    <a:cubicBezTo>
                      <a:pt x="5115" y="1952"/>
                      <a:pt x="3439" y="3193"/>
                      <a:pt x="1893" y="4591"/>
                    </a:cubicBezTo>
                    <a:cubicBezTo>
                      <a:pt x="1188" y="5232"/>
                      <a:pt x="547" y="5949"/>
                      <a:pt x="1" y="6737"/>
                    </a:cubicBezTo>
                    <a:lnTo>
                      <a:pt x="342" y="7301"/>
                    </a:lnTo>
                    <a:cubicBezTo>
                      <a:pt x="1153" y="7425"/>
                      <a:pt x="2111" y="7595"/>
                      <a:pt x="3204" y="7842"/>
                    </a:cubicBezTo>
                    <a:cubicBezTo>
                      <a:pt x="3533" y="7801"/>
                      <a:pt x="3880" y="7748"/>
                      <a:pt x="4215" y="7677"/>
                    </a:cubicBezTo>
                    <a:cubicBezTo>
                      <a:pt x="5332" y="7425"/>
                      <a:pt x="6278" y="6690"/>
                      <a:pt x="6801" y="5673"/>
                    </a:cubicBezTo>
                    <a:cubicBezTo>
                      <a:pt x="7089" y="5120"/>
                      <a:pt x="7501" y="4480"/>
                      <a:pt x="8012" y="4127"/>
                    </a:cubicBezTo>
                    <a:lnTo>
                      <a:pt x="8012" y="4127"/>
                    </a:lnTo>
                    <a:cubicBezTo>
                      <a:pt x="8012" y="4127"/>
                      <a:pt x="7089" y="5179"/>
                      <a:pt x="7089" y="6384"/>
                    </a:cubicBezTo>
                    <a:cubicBezTo>
                      <a:pt x="7089" y="7536"/>
                      <a:pt x="7507" y="9088"/>
                      <a:pt x="7548" y="9235"/>
                    </a:cubicBezTo>
                    <a:cubicBezTo>
                      <a:pt x="8982" y="9458"/>
                      <a:pt x="10340" y="9787"/>
                      <a:pt x="11404" y="10281"/>
                    </a:cubicBezTo>
                    <a:cubicBezTo>
                      <a:pt x="11551" y="8929"/>
                      <a:pt x="11721" y="6907"/>
                      <a:pt x="11721" y="5068"/>
                    </a:cubicBezTo>
                    <a:cubicBezTo>
                      <a:pt x="11721" y="4374"/>
                      <a:pt x="11698" y="3710"/>
                      <a:pt x="11639" y="3110"/>
                    </a:cubicBezTo>
                    <a:cubicBezTo>
                      <a:pt x="11610" y="2840"/>
                      <a:pt x="11574" y="2587"/>
                      <a:pt x="11533" y="2346"/>
                    </a:cubicBezTo>
                    <a:lnTo>
                      <a:pt x="11515" y="2264"/>
                    </a:lnTo>
                    <a:cubicBezTo>
                      <a:pt x="11186" y="542"/>
                      <a:pt x="10205" y="83"/>
                      <a:pt x="9394" y="7"/>
                    </a:cubicBezTo>
                    <a:cubicBezTo>
                      <a:pt x="9323" y="1"/>
                      <a:pt x="9247" y="1"/>
                      <a:pt x="9176" y="1"/>
                    </a:cubicBezTo>
                    <a:close/>
                  </a:path>
                </a:pathLst>
              </a:custGeom>
              <a:solidFill>
                <a:srgbClr val="F1F1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1094075" y="3486650"/>
                <a:ext cx="222800" cy="345175"/>
              </a:xfrm>
              <a:custGeom>
                <a:rect b="b" l="l" r="r" t="t"/>
                <a:pathLst>
                  <a:path extrusionOk="0" h="13807" w="8912">
                    <a:moveTo>
                      <a:pt x="1133" y="0"/>
                    </a:moveTo>
                    <a:cubicBezTo>
                      <a:pt x="676" y="0"/>
                      <a:pt x="423" y="249"/>
                      <a:pt x="694" y="993"/>
                    </a:cubicBezTo>
                    <a:cubicBezTo>
                      <a:pt x="1094" y="2110"/>
                      <a:pt x="894" y="2980"/>
                      <a:pt x="617" y="3932"/>
                    </a:cubicBezTo>
                    <a:cubicBezTo>
                      <a:pt x="347" y="4890"/>
                      <a:pt x="0" y="5930"/>
                      <a:pt x="124" y="7400"/>
                    </a:cubicBezTo>
                    <a:cubicBezTo>
                      <a:pt x="359" y="10333"/>
                      <a:pt x="4491" y="13807"/>
                      <a:pt x="4491" y="13807"/>
                    </a:cubicBezTo>
                    <a:lnTo>
                      <a:pt x="8911" y="12672"/>
                    </a:lnTo>
                    <a:lnTo>
                      <a:pt x="6736" y="9263"/>
                    </a:lnTo>
                    <a:cubicBezTo>
                      <a:pt x="7835" y="8834"/>
                      <a:pt x="7630" y="7224"/>
                      <a:pt x="6965" y="6742"/>
                    </a:cubicBezTo>
                    <a:cubicBezTo>
                      <a:pt x="6301" y="6266"/>
                      <a:pt x="5208" y="5178"/>
                      <a:pt x="4209" y="3985"/>
                    </a:cubicBezTo>
                    <a:cubicBezTo>
                      <a:pt x="3210" y="2798"/>
                      <a:pt x="3780" y="993"/>
                      <a:pt x="3780" y="993"/>
                    </a:cubicBezTo>
                    <a:cubicBezTo>
                      <a:pt x="3780" y="993"/>
                      <a:pt x="2048" y="0"/>
                      <a:pt x="1133" y="0"/>
                    </a:cubicBezTo>
                    <a:close/>
                  </a:path>
                </a:pathLst>
              </a:custGeom>
              <a:solidFill>
                <a:srgbClr val="F299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1529175" y="4077550"/>
                <a:ext cx="78175" cy="134200"/>
              </a:xfrm>
              <a:custGeom>
                <a:rect b="b" l="l" r="r" t="t"/>
                <a:pathLst>
                  <a:path extrusionOk="0" h="5368" w="3127">
                    <a:moveTo>
                      <a:pt x="822" y="0"/>
                    </a:moveTo>
                    <a:cubicBezTo>
                      <a:pt x="1" y="0"/>
                      <a:pt x="524" y="1709"/>
                      <a:pt x="524" y="1709"/>
                    </a:cubicBezTo>
                    <a:cubicBezTo>
                      <a:pt x="524" y="1709"/>
                      <a:pt x="1582" y="4630"/>
                      <a:pt x="2346" y="5224"/>
                    </a:cubicBezTo>
                    <a:cubicBezTo>
                      <a:pt x="2474" y="5324"/>
                      <a:pt x="2582" y="5367"/>
                      <a:pt x="2673" y="5367"/>
                    </a:cubicBezTo>
                    <a:cubicBezTo>
                      <a:pt x="3120" y="5367"/>
                      <a:pt x="3127" y="4311"/>
                      <a:pt x="2804" y="3784"/>
                    </a:cubicBezTo>
                    <a:cubicBezTo>
                      <a:pt x="2410" y="3149"/>
                      <a:pt x="2346" y="480"/>
                      <a:pt x="2346" y="480"/>
                    </a:cubicBezTo>
                    <a:lnTo>
                      <a:pt x="1117" y="57"/>
                    </a:lnTo>
                    <a:cubicBezTo>
                      <a:pt x="1004" y="18"/>
                      <a:pt x="906" y="0"/>
                      <a:pt x="822" y="0"/>
                    </a:cubicBezTo>
                    <a:close/>
                  </a:path>
                </a:pathLst>
              </a:custGeom>
              <a:solidFill>
                <a:srgbClr val="F299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1546075" y="4099675"/>
                <a:ext cx="58950" cy="112150"/>
              </a:xfrm>
              <a:custGeom>
                <a:rect b="b" l="l" r="r" t="t"/>
                <a:pathLst>
                  <a:path extrusionOk="0" h="4486" w="2358">
                    <a:moveTo>
                      <a:pt x="747" y="1"/>
                    </a:moveTo>
                    <a:cubicBezTo>
                      <a:pt x="748" y="3"/>
                      <a:pt x="750" y="5"/>
                      <a:pt x="751" y="7"/>
                    </a:cubicBezTo>
                    <a:lnTo>
                      <a:pt x="751" y="7"/>
                    </a:lnTo>
                    <a:cubicBezTo>
                      <a:pt x="752" y="5"/>
                      <a:pt x="752" y="3"/>
                      <a:pt x="753" y="1"/>
                    </a:cubicBezTo>
                    <a:close/>
                    <a:moveTo>
                      <a:pt x="751" y="7"/>
                    </a:moveTo>
                    <a:lnTo>
                      <a:pt x="751" y="7"/>
                    </a:lnTo>
                    <a:cubicBezTo>
                      <a:pt x="521" y="978"/>
                      <a:pt x="30" y="1212"/>
                      <a:pt x="0" y="1224"/>
                    </a:cubicBezTo>
                    <a:cubicBezTo>
                      <a:pt x="318" y="2046"/>
                      <a:pt x="1082" y="3886"/>
                      <a:pt x="1670" y="4339"/>
                    </a:cubicBezTo>
                    <a:cubicBezTo>
                      <a:pt x="1758" y="4427"/>
                      <a:pt x="1875" y="4474"/>
                      <a:pt x="1999" y="4486"/>
                    </a:cubicBezTo>
                    <a:cubicBezTo>
                      <a:pt x="2240" y="4486"/>
                      <a:pt x="2357" y="4174"/>
                      <a:pt x="2357" y="3804"/>
                    </a:cubicBezTo>
                    <a:cubicBezTo>
                      <a:pt x="2357" y="3492"/>
                      <a:pt x="2281" y="3181"/>
                      <a:pt x="2128" y="2905"/>
                    </a:cubicBezTo>
                    <a:cubicBezTo>
                      <a:pt x="1958" y="2622"/>
                      <a:pt x="1846" y="1947"/>
                      <a:pt x="1776" y="1276"/>
                    </a:cubicBezTo>
                    <a:cubicBezTo>
                      <a:pt x="1395" y="890"/>
                      <a:pt x="1056" y="463"/>
                      <a:pt x="751" y="7"/>
                    </a:cubicBezTo>
                    <a:close/>
                  </a:path>
                </a:pathLst>
              </a:custGeom>
              <a:solidFill>
                <a:srgbClr val="EC7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1386350" y="3720725"/>
                <a:ext cx="120075" cy="127700"/>
              </a:xfrm>
              <a:custGeom>
                <a:rect b="b" l="l" r="r" t="t"/>
                <a:pathLst>
                  <a:path extrusionOk="0" h="5108" w="4803">
                    <a:moveTo>
                      <a:pt x="4802" y="0"/>
                    </a:moveTo>
                    <a:cubicBezTo>
                      <a:pt x="4297" y="353"/>
                      <a:pt x="3880" y="993"/>
                      <a:pt x="3597" y="1546"/>
                    </a:cubicBezTo>
                    <a:cubicBezTo>
                      <a:pt x="3074" y="2563"/>
                      <a:pt x="2128" y="3298"/>
                      <a:pt x="1005" y="3544"/>
                    </a:cubicBezTo>
                    <a:cubicBezTo>
                      <a:pt x="670" y="3621"/>
                      <a:pt x="329" y="3674"/>
                      <a:pt x="0" y="3715"/>
                    </a:cubicBezTo>
                    <a:cubicBezTo>
                      <a:pt x="659" y="3868"/>
                      <a:pt x="1370" y="4050"/>
                      <a:pt x="2122" y="4273"/>
                    </a:cubicBezTo>
                    <a:cubicBezTo>
                      <a:pt x="2780" y="4467"/>
                      <a:pt x="3421" y="4732"/>
                      <a:pt x="4032" y="5061"/>
                    </a:cubicBezTo>
                    <a:lnTo>
                      <a:pt x="4103" y="5073"/>
                    </a:lnTo>
                    <a:lnTo>
                      <a:pt x="4338" y="5108"/>
                    </a:lnTo>
                    <a:cubicBezTo>
                      <a:pt x="4297" y="4961"/>
                      <a:pt x="3880" y="3409"/>
                      <a:pt x="3880" y="2257"/>
                    </a:cubicBezTo>
                    <a:cubicBezTo>
                      <a:pt x="3880" y="1052"/>
                      <a:pt x="4802" y="0"/>
                      <a:pt x="4802" y="0"/>
                    </a:cubicBez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1017500" y="3969350"/>
                <a:ext cx="544475" cy="165925"/>
              </a:xfrm>
              <a:custGeom>
                <a:rect b="b" l="l" r="r" t="t"/>
                <a:pathLst>
                  <a:path extrusionOk="0" h="6637" w="21779">
                    <a:moveTo>
                      <a:pt x="1" y="0"/>
                    </a:moveTo>
                    <a:lnTo>
                      <a:pt x="1529" y="4562"/>
                    </a:lnTo>
                    <a:cubicBezTo>
                      <a:pt x="1941" y="5802"/>
                      <a:pt x="3099" y="6636"/>
                      <a:pt x="4403" y="6636"/>
                    </a:cubicBezTo>
                    <a:lnTo>
                      <a:pt x="20438" y="6636"/>
                    </a:lnTo>
                    <a:cubicBezTo>
                      <a:pt x="21179" y="6636"/>
                      <a:pt x="21778" y="6037"/>
                      <a:pt x="21778" y="5296"/>
                    </a:cubicBezTo>
                    <a:lnTo>
                      <a:pt x="21778" y="1346"/>
                    </a:lnTo>
                    <a:cubicBezTo>
                      <a:pt x="21778" y="606"/>
                      <a:pt x="21179" y="0"/>
                      <a:pt x="20438"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1017650" y="3969775"/>
                <a:ext cx="528450" cy="165500"/>
              </a:xfrm>
              <a:custGeom>
                <a:rect b="b" l="l" r="r" t="t"/>
                <a:pathLst>
                  <a:path extrusionOk="0" h="6620" w="21138">
                    <a:moveTo>
                      <a:pt x="1" y="1"/>
                    </a:moveTo>
                    <a:lnTo>
                      <a:pt x="1523" y="4545"/>
                    </a:lnTo>
                    <a:cubicBezTo>
                      <a:pt x="1935" y="5785"/>
                      <a:pt x="3093" y="6619"/>
                      <a:pt x="4397" y="6619"/>
                    </a:cubicBezTo>
                    <a:lnTo>
                      <a:pt x="20432" y="6619"/>
                    </a:lnTo>
                    <a:cubicBezTo>
                      <a:pt x="20679" y="6619"/>
                      <a:pt x="20926" y="6549"/>
                      <a:pt x="21137" y="6420"/>
                    </a:cubicBezTo>
                    <a:cubicBezTo>
                      <a:pt x="20697" y="6026"/>
                      <a:pt x="20461" y="5461"/>
                      <a:pt x="20356" y="4838"/>
                    </a:cubicBezTo>
                    <a:lnTo>
                      <a:pt x="4550" y="4838"/>
                    </a:lnTo>
                    <a:cubicBezTo>
                      <a:pt x="3128" y="4838"/>
                      <a:pt x="1611" y="4057"/>
                      <a:pt x="1159" y="2711"/>
                    </a:cubicBezTo>
                    <a:lnTo>
                      <a:pt x="48" y="1"/>
                    </a:lnTo>
                    <a:close/>
                  </a:path>
                </a:pathLst>
              </a:custGeom>
              <a:solidFill>
                <a:srgbClr val="3D5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1546075" y="4094975"/>
                <a:ext cx="18825" cy="35300"/>
              </a:xfrm>
              <a:custGeom>
                <a:rect b="b" l="l" r="r" t="t"/>
                <a:pathLst>
                  <a:path extrusionOk="0" h="1412" w="753">
                    <a:moveTo>
                      <a:pt x="635" y="1"/>
                    </a:moveTo>
                    <a:lnTo>
                      <a:pt x="635" y="271"/>
                    </a:lnTo>
                    <a:cubicBezTo>
                      <a:pt x="635" y="736"/>
                      <a:pt x="394" y="1165"/>
                      <a:pt x="0" y="1412"/>
                    </a:cubicBezTo>
                    <a:cubicBezTo>
                      <a:pt x="30" y="1400"/>
                      <a:pt x="524" y="1165"/>
                      <a:pt x="753" y="189"/>
                    </a:cubicBezTo>
                    <a:cubicBezTo>
                      <a:pt x="712" y="124"/>
                      <a:pt x="671" y="66"/>
                      <a:pt x="635" y="1"/>
                    </a:cubicBezTo>
                    <a:close/>
                  </a:path>
                </a:pathLst>
              </a:custGeom>
              <a:solidFill>
                <a:srgbClr val="9856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1519325" y="3997125"/>
                <a:ext cx="40450" cy="93625"/>
              </a:xfrm>
              <a:custGeom>
                <a:rect b="b" l="l" r="r" t="t"/>
                <a:pathLst>
                  <a:path extrusionOk="0" h="3745" w="1618">
                    <a:moveTo>
                      <a:pt x="641" y="0"/>
                    </a:moveTo>
                    <a:cubicBezTo>
                      <a:pt x="641" y="0"/>
                      <a:pt x="1" y="2069"/>
                      <a:pt x="289" y="3744"/>
                    </a:cubicBezTo>
                    <a:lnTo>
                      <a:pt x="1617" y="3744"/>
                    </a:lnTo>
                    <a:cubicBezTo>
                      <a:pt x="1576" y="3674"/>
                      <a:pt x="1541" y="3597"/>
                      <a:pt x="1511" y="3527"/>
                    </a:cubicBezTo>
                    <a:cubicBezTo>
                      <a:pt x="1511" y="3527"/>
                      <a:pt x="806" y="2046"/>
                      <a:pt x="712" y="365"/>
                    </a:cubicBezTo>
                    <a:cubicBezTo>
                      <a:pt x="712" y="306"/>
                      <a:pt x="700" y="253"/>
                      <a:pt x="694" y="194"/>
                    </a:cubicBezTo>
                    <a:cubicBezTo>
                      <a:pt x="683" y="124"/>
                      <a:pt x="665" y="59"/>
                      <a:pt x="641" y="0"/>
                    </a:cubicBezTo>
                    <a:close/>
                  </a:path>
                </a:pathLst>
              </a:custGeom>
              <a:solidFill>
                <a:srgbClr val="2F4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1526525" y="4090875"/>
                <a:ext cx="35450" cy="39400"/>
              </a:xfrm>
              <a:custGeom>
                <a:rect b="b" l="l" r="r" t="t"/>
                <a:pathLst>
                  <a:path extrusionOk="0" h="1576" w="1418">
                    <a:moveTo>
                      <a:pt x="1" y="0"/>
                    </a:moveTo>
                    <a:cubicBezTo>
                      <a:pt x="106" y="617"/>
                      <a:pt x="342" y="1188"/>
                      <a:pt x="777" y="1576"/>
                    </a:cubicBezTo>
                    <a:cubicBezTo>
                      <a:pt x="1176" y="1335"/>
                      <a:pt x="1417" y="900"/>
                      <a:pt x="1417" y="435"/>
                    </a:cubicBezTo>
                    <a:lnTo>
                      <a:pt x="1417" y="165"/>
                    </a:lnTo>
                    <a:cubicBezTo>
                      <a:pt x="1388" y="112"/>
                      <a:pt x="1353" y="53"/>
                      <a:pt x="1323" y="0"/>
                    </a:cubicBezTo>
                    <a:close/>
                  </a:path>
                </a:pathLst>
              </a:custGeom>
              <a:solidFill>
                <a:srgbClr val="274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1262475" y="3838050"/>
                <a:ext cx="545775" cy="498250"/>
              </a:xfrm>
              <a:custGeom>
                <a:rect b="b" l="l" r="r" t="t"/>
                <a:pathLst>
                  <a:path extrusionOk="0" h="19930" w="21831">
                    <a:moveTo>
                      <a:pt x="3051" y="1"/>
                    </a:moveTo>
                    <a:cubicBezTo>
                      <a:pt x="1450" y="1"/>
                      <a:pt x="353" y="68"/>
                      <a:pt x="353" y="68"/>
                    </a:cubicBezTo>
                    <a:lnTo>
                      <a:pt x="0" y="5270"/>
                    </a:lnTo>
                    <a:lnTo>
                      <a:pt x="9428" y="5270"/>
                    </a:lnTo>
                    <a:cubicBezTo>
                      <a:pt x="10251" y="5270"/>
                      <a:pt x="10933" y="5905"/>
                      <a:pt x="10986" y="6728"/>
                    </a:cubicBezTo>
                    <a:cubicBezTo>
                      <a:pt x="11080" y="8409"/>
                      <a:pt x="11785" y="9890"/>
                      <a:pt x="11785" y="9890"/>
                    </a:cubicBezTo>
                    <a:cubicBezTo>
                      <a:pt x="12544" y="11630"/>
                      <a:pt x="15218" y="13658"/>
                      <a:pt x="16358" y="14469"/>
                    </a:cubicBezTo>
                    <a:cubicBezTo>
                      <a:pt x="17504" y="15274"/>
                      <a:pt x="17634" y="15738"/>
                      <a:pt x="17634" y="16673"/>
                    </a:cubicBezTo>
                    <a:cubicBezTo>
                      <a:pt x="17634" y="17602"/>
                      <a:pt x="18480" y="17984"/>
                      <a:pt x="18944" y="17984"/>
                    </a:cubicBezTo>
                    <a:cubicBezTo>
                      <a:pt x="19415" y="17984"/>
                      <a:pt x="19961" y="18836"/>
                      <a:pt x="20302" y="19259"/>
                    </a:cubicBezTo>
                    <a:cubicBezTo>
                      <a:pt x="20546" y="19561"/>
                      <a:pt x="21220" y="19929"/>
                      <a:pt x="21586" y="19929"/>
                    </a:cubicBezTo>
                    <a:cubicBezTo>
                      <a:pt x="21733" y="19929"/>
                      <a:pt x="21830" y="19870"/>
                      <a:pt x="21830" y="19723"/>
                    </a:cubicBezTo>
                    <a:cubicBezTo>
                      <a:pt x="21830" y="19218"/>
                      <a:pt x="20261" y="16755"/>
                      <a:pt x="19879" y="16291"/>
                    </a:cubicBezTo>
                    <a:cubicBezTo>
                      <a:pt x="19497" y="15827"/>
                      <a:pt x="19033" y="14804"/>
                      <a:pt x="19033" y="14804"/>
                    </a:cubicBezTo>
                    <a:cubicBezTo>
                      <a:pt x="19033" y="14804"/>
                      <a:pt x="15682" y="5781"/>
                      <a:pt x="14748" y="3742"/>
                    </a:cubicBezTo>
                    <a:cubicBezTo>
                      <a:pt x="13819" y="1708"/>
                      <a:pt x="13255" y="1508"/>
                      <a:pt x="13255" y="1508"/>
                    </a:cubicBezTo>
                    <a:cubicBezTo>
                      <a:pt x="10601" y="227"/>
                      <a:pt x="5982" y="1"/>
                      <a:pt x="3051"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1015450" y="3598025"/>
                <a:ext cx="117000" cy="225725"/>
              </a:xfrm>
              <a:custGeom>
                <a:rect b="b" l="l" r="r" t="t"/>
                <a:pathLst>
                  <a:path extrusionOk="0" h="9029" w="4680">
                    <a:moveTo>
                      <a:pt x="3610" y="0"/>
                    </a:moveTo>
                    <a:cubicBezTo>
                      <a:pt x="3610" y="0"/>
                      <a:pt x="2269" y="306"/>
                      <a:pt x="1911" y="4126"/>
                    </a:cubicBezTo>
                    <a:cubicBezTo>
                      <a:pt x="1817" y="5137"/>
                      <a:pt x="1247" y="5996"/>
                      <a:pt x="536" y="5996"/>
                    </a:cubicBezTo>
                    <a:cubicBezTo>
                      <a:pt x="347" y="5990"/>
                      <a:pt x="165" y="5937"/>
                      <a:pt x="1" y="5843"/>
                    </a:cubicBezTo>
                    <a:lnTo>
                      <a:pt x="1" y="5843"/>
                    </a:lnTo>
                    <a:cubicBezTo>
                      <a:pt x="500" y="7818"/>
                      <a:pt x="2093" y="9028"/>
                      <a:pt x="4385" y="9028"/>
                    </a:cubicBezTo>
                    <a:cubicBezTo>
                      <a:pt x="4485" y="9028"/>
                      <a:pt x="4579" y="9023"/>
                      <a:pt x="4679" y="9023"/>
                    </a:cubicBezTo>
                    <a:cubicBezTo>
                      <a:pt x="4474" y="8347"/>
                      <a:pt x="4268" y="7630"/>
                      <a:pt x="4080" y="6918"/>
                    </a:cubicBezTo>
                    <a:cubicBezTo>
                      <a:pt x="3809" y="6195"/>
                      <a:pt x="3592" y="5461"/>
                      <a:pt x="3427" y="4708"/>
                    </a:cubicBezTo>
                    <a:cubicBezTo>
                      <a:pt x="3263" y="4026"/>
                      <a:pt x="3086" y="3204"/>
                      <a:pt x="3086" y="2404"/>
                    </a:cubicBezTo>
                    <a:cubicBezTo>
                      <a:pt x="3086" y="1858"/>
                      <a:pt x="3169" y="1323"/>
                      <a:pt x="3398" y="858"/>
                    </a:cubicBezTo>
                    <a:cubicBezTo>
                      <a:pt x="3463" y="559"/>
                      <a:pt x="3533" y="271"/>
                      <a:pt x="3610" y="0"/>
                    </a:cubicBezTo>
                    <a:close/>
                  </a:path>
                </a:pathLst>
              </a:custGeom>
              <a:solidFill>
                <a:srgbClr val="272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1094075" y="3579400"/>
                <a:ext cx="222925" cy="334275"/>
              </a:xfrm>
              <a:custGeom>
                <a:rect b="b" l="l" r="r" t="t"/>
                <a:pathLst>
                  <a:path extrusionOk="0" h="13371" w="8917">
                    <a:moveTo>
                      <a:pt x="1601" y="1"/>
                    </a:moveTo>
                    <a:cubicBezTo>
                      <a:pt x="1065" y="1"/>
                      <a:pt x="636" y="156"/>
                      <a:pt x="617" y="222"/>
                    </a:cubicBezTo>
                    <a:cubicBezTo>
                      <a:pt x="347" y="1174"/>
                      <a:pt x="0" y="2220"/>
                      <a:pt x="124" y="3690"/>
                    </a:cubicBezTo>
                    <a:cubicBezTo>
                      <a:pt x="359" y="6629"/>
                      <a:pt x="2692" y="13371"/>
                      <a:pt x="2692" y="13371"/>
                    </a:cubicBezTo>
                    <a:lnTo>
                      <a:pt x="8917" y="8962"/>
                    </a:lnTo>
                    <a:lnTo>
                      <a:pt x="7353" y="6405"/>
                    </a:lnTo>
                    <a:cubicBezTo>
                      <a:pt x="7183" y="6112"/>
                      <a:pt x="7206" y="5747"/>
                      <a:pt x="7412" y="5489"/>
                    </a:cubicBezTo>
                    <a:cubicBezTo>
                      <a:pt x="7929" y="4795"/>
                      <a:pt x="7830" y="3619"/>
                      <a:pt x="6965" y="3032"/>
                    </a:cubicBezTo>
                    <a:cubicBezTo>
                      <a:pt x="6636" y="2797"/>
                      <a:pt x="6331" y="2532"/>
                      <a:pt x="6043" y="2244"/>
                    </a:cubicBezTo>
                    <a:cubicBezTo>
                      <a:pt x="5861" y="2306"/>
                      <a:pt x="5691" y="2333"/>
                      <a:pt x="5530" y="2333"/>
                    </a:cubicBezTo>
                    <a:cubicBezTo>
                      <a:pt x="4521" y="2333"/>
                      <a:pt x="3864" y="1243"/>
                      <a:pt x="3027" y="498"/>
                    </a:cubicBezTo>
                    <a:cubicBezTo>
                      <a:pt x="2601" y="115"/>
                      <a:pt x="2061" y="1"/>
                      <a:pt x="1601"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1506400" y="3970675"/>
                <a:ext cx="29125" cy="26475"/>
              </a:xfrm>
              <a:custGeom>
                <a:rect b="b" l="l" r="r" t="t"/>
                <a:pathLst>
                  <a:path extrusionOk="0" h="1059" w="1165">
                    <a:moveTo>
                      <a:pt x="0" y="0"/>
                    </a:moveTo>
                    <a:lnTo>
                      <a:pt x="0" y="41"/>
                    </a:lnTo>
                    <a:cubicBezTo>
                      <a:pt x="753" y="288"/>
                      <a:pt x="1041" y="735"/>
                      <a:pt x="1158" y="1058"/>
                    </a:cubicBezTo>
                    <a:lnTo>
                      <a:pt x="1164" y="1052"/>
                    </a:lnTo>
                    <a:cubicBezTo>
                      <a:pt x="994" y="517"/>
                      <a:pt x="547" y="118"/>
                      <a:pt x="0" y="0"/>
                    </a:cubicBezTo>
                    <a:close/>
                  </a:path>
                </a:pathLst>
              </a:custGeom>
              <a:solidFill>
                <a:srgbClr val="4767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1535350" y="3996975"/>
                <a:ext cx="1350" cy="5025"/>
              </a:xfrm>
              <a:custGeom>
                <a:rect b="b" l="l" r="r" t="t"/>
                <a:pathLst>
                  <a:path extrusionOk="0" h="201" w="54">
                    <a:moveTo>
                      <a:pt x="6" y="0"/>
                    </a:moveTo>
                    <a:lnTo>
                      <a:pt x="0" y="6"/>
                    </a:lnTo>
                    <a:cubicBezTo>
                      <a:pt x="24" y="71"/>
                      <a:pt x="42" y="136"/>
                      <a:pt x="53" y="200"/>
                    </a:cubicBezTo>
                    <a:cubicBezTo>
                      <a:pt x="42" y="136"/>
                      <a:pt x="24" y="65"/>
                      <a:pt x="6" y="0"/>
                    </a:cubicBezTo>
                    <a:close/>
                  </a:path>
                </a:pathLst>
              </a:custGeom>
              <a:solidFill>
                <a:srgbClr val="2D4A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a:off x="1506400" y="3946875"/>
                <a:ext cx="36750" cy="59525"/>
              </a:xfrm>
              <a:custGeom>
                <a:rect b="b" l="l" r="r" t="t"/>
                <a:pathLst>
                  <a:path extrusionOk="0" h="2381" w="1470">
                    <a:moveTo>
                      <a:pt x="0" y="0"/>
                    </a:moveTo>
                    <a:lnTo>
                      <a:pt x="0" y="952"/>
                    </a:lnTo>
                    <a:cubicBezTo>
                      <a:pt x="547" y="1070"/>
                      <a:pt x="994" y="1469"/>
                      <a:pt x="1164" y="2004"/>
                    </a:cubicBezTo>
                    <a:cubicBezTo>
                      <a:pt x="1182" y="2069"/>
                      <a:pt x="1200" y="2140"/>
                      <a:pt x="1211" y="2204"/>
                    </a:cubicBezTo>
                    <a:cubicBezTo>
                      <a:pt x="1223" y="2263"/>
                      <a:pt x="1229" y="2322"/>
                      <a:pt x="1229" y="2381"/>
                    </a:cubicBezTo>
                    <a:cubicBezTo>
                      <a:pt x="1229" y="2381"/>
                      <a:pt x="1470" y="1205"/>
                      <a:pt x="694" y="476"/>
                    </a:cubicBezTo>
                    <a:cubicBezTo>
                      <a:pt x="488" y="282"/>
                      <a:pt x="253" y="123"/>
                      <a:pt x="0"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1026775" y="3862950"/>
                <a:ext cx="479650" cy="113325"/>
              </a:xfrm>
              <a:custGeom>
                <a:rect b="b" l="l" r="r" t="t"/>
                <a:pathLst>
                  <a:path extrusionOk="0" h="4533" w="19186">
                    <a:moveTo>
                      <a:pt x="0" y="1"/>
                    </a:moveTo>
                    <a:lnTo>
                      <a:pt x="0" y="4274"/>
                    </a:lnTo>
                    <a:lnTo>
                      <a:pt x="19185" y="4533"/>
                    </a:lnTo>
                    <a:lnTo>
                      <a:pt x="19185" y="1782"/>
                    </a:lnTo>
                    <a:cubicBezTo>
                      <a:pt x="19185" y="800"/>
                      <a:pt x="18392" y="1"/>
                      <a:pt x="17410"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1199125" y="3477675"/>
                <a:ext cx="22375" cy="148150"/>
              </a:xfrm>
              <a:custGeom>
                <a:rect b="b" l="l" r="r" t="t"/>
                <a:pathLst>
                  <a:path extrusionOk="0" h="5926" w="895">
                    <a:moveTo>
                      <a:pt x="36" y="0"/>
                    </a:moveTo>
                    <a:lnTo>
                      <a:pt x="1" y="41"/>
                    </a:lnTo>
                    <a:lnTo>
                      <a:pt x="7" y="47"/>
                    </a:lnTo>
                    <a:cubicBezTo>
                      <a:pt x="95" y="130"/>
                      <a:pt x="836" y="870"/>
                      <a:pt x="836" y="2393"/>
                    </a:cubicBezTo>
                    <a:cubicBezTo>
                      <a:pt x="836" y="2769"/>
                      <a:pt x="794" y="3145"/>
                      <a:pt x="712" y="3515"/>
                    </a:cubicBezTo>
                    <a:cubicBezTo>
                      <a:pt x="642" y="3880"/>
                      <a:pt x="348" y="4256"/>
                      <a:pt x="348" y="4844"/>
                    </a:cubicBezTo>
                    <a:cubicBezTo>
                      <a:pt x="348" y="5137"/>
                      <a:pt x="424" y="5490"/>
                      <a:pt x="636" y="5925"/>
                    </a:cubicBezTo>
                    <a:lnTo>
                      <a:pt x="689" y="5902"/>
                    </a:lnTo>
                    <a:cubicBezTo>
                      <a:pt x="477" y="5472"/>
                      <a:pt x="401" y="5132"/>
                      <a:pt x="401" y="4844"/>
                    </a:cubicBezTo>
                    <a:cubicBezTo>
                      <a:pt x="401" y="4273"/>
                      <a:pt x="683" y="3903"/>
                      <a:pt x="771" y="3527"/>
                    </a:cubicBezTo>
                    <a:cubicBezTo>
                      <a:pt x="847" y="3151"/>
                      <a:pt x="888" y="2775"/>
                      <a:pt x="894" y="2393"/>
                    </a:cubicBezTo>
                    <a:cubicBezTo>
                      <a:pt x="894" y="747"/>
                      <a:pt x="42" y="0"/>
                      <a:pt x="36"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1208550" y="3677225"/>
                <a:ext cx="42050" cy="112275"/>
              </a:xfrm>
              <a:custGeom>
                <a:rect b="b" l="l" r="r" t="t"/>
                <a:pathLst>
                  <a:path extrusionOk="0" h="4491" w="1682">
                    <a:moveTo>
                      <a:pt x="0" y="0"/>
                    </a:moveTo>
                    <a:lnTo>
                      <a:pt x="0" y="6"/>
                    </a:lnTo>
                    <a:cubicBezTo>
                      <a:pt x="705" y="1899"/>
                      <a:pt x="1493" y="4244"/>
                      <a:pt x="1558" y="4444"/>
                    </a:cubicBezTo>
                    <a:cubicBezTo>
                      <a:pt x="1564" y="4462"/>
                      <a:pt x="1581" y="4479"/>
                      <a:pt x="1605" y="4491"/>
                    </a:cubicBezTo>
                    <a:cubicBezTo>
                      <a:pt x="1505" y="3298"/>
                      <a:pt x="1681" y="1993"/>
                      <a:pt x="1681" y="1993"/>
                    </a:cubicBezTo>
                    <a:lnTo>
                      <a:pt x="1640" y="1993"/>
                    </a:lnTo>
                    <a:cubicBezTo>
                      <a:pt x="1140" y="1993"/>
                      <a:pt x="429" y="806"/>
                      <a:pt x="0" y="0"/>
                    </a:cubicBezTo>
                    <a:close/>
                  </a:path>
                </a:pathLst>
              </a:custGeom>
              <a:solidFill>
                <a:srgbClr val="D71C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1667150" y="4162425"/>
                <a:ext cx="141100" cy="173800"/>
              </a:xfrm>
              <a:custGeom>
                <a:rect b="b" l="l" r="r" t="t"/>
                <a:pathLst>
                  <a:path extrusionOk="0" h="6952" w="5644">
                    <a:moveTo>
                      <a:pt x="2164" y="1"/>
                    </a:moveTo>
                    <a:cubicBezTo>
                      <a:pt x="1817" y="406"/>
                      <a:pt x="1147" y="1000"/>
                      <a:pt x="1" y="1370"/>
                    </a:cubicBezTo>
                    <a:lnTo>
                      <a:pt x="177" y="1494"/>
                    </a:lnTo>
                    <a:cubicBezTo>
                      <a:pt x="1317" y="2299"/>
                      <a:pt x="1447" y="2763"/>
                      <a:pt x="1447" y="3698"/>
                    </a:cubicBezTo>
                    <a:cubicBezTo>
                      <a:pt x="1447" y="4627"/>
                      <a:pt x="2293" y="5009"/>
                      <a:pt x="2757" y="5009"/>
                    </a:cubicBezTo>
                    <a:cubicBezTo>
                      <a:pt x="3228" y="5009"/>
                      <a:pt x="3780" y="5855"/>
                      <a:pt x="4115" y="6278"/>
                    </a:cubicBezTo>
                    <a:cubicBezTo>
                      <a:pt x="4359" y="6585"/>
                      <a:pt x="5034" y="6951"/>
                      <a:pt x="5400" y="6951"/>
                    </a:cubicBezTo>
                    <a:cubicBezTo>
                      <a:pt x="5547" y="6951"/>
                      <a:pt x="5643" y="6893"/>
                      <a:pt x="5643" y="6748"/>
                    </a:cubicBezTo>
                    <a:cubicBezTo>
                      <a:pt x="5643" y="6237"/>
                      <a:pt x="4074" y="3780"/>
                      <a:pt x="3692" y="3316"/>
                    </a:cubicBezTo>
                    <a:cubicBezTo>
                      <a:pt x="3310" y="2852"/>
                      <a:pt x="2846" y="1829"/>
                      <a:pt x="2846" y="1829"/>
                    </a:cubicBezTo>
                    <a:cubicBezTo>
                      <a:pt x="2846" y="1829"/>
                      <a:pt x="2569" y="1094"/>
                      <a:pt x="2164" y="1"/>
                    </a:cubicBezTo>
                    <a:close/>
                  </a:path>
                </a:pathLst>
              </a:custGeom>
              <a:solidFill>
                <a:srgbClr val="F299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1076425" y="3367850"/>
                <a:ext cx="164900" cy="175700"/>
              </a:xfrm>
              <a:custGeom>
                <a:rect b="b" l="l" r="r" t="t"/>
                <a:pathLst>
                  <a:path extrusionOk="0" h="7028" w="6596">
                    <a:moveTo>
                      <a:pt x="2932" y="1"/>
                    </a:moveTo>
                    <a:cubicBezTo>
                      <a:pt x="1015" y="1"/>
                      <a:pt x="0" y="2400"/>
                      <a:pt x="224" y="3547"/>
                    </a:cubicBezTo>
                    <a:cubicBezTo>
                      <a:pt x="483" y="4834"/>
                      <a:pt x="953" y="5545"/>
                      <a:pt x="1988" y="6327"/>
                    </a:cubicBezTo>
                    <a:cubicBezTo>
                      <a:pt x="2578" y="6774"/>
                      <a:pt x="3283" y="7027"/>
                      <a:pt x="3981" y="7027"/>
                    </a:cubicBezTo>
                    <a:cubicBezTo>
                      <a:pt x="4514" y="7027"/>
                      <a:pt x="5044" y="6879"/>
                      <a:pt x="5514" y="6556"/>
                    </a:cubicBezTo>
                    <a:cubicBezTo>
                      <a:pt x="6408" y="5945"/>
                      <a:pt x="6190" y="4476"/>
                      <a:pt x="6190" y="4476"/>
                    </a:cubicBezTo>
                    <a:cubicBezTo>
                      <a:pt x="6584" y="4282"/>
                      <a:pt x="6596" y="3970"/>
                      <a:pt x="6596" y="3970"/>
                    </a:cubicBezTo>
                    <a:cubicBezTo>
                      <a:pt x="6596" y="3970"/>
                      <a:pt x="6396" y="3858"/>
                      <a:pt x="6126" y="3535"/>
                    </a:cubicBezTo>
                    <a:cubicBezTo>
                      <a:pt x="5849" y="3218"/>
                      <a:pt x="6037" y="2136"/>
                      <a:pt x="5508" y="1213"/>
                    </a:cubicBezTo>
                    <a:cubicBezTo>
                      <a:pt x="4979" y="291"/>
                      <a:pt x="3710" y="126"/>
                      <a:pt x="3710" y="126"/>
                    </a:cubicBezTo>
                    <a:cubicBezTo>
                      <a:pt x="3436" y="40"/>
                      <a:pt x="3177" y="1"/>
                      <a:pt x="2932" y="1"/>
                    </a:cubicBezTo>
                    <a:close/>
                  </a:path>
                </a:pathLst>
              </a:custGeom>
              <a:solidFill>
                <a:srgbClr val="F299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1213675" y="3531150"/>
                <a:ext cx="1500" cy="1050"/>
              </a:xfrm>
              <a:custGeom>
                <a:rect b="b" l="l" r="r" t="t"/>
                <a:pathLst>
                  <a:path extrusionOk="0" h="42" w="60">
                    <a:moveTo>
                      <a:pt x="1" y="42"/>
                    </a:moveTo>
                    <a:lnTo>
                      <a:pt x="1" y="42"/>
                    </a:lnTo>
                    <a:lnTo>
                      <a:pt x="1" y="42"/>
                    </a:lnTo>
                    <a:close/>
                    <a:moveTo>
                      <a:pt x="13" y="36"/>
                    </a:moveTo>
                    <a:lnTo>
                      <a:pt x="7" y="36"/>
                    </a:lnTo>
                    <a:lnTo>
                      <a:pt x="13" y="36"/>
                    </a:lnTo>
                    <a:close/>
                    <a:moveTo>
                      <a:pt x="24" y="24"/>
                    </a:moveTo>
                    <a:lnTo>
                      <a:pt x="18" y="30"/>
                    </a:lnTo>
                    <a:lnTo>
                      <a:pt x="24" y="24"/>
                    </a:lnTo>
                    <a:close/>
                    <a:moveTo>
                      <a:pt x="36" y="18"/>
                    </a:moveTo>
                    <a:lnTo>
                      <a:pt x="36" y="18"/>
                    </a:lnTo>
                    <a:lnTo>
                      <a:pt x="36" y="18"/>
                    </a:lnTo>
                    <a:close/>
                    <a:moveTo>
                      <a:pt x="42" y="13"/>
                    </a:moveTo>
                    <a:lnTo>
                      <a:pt x="42" y="13"/>
                    </a:lnTo>
                    <a:lnTo>
                      <a:pt x="42" y="13"/>
                    </a:lnTo>
                    <a:close/>
                    <a:moveTo>
                      <a:pt x="48" y="7"/>
                    </a:moveTo>
                    <a:lnTo>
                      <a:pt x="48" y="13"/>
                    </a:lnTo>
                    <a:lnTo>
                      <a:pt x="48" y="7"/>
                    </a:lnTo>
                    <a:close/>
                    <a:moveTo>
                      <a:pt x="54" y="7"/>
                    </a:moveTo>
                    <a:lnTo>
                      <a:pt x="54" y="7"/>
                    </a:lnTo>
                    <a:lnTo>
                      <a:pt x="54" y="7"/>
                    </a:lnTo>
                    <a:close/>
                    <a:moveTo>
                      <a:pt x="60" y="1"/>
                    </a:moveTo>
                    <a:lnTo>
                      <a:pt x="60" y="1"/>
                    </a:lnTo>
                    <a:lnTo>
                      <a:pt x="60" y="1"/>
                    </a:lnTo>
                    <a:close/>
                  </a:path>
                </a:pathLst>
              </a:custGeom>
              <a:solidFill>
                <a:srgbClr val="F8CA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1184600" y="3543050"/>
                <a:ext cx="25" cy="775"/>
              </a:xfrm>
              <a:custGeom>
                <a:rect b="b" l="l" r="r" t="t"/>
                <a:pathLst>
                  <a:path extrusionOk="0" h="31" w="1">
                    <a:moveTo>
                      <a:pt x="0" y="1"/>
                    </a:moveTo>
                    <a:lnTo>
                      <a:pt x="0" y="1"/>
                    </a:lnTo>
                    <a:lnTo>
                      <a:pt x="0" y="30"/>
                    </a:lnTo>
                    <a:lnTo>
                      <a:pt x="0" y="1"/>
                    </a:lnTo>
                    <a:close/>
                  </a:path>
                </a:pathLst>
              </a:custGeom>
              <a:solidFill>
                <a:srgbClr val="26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1134475" y="3535700"/>
                <a:ext cx="50425" cy="37350"/>
              </a:xfrm>
              <a:custGeom>
                <a:rect b="b" l="l" r="r" t="t"/>
                <a:pathLst>
                  <a:path extrusionOk="0" h="1494" w="2017">
                    <a:moveTo>
                      <a:pt x="306" y="1"/>
                    </a:moveTo>
                    <a:lnTo>
                      <a:pt x="306" y="1"/>
                    </a:lnTo>
                    <a:cubicBezTo>
                      <a:pt x="389" y="495"/>
                      <a:pt x="336" y="1012"/>
                      <a:pt x="1" y="1494"/>
                    </a:cubicBezTo>
                    <a:cubicBezTo>
                      <a:pt x="759" y="983"/>
                      <a:pt x="1482" y="953"/>
                      <a:pt x="2017" y="918"/>
                    </a:cubicBezTo>
                    <a:cubicBezTo>
                      <a:pt x="2011" y="847"/>
                      <a:pt x="2005" y="465"/>
                      <a:pt x="2005" y="324"/>
                    </a:cubicBezTo>
                    <a:lnTo>
                      <a:pt x="2005" y="295"/>
                    </a:lnTo>
                    <a:cubicBezTo>
                      <a:pt x="1887" y="307"/>
                      <a:pt x="1776" y="312"/>
                      <a:pt x="1658" y="312"/>
                    </a:cubicBezTo>
                    <a:cubicBezTo>
                      <a:pt x="1188" y="307"/>
                      <a:pt x="730" y="201"/>
                      <a:pt x="306" y="1"/>
                    </a:cubicBezTo>
                    <a:close/>
                  </a:path>
                </a:pathLst>
              </a:custGeom>
              <a:solidFill>
                <a:srgbClr val="EC7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1103775" y="3591700"/>
                <a:ext cx="10150" cy="13975"/>
              </a:xfrm>
              <a:custGeom>
                <a:rect b="b" l="l" r="r" t="t"/>
                <a:pathLst>
                  <a:path extrusionOk="0" h="559" w="406">
                    <a:moveTo>
                      <a:pt x="406" y="0"/>
                    </a:moveTo>
                    <a:lnTo>
                      <a:pt x="406" y="0"/>
                    </a:lnTo>
                    <a:cubicBezTo>
                      <a:pt x="312" y="65"/>
                      <a:pt x="212" y="124"/>
                      <a:pt x="100" y="177"/>
                    </a:cubicBezTo>
                    <a:cubicBezTo>
                      <a:pt x="65" y="300"/>
                      <a:pt x="35" y="429"/>
                      <a:pt x="0" y="559"/>
                    </a:cubicBezTo>
                    <a:cubicBezTo>
                      <a:pt x="124" y="365"/>
                      <a:pt x="259" y="177"/>
                      <a:pt x="406" y="0"/>
                    </a:cubicBezTo>
                    <a:close/>
                  </a:path>
                </a:pathLst>
              </a:custGeom>
              <a:solidFill>
                <a:srgbClr val="E443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1123750" y="3451075"/>
                <a:ext cx="99075" cy="92300"/>
              </a:xfrm>
              <a:custGeom>
                <a:rect b="b" l="l" r="r" t="t"/>
                <a:pathLst>
                  <a:path extrusionOk="0" h="3692" w="3963">
                    <a:moveTo>
                      <a:pt x="6" y="0"/>
                    </a:moveTo>
                    <a:lnTo>
                      <a:pt x="1" y="12"/>
                    </a:lnTo>
                    <a:lnTo>
                      <a:pt x="24" y="30"/>
                    </a:lnTo>
                    <a:cubicBezTo>
                      <a:pt x="18" y="24"/>
                      <a:pt x="12" y="12"/>
                      <a:pt x="6" y="0"/>
                    </a:cubicBezTo>
                    <a:close/>
                    <a:moveTo>
                      <a:pt x="124" y="147"/>
                    </a:moveTo>
                    <a:lnTo>
                      <a:pt x="101" y="171"/>
                    </a:lnTo>
                    <a:cubicBezTo>
                      <a:pt x="107" y="182"/>
                      <a:pt x="113" y="193"/>
                      <a:pt x="120" y="204"/>
                    </a:cubicBezTo>
                    <a:lnTo>
                      <a:pt x="120" y="204"/>
                    </a:lnTo>
                    <a:lnTo>
                      <a:pt x="124" y="147"/>
                    </a:lnTo>
                    <a:close/>
                    <a:moveTo>
                      <a:pt x="120" y="204"/>
                    </a:moveTo>
                    <a:lnTo>
                      <a:pt x="18" y="1534"/>
                    </a:lnTo>
                    <a:lnTo>
                      <a:pt x="1" y="1534"/>
                    </a:lnTo>
                    <a:cubicBezTo>
                      <a:pt x="236" y="2040"/>
                      <a:pt x="618" y="2692"/>
                      <a:pt x="735" y="3380"/>
                    </a:cubicBezTo>
                    <a:cubicBezTo>
                      <a:pt x="1159" y="3580"/>
                      <a:pt x="1623" y="3692"/>
                      <a:pt x="2093" y="3692"/>
                    </a:cubicBezTo>
                    <a:cubicBezTo>
                      <a:pt x="2205" y="3692"/>
                      <a:pt x="2322" y="3686"/>
                      <a:pt x="2434" y="3674"/>
                    </a:cubicBezTo>
                    <a:cubicBezTo>
                      <a:pt x="2851" y="3621"/>
                      <a:pt x="3251" y="3474"/>
                      <a:pt x="3598" y="3245"/>
                    </a:cubicBezTo>
                    <a:lnTo>
                      <a:pt x="3615" y="3245"/>
                    </a:lnTo>
                    <a:lnTo>
                      <a:pt x="3621" y="3239"/>
                    </a:lnTo>
                    <a:lnTo>
                      <a:pt x="3627" y="3233"/>
                    </a:lnTo>
                    <a:lnTo>
                      <a:pt x="3633" y="3227"/>
                    </a:lnTo>
                    <a:lnTo>
                      <a:pt x="3639" y="3227"/>
                    </a:lnTo>
                    <a:cubicBezTo>
                      <a:pt x="3762" y="3133"/>
                      <a:pt x="3874" y="3022"/>
                      <a:pt x="3962" y="2892"/>
                    </a:cubicBezTo>
                    <a:lnTo>
                      <a:pt x="3915" y="2892"/>
                    </a:lnTo>
                    <a:cubicBezTo>
                      <a:pt x="2126" y="2892"/>
                      <a:pt x="897" y="1528"/>
                      <a:pt x="120" y="204"/>
                    </a:cubicBezTo>
                    <a:close/>
                  </a:path>
                </a:pathLst>
              </a:custGeom>
              <a:solidFill>
                <a:srgbClr val="EC7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1066775" y="3352275"/>
                <a:ext cx="170550" cy="125925"/>
              </a:xfrm>
              <a:custGeom>
                <a:rect b="b" l="l" r="r" t="t"/>
                <a:pathLst>
                  <a:path extrusionOk="0" h="5037" w="6822">
                    <a:moveTo>
                      <a:pt x="4580" y="0"/>
                    </a:moveTo>
                    <a:cubicBezTo>
                      <a:pt x="3515" y="0"/>
                      <a:pt x="2403" y="537"/>
                      <a:pt x="2403" y="537"/>
                    </a:cubicBezTo>
                    <a:cubicBezTo>
                      <a:pt x="46" y="1384"/>
                      <a:pt x="146" y="2571"/>
                      <a:pt x="64" y="3470"/>
                    </a:cubicBezTo>
                    <a:cubicBezTo>
                      <a:pt x="1" y="4161"/>
                      <a:pt x="749" y="5037"/>
                      <a:pt x="1139" y="5037"/>
                    </a:cubicBezTo>
                    <a:cubicBezTo>
                      <a:pt x="1260" y="5037"/>
                      <a:pt x="1346" y="4952"/>
                      <a:pt x="1363" y="4752"/>
                    </a:cubicBezTo>
                    <a:cubicBezTo>
                      <a:pt x="1426" y="3995"/>
                      <a:pt x="1794" y="3003"/>
                      <a:pt x="3350" y="3003"/>
                    </a:cubicBezTo>
                    <a:cubicBezTo>
                      <a:pt x="3535" y="3003"/>
                      <a:pt x="3736" y="3017"/>
                      <a:pt x="3955" y="3047"/>
                    </a:cubicBezTo>
                    <a:cubicBezTo>
                      <a:pt x="4065" y="3062"/>
                      <a:pt x="4194" y="3071"/>
                      <a:pt x="4335" y="3071"/>
                    </a:cubicBezTo>
                    <a:cubicBezTo>
                      <a:pt x="5303" y="3071"/>
                      <a:pt x="6821" y="2670"/>
                      <a:pt x="6365" y="1207"/>
                    </a:cubicBezTo>
                    <a:cubicBezTo>
                      <a:pt x="6074" y="273"/>
                      <a:pt x="5339" y="0"/>
                      <a:pt x="4580" y="0"/>
                    </a:cubicBezTo>
                    <a:close/>
                  </a:path>
                </a:pathLst>
              </a:custGeom>
              <a:solidFill>
                <a:srgbClr val="3D3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1068350" y="3396400"/>
                <a:ext cx="116550" cy="203650"/>
              </a:xfrm>
              <a:custGeom>
                <a:rect b="b" l="l" r="r" t="t"/>
                <a:pathLst>
                  <a:path extrusionOk="0" h="8146" w="4662">
                    <a:moveTo>
                      <a:pt x="524" y="1"/>
                    </a:moveTo>
                    <a:lnTo>
                      <a:pt x="1" y="3269"/>
                    </a:lnTo>
                    <a:lnTo>
                      <a:pt x="259" y="5279"/>
                    </a:lnTo>
                    <a:cubicBezTo>
                      <a:pt x="259" y="5279"/>
                      <a:pt x="326" y="8145"/>
                      <a:pt x="1125" y="8145"/>
                    </a:cubicBezTo>
                    <a:cubicBezTo>
                      <a:pt x="1181" y="8145"/>
                      <a:pt x="1242" y="8131"/>
                      <a:pt x="1306" y="8100"/>
                    </a:cubicBezTo>
                    <a:cubicBezTo>
                      <a:pt x="4662" y="6490"/>
                      <a:pt x="1934" y="3933"/>
                      <a:pt x="2017" y="3057"/>
                    </a:cubicBezTo>
                    <a:cubicBezTo>
                      <a:pt x="2167" y="1448"/>
                      <a:pt x="3213" y="1267"/>
                      <a:pt x="3674" y="1267"/>
                    </a:cubicBezTo>
                    <a:cubicBezTo>
                      <a:pt x="3807" y="1267"/>
                      <a:pt x="3892" y="1282"/>
                      <a:pt x="3892" y="1282"/>
                    </a:cubicBezTo>
                    <a:lnTo>
                      <a:pt x="524" y="1"/>
                    </a:lnTo>
                    <a:close/>
                  </a:path>
                </a:pathLst>
              </a:custGeom>
              <a:solidFill>
                <a:srgbClr val="3D3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1096850" y="3447725"/>
                <a:ext cx="30025" cy="42250"/>
              </a:xfrm>
              <a:custGeom>
                <a:rect b="b" l="l" r="r" t="t"/>
                <a:pathLst>
                  <a:path extrusionOk="0" h="1690" w="1201">
                    <a:moveTo>
                      <a:pt x="736" y="0"/>
                    </a:moveTo>
                    <a:cubicBezTo>
                      <a:pt x="564" y="0"/>
                      <a:pt x="381" y="83"/>
                      <a:pt x="260" y="322"/>
                    </a:cubicBezTo>
                    <a:cubicBezTo>
                      <a:pt x="1" y="835"/>
                      <a:pt x="296" y="1690"/>
                      <a:pt x="915" y="1690"/>
                    </a:cubicBezTo>
                    <a:cubicBezTo>
                      <a:pt x="970" y="1690"/>
                      <a:pt x="1028" y="1683"/>
                      <a:pt x="1088" y="1668"/>
                    </a:cubicBezTo>
                    <a:lnTo>
                      <a:pt x="1200" y="264"/>
                    </a:lnTo>
                    <a:cubicBezTo>
                      <a:pt x="1177" y="146"/>
                      <a:pt x="965" y="0"/>
                      <a:pt x="736" y="0"/>
                    </a:cubicBezTo>
                    <a:close/>
                  </a:path>
                </a:pathLst>
              </a:custGeom>
              <a:solidFill>
                <a:srgbClr val="F299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1100975" y="3447700"/>
                <a:ext cx="25900" cy="42325"/>
              </a:xfrm>
              <a:custGeom>
                <a:rect b="b" l="l" r="r" t="t"/>
                <a:pathLst>
                  <a:path extrusionOk="0" h="1693" w="1036">
                    <a:moveTo>
                      <a:pt x="571" y="0"/>
                    </a:moveTo>
                    <a:cubicBezTo>
                      <a:pt x="394" y="0"/>
                      <a:pt x="212" y="82"/>
                      <a:pt x="95" y="323"/>
                    </a:cubicBezTo>
                    <a:cubicBezTo>
                      <a:pt x="30" y="453"/>
                      <a:pt x="1" y="594"/>
                      <a:pt x="1" y="741"/>
                    </a:cubicBezTo>
                    <a:cubicBezTo>
                      <a:pt x="1" y="1205"/>
                      <a:pt x="283" y="1693"/>
                      <a:pt x="753" y="1693"/>
                    </a:cubicBezTo>
                    <a:cubicBezTo>
                      <a:pt x="812" y="1693"/>
                      <a:pt x="870" y="1687"/>
                      <a:pt x="929" y="1669"/>
                    </a:cubicBezTo>
                    <a:lnTo>
                      <a:pt x="1035" y="265"/>
                    </a:lnTo>
                    <a:cubicBezTo>
                      <a:pt x="1012" y="147"/>
                      <a:pt x="800" y="0"/>
                      <a:pt x="571" y="0"/>
                    </a:cubicBezTo>
                    <a:close/>
                  </a:path>
                </a:pathLst>
              </a:custGeom>
              <a:solidFill>
                <a:srgbClr val="EC7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1422500" y="3862225"/>
                <a:ext cx="22200" cy="750"/>
              </a:xfrm>
              <a:custGeom>
                <a:rect b="b" l="l" r="r" t="t"/>
                <a:pathLst>
                  <a:path extrusionOk="0" h="30" w="888">
                    <a:moveTo>
                      <a:pt x="447" y="0"/>
                    </a:moveTo>
                    <a:cubicBezTo>
                      <a:pt x="300" y="0"/>
                      <a:pt x="147" y="6"/>
                      <a:pt x="0" y="30"/>
                    </a:cubicBezTo>
                    <a:lnTo>
                      <a:pt x="888" y="30"/>
                    </a:lnTo>
                    <a:cubicBezTo>
                      <a:pt x="741" y="6"/>
                      <a:pt x="594" y="0"/>
                      <a:pt x="447" y="0"/>
                    </a:cubicBezTo>
                    <a:close/>
                  </a:path>
                </a:pathLst>
              </a:custGeom>
              <a:solidFill>
                <a:srgbClr val="9DAD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1389000" y="3862800"/>
                <a:ext cx="117425" cy="73350"/>
              </a:xfrm>
              <a:custGeom>
                <a:rect b="b" l="l" r="r" t="t"/>
                <a:pathLst>
                  <a:path extrusionOk="0" h="2934" w="4697">
                    <a:moveTo>
                      <a:pt x="2228" y="1"/>
                    </a:moveTo>
                    <a:lnTo>
                      <a:pt x="2228" y="7"/>
                    </a:lnTo>
                    <a:lnTo>
                      <a:pt x="1340" y="7"/>
                    </a:lnTo>
                    <a:cubicBezTo>
                      <a:pt x="893" y="60"/>
                      <a:pt x="447" y="107"/>
                      <a:pt x="0" y="154"/>
                    </a:cubicBezTo>
                    <a:cubicBezTo>
                      <a:pt x="476" y="301"/>
                      <a:pt x="2204" y="171"/>
                      <a:pt x="3203" y="900"/>
                    </a:cubicBezTo>
                    <a:cubicBezTo>
                      <a:pt x="4085" y="1541"/>
                      <a:pt x="4696" y="2934"/>
                      <a:pt x="4696" y="2934"/>
                    </a:cubicBezTo>
                    <a:lnTo>
                      <a:pt x="4649" y="1870"/>
                    </a:lnTo>
                    <a:cubicBezTo>
                      <a:pt x="4308" y="1447"/>
                      <a:pt x="3985" y="883"/>
                      <a:pt x="3580" y="548"/>
                    </a:cubicBezTo>
                    <a:cubicBezTo>
                      <a:pt x="3580" y="548"/>
                      <a:pt x="3109" y="119"/>
                      <a:pt x="2228" y="1"/>
                    </a:cubicBezTo>
                    <a:close/>
                  </a:path>
                </a:pathLst>
              </a:custGeom>
              <a:solidFill>
                <a:srgbClr val="2F4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1103625" y="3356500"/>
                <a:ext cx="44550" cy="88125"/>
              </a:xfrm>
              <a:custGeom>
                <a:rect b="b" l="l" r="r" t="t"/>
                <a:pathLst>
                  <a:path extrusionOk="0" h="3525" w="1782">
                    <a:moveTo>
                      <a:pt x="1618" y="0"/>
                    </a:moveTo>
                    <a:cubicBezTo>
                      <a:pt x="1500" y="0"/>
                      <a:pt x="1367" y="57"/>
                      <a:pt x="1246" y="127"/>
                    </a:cubicBezTo>
                    <a:cubicBezTo>
                      <a:pt x="1029" y="263"/>
                      <a:pt x="853" y="451"/>
                      <a:pt x="729" y="674"/>
                    </a:cubicBezTo>
                    <a:cubicBezTo>
                      <a:pt x="0" y="1967"/>
                      <a:pt x="341" y="3525"/>
                      <a:pt x="341" y="3525"/>
                    </a:cubicBezTo>
                    <a:lnTo>
                      <a:pt x="929" y="3348"/>
                    </a:lnTo>
                    <a:cubicBezTo>
                      <a:pt x="800" y="627"/>
                      <a:pt x="1781" y="51"/>
                      <a:pt x="1781" y="51"/>
                    </a:cubicBezTo>
                    <a:cubicBezTo>
                      <a:pt x="1734" y="15"/>
                      <a:pt x="1678" y="0"/>
                      <a:pt x="1618"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1111250" y="3357750"/>
                <a:ext cx="36925" cy="86725"/>
              </a:xfrm>
              <a:custGeom>
                <a:rect b="b" l="l" r="r" t="t"/>
                <a:pathLst>
                  <a:path extrusionOk="0" h="3469" w="1477">
                    <a:moveTo>
                      <a:pt x="1476" y="1"/>
                    </a:moveTo>
                    <a:cubicBezTo>
                      <a:pt x="1476" y="1"/>
                      <a:pt x="1442" y="21"/>
                      <a:pt x="1387" y="72"/>
                    </a:cubicBezTo>
                    <a:lnTo>
                      <a:pt x="1387" y="72"/>
                    </a:lnTo>
                    <a:cubicBezTo>
                      <a:pt x="1421" y="41"/>
                      <a:pt x="1452" y="18"/>
                      <a:pt x="1476" y="1"/>
                    </a:cubicBezTo>
                    <a:close/>
                    <a:moveTo>
                      <a:pt x="1387" y="72"/>
                    </a:moveTo>
                    <a:cubicBezTo>
                      <a:pt x="1092" y="331"/>
                      <a:pt x="485" y="1112"/>
                      <a:pt x="407" y="3169"/>
                    </a:cubicBezTo>
                    <a:lnTo>
                      <a:pt x="1" y="3251"/>
                    </a:lnTo>
                    <a:cubicBezTo>
                      <a:pt x="19" y="3392"/>
                      <a:pt x="36" y="3469"/>
                      <a:pt x="36" y="3469"/>
                    </a:cubicBezTo>
                    <a:lnTo>
                      <a:pt x="624" y="3293"/>
                    </a:lnTo>
                    <a:cubicBezTo>
                      <a:pt x="519" y="1085"/>
                      <a:pt x="1148" y="292"/>
                      <a:pt x="1387" y="72"/>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1088350" y="3428425"/>
                <a:ext cx="64075" cy="79250"/>
              </a:xfrm>
              <a:custGeom>
                <a:rect b="b" l="l" r="r" t="t"/>
                <a:pathLst>
                  <a:path extrusionOk="0" h="3170" w="2563">
                    <a:moveTo>
                      <a:pt x="1260" y="1"/>
                    </a:moveTo>
                    <a:cubicBezTo>
                      <a:pt x="1252" y="1"/>
                      <a:pt x="1243" y="1"/>
                      <a:pt x="1234" y="1"/>
                    </a:cubicBezTo>
                    <a:cubicBezTo>
                      <a:pt x="541" y="25"/>
                      <a:pt x="0" y="748"/>
                      <a:pt x="24" y="1623"/>
                    </a:cubicBezTo>
                    <a:cubicBezTo>
                      <a:pt x="53" y="2488"/>
                      <a:pt x="615" y="3170"/>
                      <a:pt x="1302" y="3170"/>
                    </a:cubicBezTo>
                    <a:cubicBezTo>
                      <a:pt x="1311" y="3170"/>
                      <a:pt x="1320" y="3170"/>
                      <a:pt x="1328" y="3169"/>
                    </a:cubicBezTo>
                    <a:cubicBezTo>
                      <a:pt x="2028" y="3152"/>
                      <a:pt x="2563" y="2423"/>
                      <a:pt x="2539" y="1547"/>
                    </a:cubicBezTo>
                    <a:cubicBezTo>
                      <a:pt x="2516" y="688"/>
                      <a:pt x="1948" y="1"/>
                      <a:pt x="1260"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1087900" y="3431675"/>
                <a:ext cx="56450" cy="69825"/>
              </a:xfrm>
              <a:custGeom>
                <a:rect b="b" l="l" r="r" t="t"/>
                <a:pathLst>
                  <a:path extrusionOk="0" h="2793" w="2258">
                    <a:moveTo>
                      <a:pt x="1114" y="0"/>
                    </a:moveTo>
                    <a:cubicBezTo>
                      <a:pt x="1105" y="0"/>
                      <a:pt x="1096" y="0"/>
                      <a:pt x="1088" y="0"/>
                    </a:cubicBezTo>
                    <a:cubicBezTo>
                      <a:pt x="477" y="18"/>
                      <a:pt x="0" y="659"/>
                      <a:pt x="24" y="1429"/>
                    </a:cubicBezTo>
                    <a:cubicBezTo>
                      <a:pt x="41" y="2188"/>
                      <a:pt x="544" y="2793"/>
                      <a:pt x="1144" y="2793"/>
                    </a:cubicBezTo>
                    <a:cubicBezTo>
                      <a:pt x="1153" y="2793"/>
                      <a:pt x="1161" y="2793"/>
                      <a:pt x="1170" y="2792"/>
                    </a:cubicBezTo>
                    <a:cubicBezTo>
                      <a:pt x="1781" y="2775"/>
                      <a:pt x="2257" y="2134"/>
                      <a:pt x="2234" y="1364"/>
                    </a:cubicBezTo>
                    <a:cubicBezTo>
                      <a:pt x="2211" y="605"/>
                      <a:pt x="1713" y="0"/>
                      <a:pt x="1114"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953750" y="3491050"/>
                <a:ext cx="89200" cy="478625"/>
              </a:xfrm>
              <a:custGeom>
                <a:rect b="b" l="l" r="r" t="t"/>
                <a:pathLst>
                  <a:path extrusionOk="0" h="19145" w="3568">
                    <a:moveTo>
                      <a:pt x="1152" y="0"/>
                    </a:moveTo>
                    <a:cubicBezTo>
                      <a:pt x="1152" y="0"/>
                      <a:pt x="1152" y="0"/>
                      <a:pt x="1152" y="1"/>
                    </a:cubicBezTo>
                    <a:lnTo>
                      <a:pt x="1152" y="1"/>
                    </a:lnTo>
                    <a:cubicBezTo>
                      <a:pt x="1154" y="1"/>
                      <a:pt x="1156" y="0"/>
                      <a:pt x="1158" y="0"/>
                    </a:cubicBezTo>
                    <a:close/>
                    <a:moveTo>
                      <a:pt x="1152" y="1"/>
                    </a:moveTo>
                    <a:cubicBezTo>
                      <a:pt x="485" y="74"/>
                      <a:pt x="0" y="666"/>
                      <a:pt x="59" y="1334"/>
                    </a:cubicBezTo>
                    <a:lnTo>
                      <a:pt x="76" y="1534"/>
                    </a:lnTo>
                    <a:lnTo>
                      <a:pt x="2486" y="19144"/>
                    </a:lnTo>
                    <a:lnTo>
                      <a:pt x="2557" y="19144"/>
                    </a:lnTo>
                    <a:lnTo>
                      <a:pt x="2551" y="19132"/>
                    </a:lnTo>
                    <a:lnTo>
                      <a:pt x="2921" y="19132"/>
                    </a:lnTo>
                    <a:lnTo>
                      <a:pt x="2921" y="17545"/>
                    </a:lnTo>
                    <a:cubicBezTo>
                      <a:pt x="2104" y="16329"/>
                      <a:pt x="2392" y="14683"/>
                      <a:pt x="3568" y="13813"/>
                    </a:cubicBezTo>
                    <a:cubicBezTo>
                      <a:pt x="971" y="8281"/>
                      <a:pt x="1150" y="84"/>
                      <a:pt x="1152" y="1"/>
                    </a:cubicBezTo>
                    <a:close/>
                  </a:path>
                </a:pathLst>
              </a:custGeom>
              <a:solidFill>
                <a:srgbClr val="3D5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1018675" y="3969350"/>
                <a:ext cx="8125" cy="450"/>
              </a:xfrm>
              <a:custGeom>
                <a:rect b="b" l="l" r="r" t="t"/>
                <a:pathLst>
                  <a:path extrusionOk="0" h="18" w="325">
                    <a:moveTo>
                      <a:pt x="1" y="0"/>
                    </a:moveTo>
                    <a:lnTo>
                      <a:pt x="7" y="18"/>
                    </a:lnTo>
                    <a:lnTo>
                      <a:pt x="324" y="18"/>
                    </a:lnTo>
                    <a:lnTo>
                      <a:pt x="324" y="0"/>
                    </a:lnTo>
                    <a:close/>
                  </a:path>
                </a:pathLst>
              </a:custGeom>
              <a:solidFill>
                <a:srgbClr val="3D5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1017500" y="3969350"/>
                <a:ext cx="1350" cy="450"/>
              </a:xfrm>
              <a:custGeom>
                <a:rect b="b" l="l" r="r" t="t"/>
                <a:pathLst>
                  <a:path extrusionOk="0" h="18" w="54">
                    <a:moveTo>
                      <a:pt x="1" y="0"/>
                    </a:moveTo>
                    <a:lnTo>
                      <a:pt x="7" y="18"/>
                    </a:lnTo>
                    <a:lnTo>
                      <a:pt x="54" y="18"/>
                    </a:lnTo>
                    <a:lnTo>
                      <a:pt x="48" y="0"/>
                    </a:lnTo>
                    <a:close/>
                  </a:path>
                </a:pathLst>
              </a:custGeom>
              <a:solidFill>
                <a:srgbClr val="335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1026775" y="3929825"/>
                <a:ext cx="479650" cy="39975"/>
              </a:xfrm>
              <a:custGeom>
                <a:rect b="b" l="l" r="r" t="t"/>
                <a:pathLst>
                  <a:path extrusionOk="0" h="1599" w="19186">
                    <a:moveTo>
                      <a:pt x="0" y="0"/>
                    </a:moveTo>
                    <a:lnTo>
                      <a:pt x="0" y="1599"/>
                    </a:lnTo>
                    <a:lnTo>
                      <a:pt x="19185" y="1599"/>
                    </a:lnTo>
                    <a:lnTo>
                      <a:pt x="19185" y="988"/>
                    </a:lnTo>
                    <a:lnTo>
                      <a:pt x="6771" y="888"/>
                    </a:lnTo>
                    <a:cubicBezTo>
                      <a:pt x="5913" y="882"/>
                      <a:pt x="5067" y="694"/>
                      <a:pt x="4291" y="341"/>
                    </a:cubicBezTo>
                    <a:cubicBezTo>
                      <a:pt x="4144" y="494"/>
                      <a:pt x="3985" y="629"/>
                      <a:pt x="3815" y="747"/>
                    </a:cubicBezTo>
                    <a:cubicBezTo>
                      <a:pt x="3345" y="1063"/>
                      <a:pt x="2812" y="1214"/>
                      <a:pt x="2285" y="1214"/>
                    </a:cubicBezTo>
                    <a:cubicBezTo>
                      <a:pt x="1400" y="1214"/>
                      <a:pt x="531" y="788"/>
                      <a:pt x="0" y="0"/>
                    </a:cubicBezTo>
                    <a:close/>
                  </a:path>
                </a:pathLst>
              </a:custGeom>
              <a:solidFill>
                <a:srgbClr val="3D5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1112875" y="3494275"/>
                <a:ext cx="218825" cy="338150"/>
              </a:xfrm>
              <a:custGeom>
                <a:rect b="b" l="l" r="r" t="t"/>
                <a:pathLst>
                  <a:path extrusionOk="0" h="13526" w="8753">
                    <a:moveTo>
                      <a:pt x="18" y="0"/>
                    </a:moveTo>
                    <a:cubicBezTo>
                      <a:pt x="12" y="106"/>
                      <a:pt x="12" y="224"/>
                      <a:pt x="12" y="341"/>
                    </a:cubicBezTo>
                    <a:cubicBezTo>
                      <a:pt x="1" y="806"/>
                      <a:pt x="54" y="1264"/>
                      <a:pt x="159" y="1717"/>
                    </a:cubicBezTo>
                    <a:cubicBezTo>
                      <a:pt x="271" y="2169"/>
                      <a:pt x="477" y="2581"/>
                      <a:pt x="818" y="2869"/>
                    </a:cubicBezTo>
                    <a:cubicBezTo>
                      <a:pt x="1241" y="3227"/>
                      <a:pt x="1846" y="3439"/>
                      <a:pt x="2316" y="3721"/>
                    </a:cubicBezTo>
                    <a:cubicBezTo>
                      <a:pt x="2822" y="4015"/>
                      <a:pt x="3310" y="4350"/>
                      <a:pt x="3715" y="4779"/>
                    </a:cubicBezTo>
                    <a:cubicBezTo>
                      <a:pt x="4362" y="5484"/>
                      <a:pt x="4697" y="6354"/>
                      <a:pt x="4956" y="7265"/>
                    </a:cubicBezTo>
                    <a:cubicBezTo>
                      <a:pt x="5208" y="8176"/>
                      <a:pt x="5379" y="9129"/>
                      <a:pt x="5696" y="9999"/>
                    </a:cubicBezTo>
                    <a:cubicBezTo>
                      <a:pt x="5937" y="10663"/>
                      <a:pt x="6278" y="11521"/>
                      <a:pt x="6772" y="12226"/>
                    </a:cubicBezTo>
                    <a:cubicBezTo>
                      <a:pt x="7260" y="12932"/>
                      <a:pt x="7906" y="13484"/>
                      <a:pt x="8753" y="13525"/>
                    </a:cubicBezTo>
                    <a:lnTo>
                      <a:pt x="8753" y="13472"/>
                    </a:lnTo>
                    <a:cubicBezTo>
                      <a:pt x="7930" y="13431"/>
                      <a:pt x="7301" y="12896"/>
                      <a:pt x="6807" y="12197"/>
                    </a:cubicBezTo>
                    <a:cubicBezTo>
                      <a:pt x="6319" y="11497"/>
                      <a:pt x="5984" y="10645"/>
                      <a:pt x="5743" y="9981"/>
                    </a:cubicBezTo>
                    <a:cubicBezTo>
                      <a:pt x="5426" y="9117"/>
                      <a:pt x="5255" y="8165"/>
                      <a:pt x="5003" y="7248"/>
                    </a:cubicBezTo>
                    <a:cubicBezTo>
                      <a:pt x="4750" y="6337"/>
                      <a:pt x="4409" y="5455"/>
                      <a:pt x="3757" y="4744"/>
                    </a:cubicBezTo>
                    <a:cubicBezTo>
                      <a:pt x="3351" y="4303"/>
                      <a:pt x="2857" y="3968"/>
                      <a:pt x="2352" y="3674"/>
                    </a:cubicBezTo>
                    <a:cubicBezTo>
                      <a:pt x="1876" y="3392"/>
                      <a:pt x="1270" y="3180"/>
                      <a:pt x="859" y="2828"/>
                    </a:cubicBezTo>
                    <a:cubicBezTo>
                      <a:pt x="530" y="2551"/>
                      <a:pt x="330" y="2146"/>
                      <a:pt x="218" y="1705"/>
                    </a:cubicBezTo>
                    <a:cubicBezTo>
                      <a:pt x="112" y="1258"/>
                      <a:pt x="59" y="800"/>
                      <a:pt x="71" y="341"/>
                    </a:cubicBezTo>
                    <a:cubicBezTo>
                      <a:pt x="71" y="224"/>
                      <a:pt x="71" y="112"/>
                      <a:pt x="77"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1083350" y="3591825"/>
                <a:ext cx="455850" cy="331900"/>
              </a:xfrm>
              <a:custGeom>
                <a:rect b="b" l="l" r="r" t="t"/>
                <a:pathLst>
                  <a:path extrusionOk="0" h="13276" w="18234">
                    <a:moveTo>
                      <a:pt x="2316" y="1"/>
                    </a:moveTo>
                    <a:cubicBezTo>
                      <a:pt x="1877" y="1"/>
                      <a:pt x="1440" y="171"/>
                      <a:pt x="1111" y="507"/>
                    </a:cubicBezTo>
                    <a:cubicBezTo>
                      <a:pt x="0" y="1635"/>
                      <a:pt x="394" y="3587"/>
                      <a:pt x="711" y="4956"/>
                    </a:cubicBezTo>
                    <a:cubicBezTo>
                      <a:pt x="1311" y="7513"/>
                      <a:pt x="2357" y="10370"/>
                      <a:pt x="5167" y="11163"/>
                    </a:cubicBezTo>
                    <a:cubicBezTo>
                      <a:pt x="5709" y="11314"/>
                      <a:pt x="6264" y="11363"/>
                      <a:pt x="6824" y="11363"/>
                    </a:cubicBezTo>
                    <a:cubicBezTo>
                      <a:pt x="7616" y="11363"/>
                      <a:pt x="8417" y="11264"/>
                      <a:pt x="9199" y="11216"/>
                    </a:cubicBezTo>
                    <a:cubicBezTo>
                      <a:pt x="10657" y="11128"/>
                      <a:pt x="12120" y="11022"/>
                      <a:pt x="13566" y="10840"/>
                    </a:cubicBezTo>
                    <a:cubicBezTo>
                      <a:pt x="13723" y="10821"/>
                      <a:pt x="13873" y="10812"/>
                      <a:pt x="14014" y="10812"/>
                    </a:cubicBezTo>
                    <a:cubicBezTo>
                      <a:pt x="15175" y="10812"/>
                      <a:pt x="15806" y="11387"/>
                      <a:pt x="15806" y="11387"/>
                    </a:cubicBezTo>
                    <a:cubicBezTo>
                      <a:pt x="16470" y="11939"/>
                      <a:pt x="16922" y="13109"/>
                      <a:pt x="17592" y="13262"/>
                    </a:cubicBezTo>
                    <a:cubicBezTo>
                      <a:pt x="17632" y="13271"/>
                      <a:pt x="17669" y="13275"/>
                      <a:pt x="17703" y="13275"/>
                    </a:cubicBezTo>
                    <a:cubicBezTo>
                      <a:pt x="18234" y="13275"/>
                      <a:pt x="18036" y="12186"/>
                      <a:pt x="17340" y="11175"/>
                    </a:cubicBezTo>
                    <a:cubicBezTo>
                      <a:pt x="16593" y="10099"/>
                      <a:pt x="14242" y="9423"/>
                      <a:pt x="14242" y="9423"/>
                    </a:cubicBezTo>
                    <a:cubicBezTo>
                      <a:pt x="9704" y="8101"/>
                      <a:pt x="6654" y="8136"/>
                      <a:pt x="6566" y="7860"/>
                    </a:cubicBezTo>
                    <a:cubicBezTo>
                      <a:pt x="6472" y="7584"/>
                      <a:pt x="4967" y="3099"/>
                      <a:pt x="4262" y="1535"/>
                    </a:cubicBezTo>
                    <a:cubicBezTo>
                      <a:pt x="4062" y="1077"/>
                      <a:pt x="3756" y="671"/>
                      <a:pt x="3368" y="366"/>
                    </a:cubicBezTo>
                    <a:cubicBezTo>
                      <a:pt x="3057" y="121"/>
                      <a:pt x="2685" y="1"/>
                      <a:pt x="2316" y="1"/>
                    </a:cubicBezTo>
                    <a:close/>
                  </a:path>
                </a:pathLst>
              </a:custGeom>
              <a:solidFill>
                <a:srgbClr val="F299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1111250" y="3603025"/>
                <a:ext cx="1225" cy="1200"/>
              </a:xfrm>
              <a:custGeom>
                <a:rect b="b" l="l" r="r" t="t"/>
                <a:pathLst>
                  <a:path extrusionOk="0" h="48" w="49">
                    <a:moveTo>
                      <a:pt x="7" y="41"/>
                    </a:moveTo>
                    <a:lnTo>
                      <a:pt x="1" y="47"/>
                    </a:lnTo>
                    <a:lnTo>
                      <a:pt x="7" y="41"/>
                    </a:lnTo>
                    <a:close/>
                    <a:moveTo>
                      <a:pt x="13" y="35"/>
                    </a:moveTo>
                    <a:lnTo>
                      <a:pt x="13" y="41"/>
                    </a:lnTo>
                    <a:lnTo>
                      <a:pt x="13" y="35"/>
                    </a:lnTo>
                    <a:close/>
                    <a:moveTo>
                      <a:pt x="24" y="29"/>
                    </a:moveTo>
                    <a:lnTo>
                      <a:pt x="19" y="35"/>
                    </a:lnTo>
                    <a:lnTo>
                      <a:pt x="24" y="29"/>
                    </a:lnTo>
                    <a:close/>
                    <a:moveTo>
                      <a:pt x="30" y="18"/>
                    </a:moveTo>
                    <a:lnTo>
                      <a:pt x="24" y="24"/>
                    </a:lnTo>
                    <a:lnTo>
                      <a:pt x="30" y="18"/>
                    </a:lnTo>
                    <a:close/>
                    <a:moveTo>
                      <a:pt x="36" y="12"/>
                    </a:moveTo>
                    <a:lnTo>
                      <a:pt x="30" y="18"/>
                    </a:lnTo>
                    <a:lnTo>
                      <a:pt x="36" y="12"/>
                    </a:lnTo>
                    <a:close/>
                    <a:moveTo>
                      <a:pt x="42" y="6"/>
                    </a:moveTo>
                    <a:lnTo>
                      <a:pt x="42" y="6"/>
                    </a:lnTo>
                    <a:lnTo>
                      <a:pt x="42" y="6"/>
                    </a:lnTo>
                    <a:close/>
                    <a:moveTo>
                      <a:pt x="48" y="0"/>
                    </a:moveTo>
                    <a:lnTo>
                      <a:pt x="48" y="0"/>
                    </a:lnTo>
                    <a:lnTo>
                      <a:pt x="48" y="0"/>
                    </a:lnTo>
                    <a:close/>
                  </a:path>
                </a:pathLst>
              </a:custGeom>
              <a:solidFill>
                <a:srgbClr val="E443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1100400" y="3604200"/>
                <a:ext cx="10875" cy="15450"/>
              </a:xfrm>
              <a:custGeom>
                <a:rect b="b" l="l" r="r" t="t"/>
                <a:pathLst>
                  <a:path extrusionOk="0" h="618" w="435">
                    <a:moveTo>
                      <a:pt x="435" y="0"/>
                    </a:moveTo>
                    <a:lnTo>
                      <a:pt x="423" y="12"/>
                    </a:lnTo>
                    <a:cubicBezTo>
                      <a:pt x="253" y="188"/>
                      <a:pt x="112" y="394"/>
                      <a:pt x="0" y="617"/>
                    </a:cubicBezTo>
                    <a:cubicBezTo>
                      <a:pt x="112" y="394"/>
                      <a:pt x="253" y="188"/>
                      <a:pt x="423" y="12"/>
                    </a:cubicBezTo>
                    <a:lnTo>
                      <a:pt x="435" y="0"/>
                    </a:lnTo>
                    <a:close/>
                  </a:path>
                </a:pathLst>
              </a:custGeom>
              <a:solidFill>
                <a:srgbClr val="E443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1286275" y="3872650"/>
                <a:ext cx="25750" cy="1650"/>
              </a:xfrm>
              <a:custGeom>
                <a:rect b="b" l="l" r="r" t="t"/>
                <a:pathLst>
                  <a:path extrusionOk="0" h="66" w="1030">
                    <a:moveTo>
                      <a:pt x="18" y="65"/>
                    </a:moveTo>
                    <a:lnTo>
                      <a:pt x="0" y="65"/>
                    </a:lnTo>
                    <a:lnTo>
                      <a:pt x="18" y="65"/>
                    </a:lnTo>
                    <a:close/>
                    <a:moveTo>
                      <a:pt x="95" y="60"/>
                    </a:moveTo>
                    <a:lnTo>
                      <a:pt x="59" y="60"/>
                    </a:lnTo>
                    <a:lnTo>
                      <a:pt x="95" y="60"/>
                    </a:lnTo>
                    <a:close/>
                    <a:moveTo>
                      <a:pt x="236" y="48"/>
                    </a:moveTo>
                    <a:lnTo>
                      <a:pt x="112" y="60"/>
                    </a:lnTo>
                    <a:lnTo>
                      <a:pt x="236" y="48"/>
                    </a:lnTo>
                    <a:close/>
                    <a:moveTo>
                      <a:pt x="265" y="48"/>
                    </a:moveTo>
                    <a:lnTo>
                      <a:pt x="236" y="48"/>
                    </a:lnTo>
                    <a:lnTo>
                      <a:pt x="265" y="48"/>
                    </a:lnTo>
                    <a:close/>
                    <a:moveTo>
                      <a:pt x="341" y="42"/>
                    </a:moveTo>
                    <a:lnTo>
                      <a:pt x="324" y="42"/>
                    </a:lnTo>
                    <a:lnTo>
                      <a:pt x="341" y="42"/>
                    </a:lnTo>
                    <a:close/>
                    <a:moveTo>
                      <a:pt x="488" y="30"/>
                    </a:moveTo>
                    <a:lnTo>
                      <a:pt x="430" y="36"/>
                    </a:lnTo>
                    <a:lnTo>
                      <a:pt x="488" y="30"/>
                    </a:lnTo>
                    <a:close/>
                    <a:moveTo>
                      <a:pt x="529" y="30"/>
                    </a:moveTo>
                    <a:lnTo>
                      <a:pt x="500" y="30"/>
                    </a:lnTo>
                    <a:lnTo>
                      <a:pt x="529" y="30"/>
                    </a:lnTo>
                    <a:close/>
                    <a:moveTo>
                      <a:pt x="571" y="30"/>
                    </a:moveTo>
                    <a:lnTo>
                      <a:pt x="535" y="30"/>
                    </a:lnTo>
                    <a:lnTo>
                      <a:pt x="571" y="30"/>
                    </a:lnTo>
                    <a:close/>
                    <a:moveTo>
                      <a:pt x="665" y="24"/>
                    </a:moveTo>
                    <a:lnTo>
                      <a:pt x="665" y="24"/>
                    </a:lnTo>
                    <a:close/>
                    <a:moveTo>
                      <a:pt x="1029" y="1"/>
                    </a:moveTo>
                    <a:lnTo>
                      <a:pt x="947" y="7"/>
                    </a:lnTo>
                    <a:lnTo>
                      <a:pt x="1029" y="1"/>
                    </a:lnTo>
                    <a:close/>
                  </a:path>
                </a:pathLst>
              </a:custGeom>
              <a:solidFill>
                <a:srgbClr val="485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1093200" y="3592000"/>
                <a:ext cx="249825" cy="283350"/>
              </a:xfrm>
              <a:custGeom>
                <a:rect b="b" l="l" r="r" t="t"/>
                <a:pathLst>
                  <a:path extrusionOk="0" h="11334" w="9993">
                    <a:moveTo>
                      <a:pt x="9992" y="11139"/>
                    </a:moveTo>
                    <a:lnTo>
                      <a:pt x="9992" y="11139"/>
                    </a:lnTo>
                    <a:cubicBezTo>
                      <a:pt x="9973" y="11140"/>
                      <a:pt x="9953" y="11141"/>
                      <a:pt x="9934" y="11142"/>
                    </a:cubicBezTo>
                    <a:lnTo>
                      <a:pt x="9934" y="11142"/>
                    </a:lnTo>
                    <a:cubicBezTo>
                      <a:pt x="9958" y="11141"/>
                      <a:pt x="9978" y="11140"/>
                      <a:pt x="9992" y="11139"/>
                    </a:cubicBezTo>
                    <a:close/>
                    <a:moveTo>
                      <a:pt x="1781" y="0"/>
                    </a:moveTo>
                    <a:lnTo>
                      <a:pt x="1781" y="0"/>
                    </a:lnTo>
                    <a:cubicBezTo>
                      <a:pt x="1405" y="30"/>
                      <a:pt x="1046" y="182"/>
                      <a:pt x="770" y="441"/>
                    </a:cubicBezTo>
                    <a:lnTo>
                      <a:pt x="764" y="441"/>
                    </a:lnTo>
                    <a:lnTo>
                      <a:pt x="758" y="447"/>
                    </a:lnTo>
                    <a:lnTo>
                      <a:pt x="752" y="453"/>
                    </a:lnTo>
                    <a:lnTo>
                      <a:pt x="746" y="459"/>
                    </a:lnTo>
                    <a:lnTo>
                      <a:pt x="741" y="465"/>
                    </a:lnTo>
                    <a:lnTo>
                      <a:pt x="735" y="476"/>
                    </a:lnTo>
                    <a:cubicBezTo>
                      <a:pt x="558" y="653"/>
                      <a:pt x="417" y="852"/>
                      <a:pt x="306" y="1076"/>
                    </a:cubicBezTo>
                    <a:cubicBezTo>
                      <a:pt x="82" y="1540"/>
                      <a:pt x="0" y="2075"/>
                      <a:pt x="0" y="2622"/>
                    </a:cubicBezTo>
                    <a:cubicBezTo>
                      <a:pt x="0" y="3421"/>
                      <a:pt x="176" y="4244"/>
                      <a:pt x="335" y="4926"/>
                    </a:cubicBezTo>
                    <a:cubicBezTo>
                      <a:pt x="935" y="7483"/>
                      <a:pt x="1981" y="10345"/>
                      <a:pt x="4790" y="11133"/>
                    </a:cubicBezTo>
                    <a:cubicBezTo>
                      <a:pt x="5292" y="11264"/>
                      <a:pt x="5809" y="11334"/>
                      <a:pt x="6328" y="11334"/>
                    </a:cubicBezTo>
                    <a:cubicBezTo>
                      <a:pt x="6368" y="11334"/>
                      <a:pt x="6408" y="11333"/>
                      <a:pt x="6448" y="11333"/>
                    </a:cubicBezTo>
                    <a:cubicBezTo>
                      <a:pt x="6883" y="11333"/>
                      <a:pt x="7312" y="11303"/>
                      <a:pt x="7741" y="11274"/>
                    </a:cubicBezTo>
                    <a:lnTo>
                      <a:pt x="7853" y="11274"/>
                    </a:lnTo>
                    <a:lnTo>
                      <a:pt x="7976" y="11262"/>
                    </a:lnTo>
                    <a:lnTo>
                      <a:pt x="8006" y="11262"/>
                    </a:lnTo>
                    <a:lnTo>
                      <a:pt x="8064" y="11256"/>
                    </a:lnTo>
                    <a:lnTo>
                      <a:pt x="8076" y="11256"/>
                    </a:lnTo>
                    <a:lnTo>
                      <a:pt x="8170" y="11250"/>
                    </a:lnTo>
                    <a:lnTo>
                      <a:pt x="8223" y="11244"/>
                    </a:lnTo>
                    <a:lnTo>
                      <a:pt x="8305" y="11244"/>
                    </a:lnTo>
                    <a:lnTo>
                      <a:pt x="8394" y="11239"/>
                    </a:lnTo>
                    <a:lnTo>
                      <a:pt x="8405" y="11239"/>
                    </a:lnTo>
                    <a:lnTo>
                      <a:pt x="8687" y="11221"/>
                    </a:lnTo>
                    <a:lnTo>
                      <a:pt x="8764" y="11215"/>
                    </a:lnTo>
                    <a:lnTo>
                      <a:pt x="8823" y="11215"/>
                    </a:lnTo>
                    <a:cubicBezTo>
                      <a:pt x="9191" y="11193"/>
                      <a:pt x="9565" y="11165"/>
                      <a:pt x="9934" y="11142"/>
                    </a:cubicBezTo>
                    <a:lnTo>
                      <a:pt x="9934" y="11142"/>
                    </a:lnTo>
                    <a:cubicBezTo>
                      <a:pt x="9821" y="11148"/>
                      <a:pt x="9608" y="11156"/>
                      <a:pt x="9322" y="11156"/>
                    </a:cubicBezTo>
                    <a:cubicBezTo>
                      <a:pt x="8006" y="11156"/>
                      <a:pt x="6689" y="11009"/>
                      <a:pt x="5402" y="10727"/>
                    </a:cubicBezTo>
                    <a:cubicBezTo>
                      <a:pt x="2921" y="10169"/>
                      <a:pt x="1934" y="6942"/>
                      <a:pt x="1346" y="4714"/>
                    </a:cubicBezTo>
                    <a:cubicBezTo>
                      <a:pt x="758" y="2492"/>
                      <a:pt x="1264" y="1282"/>
                      <a:pt x="1681" y="318"/>
                    </a:cubicBezTo>
                    <a:cubicBezTo>
                      <a:pt x="1722" y="218"/>
                      <a:pt x="1757" y="112"/>
                      <a:pt x="1781" y="0"/>
                    </a:cubicBezTo>
                    <a:close/>
                  </a:path>
                </a:pathLst>
              </a:custGeom>
              <a:solidFill>
                <a:srgbClr val="EC7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1008400" y="3823000"/>
                <a:ext cx="144025" cy="137225"/>
              </a:xfrm>
              <a:custGeom>
                <a:rect b="b" l="l" r="r" t="t"/>
                <a:pathLst>
                  <a:path extrusionOk="0" h="5489" w="5761">
                    <a:moveTo>
                      <a:pt x="3011" y="0"/>
                    </a:moveTo>
                    <a:cubicBezTo>
                      <a:pt x="2015" y="0"/>
                      <a:pt x="1076" y="548"/>
                      <a:pt x="594" y="1458"/>
                    </a:cubicBezTo>
                    <a:cubicBezTo>
                      <a:pt x="1" y="2569"/>
                      <a:pt x="242" y="3944"/>
                      <a:pt x="1182" y="4785"/>
                    </a:cubicBezTo>
                    <a:cubicBezTo>
                      <a:pt x="1700" y="5250"/>
                      <a:pt x="2357" y="5489"/>
                      <a:pt x="3017" y="5489"/>
                    </a:cubicBezTo>
                    <a:cubicBezTo>
                      <a:pt x="3549" y="5489"/>
                      <a:pt x="4083" y="5334"/>
                      <a:pt x="4550" y="5020"/>
                    </a:cubicBezTo>
                    <a:cubicBezTo>
                      <a:pt x="5308" y="4508"/>
                      <a:pt x="5761" y="3656"/>
                      <a:pt x="5761" y="2745"/>
                    </a:cubicBezTo>
                    <a:cubicBezTo>
                      <a:pt x="5755" y="1481"/>
                      <a:pt x="4897" y="388"/>
                      <a:pt x="3674" y="82"/>
                    </a:cubicBezTo>
                    <a:cubicBezTo>
                      <a:pt x="3453" y="27"/>
                      <a:pt x="3231" y="0"/>
                      <a:pt x="3011"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1030450" y="3859875"/>
                <a:ext cx="85100" cy="80675"/>
              </a:xfrm>
              <a:custGeom>
                <a:rect b="b" l="l" r="r" t="t"/>
                <a:pathLst>
                  <a:path extrusionOk="0" h="3227" w="3404">
                    <a:moveTo>
                      <a:pt x="1088" y="0"/>
                    </a:moveTo>
                    <a:cubicBezTo>
                      <a:pt x="171" y="582"/>
                      <a:pt x="0" y="1846"/>
                      <a:pt x="729" y="2651"/>
                    </a:cubicBezTo>
                    <a:cubicBezTo>
                      <a:pt x="1077" y="3036"/>
                      <a:pt x="1552" y="3226"/>
                      <a:pt x="2025" y="3226"/>
                    </a:cubicBezTo>
                    <a:cubicBezTo>
                      <a:pt x="2542" y="3226"/>
                      <a:pt x="3057" y="2999"/>
                      <a:pt x="3403" y="2551"/>
                    </a:cubicBezTo>
                    <a:lnTo>
                      <a:pt x="3403" y="2551"/>
                    </a:lnTo>
                    <a:cubicBezTo>
                      <a:pt x="3115" y="2736"/>
                      <a:pt x="2790" y="2825"/>
                      <a:pt x="2467" y="2825"/>
                    </a:cubicBezTo>
                    <a:cubicBezTo>
                      <a:pt x="1986" y="2825"/>
                      <a:pt x="1511" y="2628"/>
                      <a:pt x="1170" y="2252"/>
                    </a:cubicBezTo>
                    <a:cubicBezTo>
                      <a:pt x="600" y="1623"/>
                      <a:pt x="564" y="670"/>
                      <a:pt x="1088" y="0"/>
                    </a:cubicBezTo>
                    <a:close/>
                  </a:path>
                </a:pathLst>
              </a:custGeom>
              <a:solidFill>
                <a:srgbClr val="3D5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 name="Google Shape;1267;p44"/>
            <p:cNvSpPr/>
            <p:nvPr/>
          </p:nvSpPr>
          <p:spPr>
            <a:xfrm>
              <a:off x="1918187" y="2729243"/>
              <a:ext cx="624300" cy="336707"/>
            </a:xfrm>
            <a:custGeom>
              <a:rect b="b" l="l" r="r" t="t"/>
              <a:pathLst>
                <a:path extrusionOk="0" h="5697" w="10563">
                  <a:moveTo>
                    <a:pt x="0" y="1"/>
                  </a:moveTo>
                  <a:lnTo>
                    <a:pt x="0" y="765"/>
                  </a:lnTo>
                  <a:cubicBezTo>
                    <a:pt x="0" y="1723"/>
                    <a:pt x="276" y="2663"/>
                    <a:pt x="805" y="3468"/>
                  </a:cubicBezTo>
                  <a:cubicBezTo>
                    <a:pt x="941" y="3392"/>
                    <a:pt x="1070" y="3310"/>
                    <a:pt x="1211" y="3233"/>
                  </a:cubicBezTo>
                  <a:cubicBezTo>
                    <a:pt x="429" y="2334"/>
                    <a:pt x="0" y="1188"/>
                    <a:pt x="0" y="1"/>
                  </a:cubicBezTo>
                  <a:close/>
                  <a:moveTo>
                    <a:pt x="10563" y="1"/>
                  </a:moveTo>
                  <a:cubicBezTo>
                    <a:pt x="10563" y="2722"/>
                    <a:pt x="8353" y="4932"/>
                    <a:pt x="5631" y="4932"/>
                  </a:cubicBezTo>
                  <a:lnTo>
                    <a:pt x="5437" y="4932"/>
                  </a:lnTo>
                  <a:cubicBezTo>
                    <a:pt x="5478" y="5167"/>
                    <a:pt x="5508" y="5426"/>
                    <a:pt x="5537" y="5696"/>
                  </a:cubicBezTo>
                  <a:lnTo>
                    <a:pt x="5631" y="5696"/>
                  </a:lnTo>
                  <a:cubicBezTo>
                    <a:pt x="8353" y="5696"/>
                    <a:pt x="10563" y="3486"/>
                    <a:pt x="10563" y="765"/>
                  </a:cubicBezTo>
                  <a:lnTo>
                    <a:pt x="10563" y="1"/>
                  </a:lnTo>
                  <a:close/>
                </a:path>
              </a:pathLst>
            </a:custGeom>
            <a:solidFill>
              <a:srgbClr val="8AA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44"/>
          <p:cNvGrpSpPr/>
          <p:nvPr/>
        </p:nvGrpSpPr>
        <p:grpSpPr>
          <a:xfrm>
            <a:off x="6544750" y="3416775"/>
            <a:ext cx="1805150" cy="1159825"/>
            <a:chOff x="4275750" y="1613025"/>
            <a:chExt cx="1805150" cy="1159825"/>
          </a:xfrm>
        </p:grpSpPr>
        <p:sp>
          <p:nvSpPr>
            <p:cNvPr id="1269" name="Google Shape;1269;p44"/>
            <p:cNvSpPr/>
            <p:nvPr/>
          </p:nvSpPr>
          <p:spPr>
            <a:xfrm>
              <a:off x="4275750" y="1613025"/>
              <a:ext cx="1805150" cy="1159825"/>
            </a:xfrm>
            <a:custGeom>
              <a:rect b="b" l="l" r="r" t="t"/>
              <a:pathLst>
                <a:path extrusionOk="0" h="46393" w="72206">
                  <a:moveTo>
                    <a:pt x="0" y="1"/>
                  </a:moveTo>
                  <a:lnTo>
                    <a:pt x="0" y="46393"/>
                  </a:lnTo>
                  <a:lnTo>
                    <a:pt x="72206" y="46393"/>
                  </a:lnTo>
                  <a:lnTo>
                    <a:pt x="72206" y="12655"/>
                  </a:lnTo>
                  <a:lnTo>
                    <a:pt x="69757" y="10205"/>
                  </a:lnTo>
                  <a:lnTo>
                    <a:pt x="69757" y="43943"/>
                  </a:lnTo>
                  <a:lnTo>
                    <a:pt x="2450" y="43943"/>
                  </a:lnTo>
                  <a:lnTo>
                    <a:pt x="2450" y="2457"/>
                  </a:lnTo>
                  <a:lnTo>
                    <a:pt x="62008" y="2457"/>
                  </a:lnTo>
                  <a:lnTo>
                    <a:pt x="595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4336975" y="1674450"/>
              <a:ext cx="1682700" cy="1037175"/>
            </a:xfrm>
            <a:custGeom>
              <a:rect b="b" l="l" r="r" t="t"/>
              <a:pathLst>
                <a:path extrusionOk="0" h="41487" w="67308">
                  <a:moveTo>
                    <a:pt x="1" y="0"/>
                  </a:moveTo>
                  <a:lnTo>
                    <a:pt x="1" y="41486"/>
                  </a:lnTo>
                  <a:lnTo>
                    <a:pt x="67308" y="41486"/>
                  </a:lnTo>
                  <a:lnTo>
                    <a:pt x="67308" y="7741"/>
                  </a:lnTo>
                  <a:lnTo>
                    <a:pt x="59559" y="0"/>
                  </a:ln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4983375" y="1674450"/>
              <a:ext cx="1036300" cy="1037175"/>
            </a:xfrm>
            <a:custGeom>
              <a:rect b="b" l="l" r="r" t="t"/>
              <a:pathLst>
                <a:path extrusionOk="0" h="41487" w="41452">
                  <a:moveTo>
                    <a:pt x="20214" y="0"/>
                  </a:moveTo>
                  <a:cubicBezTo>
                    <a:pt x="20059" y="253"/>
                    <a:pt x="19877" y="484"/>
                    <a:pt x="19666" y="688"/>
                  </a:cubicBezTo>
                  <a:cubicBezTo>
                    <a:pt x="14866" y="5397"/>
                    <a:pt x="12346" y="5699"/>
                    <a:pt x="9911" y="5994"/>
                  </a:cubicBezTo>
                  <a:cubicBezTo>
                    <a:pt x="9525" y="7524"/>
                    <a:pt x="11630" y="8373"/>
                    <a:pt x="11153" y="9931"/>
                  </a:cubicBezTo>
                  <a:cubicBezTo>
                    <a:pt x="10753" y="11223"/>
                    <a:pt x="9104" y="10317"/>
                    <a:pt x="8346" y="11068"/>
                  </a:cubicBezTo>
                  <a:cubicBezTo>
                    <a:pt x="6970" y="12409"/>
                    <a:pt x="7475" y="14570"/>
                    <a:pt x="7995" y="14704"/>
                  </a:cubicBezTo>
                  <a:cubicBezTo>
                    <a:pt x="8755" y="14894"/>
                    <a:pt x="9387" y="14981"/>
                    <a:pt x="9921" y="14981"/>
                  </a:cubicBezTo>
                  <a:cubicBezTo>
                    <a:pt x="11832" y="14981"/>
                    <a:pt x="12504" y="13865"/>
                    <a:pt x="13420" y="12346"/>
                  </a:cubicBezTo>
                  <a:cubicBezTo>
                    <a:pt x="15645" y="8640"/>
                    <a:pt x="16543" y="8492"/>
                    <a:pt x="17147" y="8394"/>
                  </a:cubicBezTo>
                  <a:cubicBezTo>
                    <a:pt x="18642" y="9545"/>
                    <a:pt x="18614" y="11945"/>
                    <a:pt x="20923" y="12430"/>
                  </a:cubicBezTo>
                  <a:cubicBezTo>
                    <a:pt x="21070" y="12275"/>
                    <a:pt x="21105" y="12233"/>
                    <a:pt x="21245" y="12072"/>
                  </a:cubicBezTo>
                  <a:cubicBezTo>
                    <a:pt x="20838" y="10675"/>
                    <a:pt x="19154" y="9742"/>
                    <a:pt x="19575" y="8043"/>
                  </a:cubicBezTo>
                  <a:lnTo>
                    <a:pt x="19575" y="8043"/>
                  </a:lnTo>
                  <a:cubicBezTo>
                    <a:pt x="22361" y="9061"/>
                    <a:pt x="21975" y="12816"/>
                    <a:pt x="25057" y="13581"/>
                  </a:cubicBezTo>
                  <a:cubicBezTo>
                    <a:pt x="25413" y="13670"/>
                    <a:pt x="25766" y="13707"/>
                    <a:pt x="26116" y="13707"/>
                  </a:cubicBezTo>
                  <a:cubicBezTo>
                    <a:pt x="27790" y="13707"/>
                    <a:pt x="29405" y="12866"/>
                    <a:pt x="31080" y="12866"/>
                  </a:cubicBezTo>
                  <a:cubicBezTo>
                    <a:pt x="31594" y="12866"/>
                    <a:pt x="32114" y="12945"/>
                    <a:pt x="32643" y="13153"/>
                  </a:cubicBezTo>
                  <a:cubicBezTo>
                    <a:pt x="32770" y="13202"/>
                    <a:pt x="32931" y="13279"/>
                    <a:pt x="33050" y="13335"/>
                  </a:cubicBezTo>
                  <a:cubicBezTo>
                    <a:pt x="33808" y="16950"/>
                    <a:pt x="33422" y="17750"/>
                    <a:pt x="33128" y="17904"/>
                  </a:cubicBezTo>
                  <a:cubicBezTo>
                    <a:pt x="32403" y="18283"/>
                    <a:pt x="31683" y="18417"/>
                    <a:pt x="30966" y="18417"/>
                  </a:cubicBezTo>
                  <a:cubicBezTo>
                    <a:pt x="29225" y="18417"/>
                    <a:pt x="27498" y="17627"/>
                    <a:pt x="25757" y="17627"/>
                  </a:cubicBezTo>
                  <a:cubicBezTo>
                    <a:pt x="25358" y="17627"/>
                    <a:pt x="24959" y="17669"/>
                    <a:pt x="24558" y="17771"/>
                  </a:cubicBezTo>
                  <a:cubicBezTo>
                    <a:pt x="25085" y="18978"/>
                    <a:pt x="25085" y="18978"/>
                    <a:pt x="24965" y="19546"/>
                  </a:cubicBezTo>
                  <a:cubicBezTo>
                    <a:pt x="23028" y="19132"/>
                    <a:pt x="21309" y="18185"/>
                    <a:pt x="19428" y="17637"/>
                  </a:cubicBezTo>
                  <a:cubicBezTo>
                    <a:pt x="19358" y="17441"/>
                    <a:pt x="19322" y="17364"/>
                    <a:pt x="19252" y="17167"/>
                  </a:cubicBezTo>
                  <a:cubicBezTo>
                    <a:pt x="19645" y="16571"/>
                    <a:pt x="19814" y="16311"/>
                    <a:pt x="18515" y="14648"/>
                  </a:cubicBezTo>
                  <a:cubicBezTo>
                    <a:pt x="9546" y="16311"/>
                    <a:pt x="9546" y="16311"/>
                    <a:pt x="9497" y="16339"/>
                  </a:cubicBezTo>
                  <a:cubicBezTo>
                    <a:pt x="7391" y="17490"/>
                    <a:pt x="7658" y="20017"/>
                    <a:pt x="6079" y="21470"/>
                  </a:cubicBezTo>
                  <a:cubicBezTo>
                    <a:pt x="4570" y="22859"/>
                    <a:pt x="1" y="27828"/>
                    <a:pt x="4338" y="33661"/>
                  </a:cubicBezTo>
                  <a:cubicBezTo>
                    <a:pt x="6387" y="36419"/>
                    <a:pt x="9433" y="36994"/>
                    <a:pt x="9560" y="37022"/>
                  </a:cubicBezTo>
                  <a:cubicBezTo>
                    <a:pt x="9915" y="37087"/>
                    <a:pt x="10264" y="37114"/>
                    <a:pt x="10608" y="37114"/>
                  </a:cubicBezTo>
                  <a:cubicBezTo>
                    <a:pt x="12751" y="37114"/>
                    <a:pt x="14701" y="36036"/>
                    <a:pt x="16824" y="35928"/>
                  </a:cubicBezTo>
                  <a:cubicBezTo>
                    <a:pt x="16908" y="36293"/>
                    <a:pt x="17034" y="36636"/>
                    <a:pt x="17210" y="36966"/>
                  </a:cubicBezTo>
                  <a:cubicBezTo>
                    <a:pt x="17760" y="37104"/>
                    <a:pt x="18077" y="37181"/>
                    <a:pt x="19194" y="37181"/>
                  </a:cubicBezTo>
                  <a:cubicBezTo>
                    <a:pt x="19503" y="37181"/>
                    <a:pt x="19873" y="37175"/>
                    <a:pt x="20326" y="37163"/>
                  </a:cubicBezTo>
                  <a:lnTo>
                    <a:pt x="20326" y="37163"/>
                  </a:lnTo>
                  <a:cubicBezTo>
                    <a:pt x="19989" y="39949"/>
                    <a:pt x="19898" y="40700"/>
                    <a:pt x="20403" y="41486"/>
                  </a:cubicBezTo>
                  <a:lnTo>
                    <a:pt x="38995" y="41486"/>
                  </a:lnTo>
                  <a:cubicBezTo>
                    <a:pt x="38904" y="40202"/>
                    <a:pt x="38988" y="38938"/>
                    <a:pt x="39900" y="37759"/>
                  </a:cubicBezTo>
                  <a:cubicBezTo>
                    <a:pt x="40469" y="37022"/>
                    <a:pt x="40988" y="36349"/>
                    <a:pt x="41452" y="35710"/>
                  </a:cubicBezTo>
                  <a:lnTo>
                    <a:pt x="41452" y="29239"/>
                  </a:lnTo>
                  <a:cubicBezTo>
                    <a:pt x="41197" y="29261"/>
                    <a:pt x="40951" y="29272"/>
                    <a:pt x="40713" y="29272"/>
                  </a:cubicBezTo>
                  <a:cubicBezTo>
                    <a:pt x="34608" y="29272"/>
                    <a:pt x="34329" y="22153"/>
                    <a:pt x="34370" y="22038"/>
                  </a:cubicBezTo>
                  <a:lnTo>
                    <a:pt x="34370" y="22038"/>
                  </a:lnTo>
                  <a:cubicBezTo>
                    <a:pt x="34374" y="22040"/>
                    <a:pt x="34378" y="22041"/>
                    <a:pt x="34382" y="22041"/>
                  </a:cubicBezTo>
                  <a:cubicBezTo>
                    <a:pt x="34455" y="22041"/>
                    <a:pt x="34366" y="21648"/>
                    <a:pt x="34605" y="21648"/>
                  </a:cubicBezTo>
                  <a:cubicBezTo>
                    <a:pt x="34911" y="21648"/>
                    <a:pt x="35757" y="22296"/>
                    <a:pt x="38181" y="25252"/>
                  </a:cubicBezTo>
                  <a:cubicBezTo>
                    <a:pt x="39065" y="26326"/>
                    <a:pt x="39978" y="26752"/>
                    <a:pt x="40865" y="26752"/>
                  </a:cubicBezTo>
                  <a:cubicBezTo>
                    <a:pt x="41062" y="26752"/>
                    <a:pt x="41258" y="26731"/>
                    <a:pt x="41452" y="26691"/>
                  </a:cubicBezTo>
                  <a:lnTo>
                    <a:pt x="41452" y="19357"/>
                  </a:lnTo>
                  <a:cubicBezTo>
                    <a:pt x="40715" y="18978"/>
                    <a:pt x="40111" y="18395"/>
                    <a:pt x="39704" y="17673"/>
                  </a:cubicBezTo>
                  <a:cubicBezTo>
                    <a:pt x="39858" y="17490"/>
                    <a:pt x="39865" y="17483"/>
                    <a:pt x="40013" y="17301"/>
                  </a:cubicBezTo>
                  <a:lnTo>
                    <a:pt x="41452" y="17764"/>
                  </a:lnTo>
                  <a:lnTo>
                    <a:pt x="41452" y="7748"/>
                  </a:lnTo>
                  <a:lnTo>
                    <a:pt x="33703" y="0"/>
                  </a:ln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4336975" y="2043425"/>
              <a:ext cx="629050" cy="668375"/>
            </a:xfrm>
            <a:custGeom>
              <a:rect b="b" l="l" r="r" t="t"/>
              <a:pathLst>
                <a:path extrusionOk="0" h="26735" w="25162">
                  <a:moveTo>
                    <a:pt x="1" y="1"/>
                  </a:moveTo>
                  <a:lnTo>
                    <a:pt x="1" y="26734"/>
                  </a:lnTo>
                  <a:lnTo>
                    <a:pt x="21274" y="26734"/>
                  </a:lnTo>
                  <a:cubicBezTo>
                    <a:pt x="22256" y="24172"/>
                    <a:pt x="24116" y="21884"/>
                    <a:pt x="24699" y="19203"/>
                  </a:cubicBezTo>
                  <a:cubicBezTo>
                    <a:pt x="25162" y="17077"/>
                    <a:pt x="15441" y="13329"/>
                    <a:pt x="15343" y="13294"/>
                  </a:cubicBezTo>
                  <a:cubicBezTo>
                    <a:pt x="12325" y="12248"/>
                    <a:pt x="4844" y="2092"/>
                    <a:pt x="1622" y="703"/>
                  </a:cubicBezTo>
                  <a:lnTo>
                    <a:pt x="1" y="1"/>
                  </a:ln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4451900" y="1674450"/>
              <a:ext cx="749775" cy="360375"/>
            </a:xfrm>
            <a:custGeom>
              <a:rect b="b" l="l" r="r" t="t"/>
              <a:pathLst>
                <a:path extrusionOk="0" h="14415" w="29991">
                  <a:moveTo>
                    <a:pt x="1271" y="0"/>
                  </a:moveTo>
                  <a:cubicBezTo>
                    <a:pt x="380" y="3509"/>
                    <a:pt x="1" y="7552"/>
                    <a:pt x="2914" y="7685"/>
                  </a:cubicBezTo>
                  <a:cubicBezTo>
                    <a:pt x="7620" y="7914"/>
                    <a:pt x="8010" y="14414"/>
                    <a:pt x="11579" y="14414"/>
                  </a:cubicBezTo>
                  <a:cubicBezTo>
                    <a:pt x="11953" y="14414"/>
                    <a:pt x="12363" y="14342"/>
                    <a:pt x="12817" y="14184"/>
                  </a:cubicBezTo>
                  <a:cubicBezTo>
                    <a:pt x="17582" y="12514"/>
                    <a:pt x="19989" y="6387"/>
                    <a:pt x="25436" y="4534"/>
                  </a:cubicBezTo>
                  <a:cubicBezTo>
                    <a:pt x="27752" y="3748"/>
                    <a:pt x="29148" y="1881"/>
                    <a:pt x="29991"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4336975" y="2304525"/>
              <a:ext cx="543250" cy="407100"/>
            </a:xfrm>
            <a:custGeom>
              <a:rect b="b" l="l" r="r" t="t"/>
              <a:pathLst>
                <a:path extrusionOk="0" h="16284" w="21730">
                  <a:moveTo>
                    <a:pt x="1" y="0"/>
                  </a:moveTo>
                  <a:lnTo>
                    <a:pt x="1" y="16283"/>
                  </a:lnTo>
                  <a:lnTo>
                    <a:pt x="15701" y="16283"/>
                  </a:lnTo>
                  <a:cubicBezTo>
                    <a:pt x="21730" y="8401"/>
                    <a:pt x="14620" y="5608"/>
                    <a:pt x="7574" y="3987"/>
                  </a:cubicBezTo>
                  <a:cubicBezTo>
                    <a:pt x="4415" y="3257"/>
                    <a:pt x="1910" y="1685"/>
                    <a:pt x="1" y="0"/>
                  </a:cubicBez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5075700" y="2200550"/>
              <a:ext cx="943975" cy="511075"/>
            </a:xfrm>
            <a:custGeom>
              <a:rect b="b" l="l" r="r" t="t"/>
              <a:pathLst>
                <a:path extrusionOk="0" h="20443" w="37759">
                  <a:moveTo>
                    <a:pt x="9791" y="0"/>
                  </a:moveTo>
                  <a:cubicBezTo>
                    <a:pt x="6416" y="0"/>
                    <a:pt x="0" y="4750"/>
                    <a:pt x="2575" y="7865"/>
                  </a:cubicBezTo>
                  <a:cubicBezTo>
                    <a:pt x="5446" y="11346"/>
                    <a:pt x="14359" y="9486"/>
                    <a:pt x="14822" y="12315"/>
                  </a:cubicBezTo>
                  <a:cubicBezTo>
                    <a:pt x="15286" y="15150"/>
                    <a:pt x="23406" y="13754"/>
                    <a:pt x="22662" y="16961"/>
                  </a:cubicBezTo>
                  <a:cubicBezTo>
                    <a:pt x="22353" y="18295"/>
                    <a:pt x="22402" y="19537"/>
                    <a:pt x="22922" y="20442"/>
                  </a:cubicBezTo>
                  <a:lnTo>
                    <a:pt x="30642" y="20442"/>
                  </a:lnTo>
                  <a:cubicBezTo>
                    <a:pt x="33926" y="18028"/>
                    <a:pt x="35969" y="13213"/>
                    <a:pt x="37759" y="12806"/>
                  </a:cubicBezTo>
                  <a:lnTo>
                    <a:pt x="37759" y="9051"/>
                  </a:lnTo>
                  <a:cubicBezTo>
                    <a:pt x="36601" y="9367"/>
                    <a:pt x="34551" y="10202"/>
                    <a:pt x="34053" y="10827"/>
                  </a:cubicBezTo>
                  <a:cubicBezTo>
                    <a:pt x="33755" y="11198"/>
                    <a:pt x="33300" y="11562"/>
                    <a:pt x="32652" y="11562"/>
                  </a:cubicBezTo>
                  <a:cubicBezTo>
                    <a:pt x="31816" y="11562"/>
                    <a:pt x="30661" y="10957"/>
                    <a:pt x="29112" y="8981"/>
                  </a:cubicBezTo>
                  <a:cubicBezTo>
                    <a:pt x="25736" y="4660"/>
                    <a:pt x="25883" y="570"/>
                    <a:pt x="24430" y="570"/>
                  </a:cubicBezTo>
                  <a:cubicBezTo>
                    <a:pt x="24168" y="570"/>
                    <a:pt x="23853" y="704"/>
                    <a:pt x="23455" y="994"/>
                  </a:cubicBezTo>
                  <a:cubicBezTo>
                    <a:pt x="22528" y="1673"/>
                    <a:pt x="21010" y="1939"/>
                    <a:pt x="19315" y="1939"/>
                  </a:cubicBezTo>
                  <a:cubicBezTo>
                    <a:pt x="16258" y="1939"/>
                    <a:pt x="12623" y="1075"/>
                    <a:pt x="10836" y="208"/>
                  </a:cubicBezTo>
                  <a:cubicBezTo>
                    <a:pt x="10543" y="66"/>
                    <a:pt x="10188" y="0"/>
                    <a:pt x="9791" y="0"/>
                  </a:cubicBez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4507875" y="1674450"/>
              <a:ext cx="656775" cy="265900"/>
            </a:xfrm>
            <a:custGeom>
              <a:rect b="b" l="l" r="r" t="t"/>
              <a:pathLst>
                <a:path extrusionOk="0" h="10636" w="26271">
                  <a:moveTo>
                    <a:pt x="120" y="0"/>
                  </a:moveTo>
                  <a:cubicBezTo>
                    <a:pt x="1" y="1404"/>
                    <a:pt x="506" y="2864"/>
                    <a:pt x="2689" y="3622"/>
                  </a:cubicBezTo>
                  <a:cubicBezTo>
                    <a:pt x="6961" y="5102"/>
                    <a:pt x="6837" y="10636"/>
                    <a:pt x="9739" y="10636"/>
                  </a:cubicBezTo>
                  <a:cubicBezTo>
                    <a:pt x="10208" y="10636"/>
                    <a:pt x="10755" y="10492"/>
                    <a:pt x="11413" y="10163"/>
                  </a:cubicBezTo>
                  <a:cubicBezTo>
                    <a:pt x="17259" y="7236"/>
                    <a:pt x="14382" y="3762"/>
                    <a:pt x="20881" y="2597"/>
                  </a:cubicBezTo>
                  <a:cubicBezTo>
                    <a:pt x="23021" y="2218"/>
                    <a:pt x="24825" y="1193"/>
                    <a:pt x="26271" y="0"/>
                  </a:cubicBez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5438600" y="1674450"/>
              <a:ext cx="581075" cy="333400"/>
            </a:xfrm>
            <a:custGeom>
              <a:rect b="b" l="l" r="r" t="t"/>
              <a:pathLst>
                <a:path extrusionOk="0" h="13336" w="23243">
                  <a:moveTo>
                    <a:pt x="5528" y="0"/>
                  </a:moveTo>
                  <a:cubicBezTo>
                    <a:pt x="3696" y="1158"/>
                    <a:pt x="531" y="3341"/>
                    <a:pt x="138" y="4780"/>
                  </a:cubicBezTo>
                  <a:cubicBezTo>
                    <a:pt x="0" y="5283"/>
                    <a:pt x="233" y="5435"/>
                    <a:pt x="673" y="5435"/>
                  </a:cubicBezTo>
                  <a:cubicBezTo>
                    <a:pt x="1337" y="5435"/>
                    <a:pt x="2476" y="5088"/>
                    <a:pt x="3523" y="5088"/>
                  </a:cubicBezTo>
                  <a:cubicBezTo>
                    <a:pt x="4506" y="5088"/>
                    <a:pt x="5409" y="5393"/>
                    <a:pt x="5767" y="6576"/>
                  </a:cubicBezTo>
                  <a:cubicBezTo>
                    <a:pt x="6577" y="9261"/>
                    <a:pt x="6851" y="11946"/>
                    <a:pt x="10492" y="11946"/>
                  </a:cubicBezTo>
                  <a:cubicBezTo>
                    <a:pt x="11296" y="11946"/>
                    <a:pt x="12264" y="11815"/>
                    <a:pt x="13438" y="11524"/>
                  </a:cubicBezTo>
                  <a:cubicBezTo>
                    <a:pt x="14309" y="11308"/>
                    <a:pt x="15169" y="11215"/>
                    <a:pt x="16005" y="11215"/>
                  </a:cubicBezTo>
                  <a:cubicBezTo>
                    <a:pt x="18866" y="11215"/>
                    <a:pt x="21445" y="12309"/>
                    <a:pt x="23243" y="13335"/>
                  </a:cubicBezTo>
                  <a:lnTo>
                    <a:pt x="23243" y="7741"/>
                  </a:lnTo>
                  <a:lnTo>
                    <a:pt x="15494" y="0"/>
                  </a:ln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5764700" y="1613025"/>
              <a:ext cx="316200" cy="316375"/>
            </a:xfrm>
            <a:custGeom>
              <a:rect b="b" l="l" r="r" t="t"/>
              <a:pathLst>
                <a:path extrusionOk="0" h="12655" w="12648">
                  <a:moveTo>
                    <a:pt x="1" y="1"/>
                  </a:moveTo>
                  <a:lnTo>
                    <a:pt x="1" y="12655"/>
                  </a:lnTo>
                  <a:lnTo>
                    <a:pt x="12648" y="12655"/>
                  </a:lnTo>
                  <a:lnTo>
                    <a:pt x="10199" y="10205"/>
                  </a:lnTo>
                  <a:lnTo>
                    <a:pt x="2450" y="2457"/>
                  </a:lnTo>
                  <a:lnTo>
                    <a:pt x="1" y="1"/>
                  </a:ln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44"/>
          <p:cNvGrpSpPr/>
          <p:nvPr/>
        </p:nvGrpSpPr>
        <p:grpSpPr>
          <a:xfrm>
            <a:off x="3562885" y="3028491"/>
            <a:ext cx="1638377" cy="1637880"/>
            <a:chOff x="3064200" y="238125"/>
            <a:chExt cx="1152975" cy="1152625"/>
          </a:xfrm>
        </p:grpSpPr>
        <p:sp>
          <p:nvSpPr>
            <p:cNvPr id="1280" name="Google Shape;1280;p44"/>
            <p:cNvSpPr/>
            <p:nvPr/>
          </p:nvSpPr>
          <p:spPr>
            <a:xfrm>
              <a:off x="4026950" y="723275"/>
              <a:ext cx="169700" cy="169500"/>
            </a:xfrm>
            <a:custGeom>
              <a:rect b="b" l="l" r="r" t="t"/>
              <a:pathLst>
                <a:path extrusionOk="0" h="6780" w="6788">
                  <a:moveTo>
                    <a:pt x="3404" y="0"/>
                  </a:moveTo>
                  <a:lnTo>
                    <a:pt x="0" y="3404"/>
                  </a:lnTo>
                  <a:lnTo>
                    <a:pt x="3383" y="6780"/>
                  </a:lnTo>
                  <a:lnTo>
                    <a:pt x="6787" y="3383"/>
                  </a:lnTo>
                  <a:lnTo>
                    <a:pt x="3404" y="0"/>
                  </a:lnTo>
                  <a:close/>
                </a:path>
              </a:pathLst>
            </a:custGeom>
            <a:solidFill>
              <a:srgbClr val="E4F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4"/>
            <p:cNvSpPr/>
            <p:nvPr/>
          </p:nvSpPr>
          <p:spPr>
            <a:xfrm>
              <a:off x="4112050" y="703075"/>
              <a:ext cx="105125" cy="104775"/>
            </a:xfrm>
            <a:custGeom>
              <a:rect b="b" l="l" r="r" t="t"/>
              <a:pathLst>
                <a:path extrusionOk="0" h="4191" w="4205">
                  <a:moveTo>
                    <a:pt x="892" y="1"/>
                  </a:moveTo>
                  <a:cubicBezTo>
                    <a:pt x="839" y="1"/>
                    <a:pt x="786" y="22"/>
                    <a:pt x="744" y="64"/>
                  </a:cubicBezTo>
                  <a:lnTo>
                    <a:pt x="0" y="808"/>
                  </a:lnTo>
                  <a:lnTo>
                    <a:pt x="3383" y="4191"/>
                  </a:lnTo>
                  <a:lnTo>
                    <a:pt x="4127" y="3440"/>
                  </a:lnTo>
                  <a:cubicBezTo>
                    <a:pt x="4204" y="3363"/>
                    <a:pt x="4204" y="3229"/>
                    <a:pt x="4127" y="3152"/>
                  </a:cubicBezTo>
                  <a:lnTo>
                    <a:pt x="1039" y="64"/>
                  </a:lnTo>
                  <a:cubicBezTo>
                    <a:pt x="997" y="22"/>
                    <a:pt x="944" y="1"/>
                    <a:pt x="892" y="1"/>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4"/>
            <p:cNvSpPr/>
            <p:nvPr/>
          </p:nvSpPr>
          <p:spPr>
            <a:xfrm>
              <a:off x="4010100" y="808350"/>
              <a:ext cx="101450" cy="101450"/>
            </a:xfrm>
            <a:custGeom>
              <a:rect b="b" l="l" r="r" t="t"/>
              <a:pathLst>
                <a:path extrusionOk="0" h="4058" w="4058">
                  <a:moveTo>
                    <a:pt x="674" y="1"/>
                  </a:moveTo>
                  <a:lnTo>
                    <a:pt x="1" y="2436"/>
                  </a:lnTo>
                  <a:lnTo>
                    <a:pt x="1615" y="4058"/>
                  </a:lnTo>
                  <a:lnTo>
                    <a:pt x="4057" y="3377"/>
                  </a:lnTo>
                  <a:lnTo>
                    <a:pt x="674" y="1"/>
                  </a:ln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4"/>
            <p:cNvSpPr/>
            <p:nvPr/>
          </p:nvSpPr>
          <p:spPr>
            <a:xfrm>
              <a:off x="4026950" y="723275"/>
              <a:ext cx="101075" cy="101075"/>
            </a:xfrm>
            <a:custGeom>
              <a:rect b="b" l="l" r="r" t="t"/>
              <a:pathLst>
                <a:path extrusionOk="0" h="4043" w="4043">
                  <a:moveTo>
                    <a:pt x="3404" y="0"/>
                  </a:moveTo>
                  <a:lnTo>
                    <a:pt x="0" y="3404"/>
                  </a:lnTo>
                  <a:lnTo>
                    <a:pt x="646" y="4043"/>
                  </a:lnTo>
                  <a:lnTo>
                    <a:pt x="4043" y="639"/>
                  </a:lnTo>
                  <a:lnTo>
                    <a:pt x="34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4112050" y="707725"/>
              <a:ext cx="38450" cy="31525"/>
            </a:xfrm>
            <a:custGeom>
              <a:rect b="b" l="l" r="r" t="t"/>
              <a:pathLst>
                <a:path extrusionOk="0" h="1261" w="1538">
                  <a:moveTo>
                    <a:pt x="892" y="1"/>
                  </a:moveTo>
                  <a:cubicBezTo>
                    <a:pt x="721" y="1"/>
                    <a:pt x="551" y="68"/>
                    <a:pt x="421" y="201"/>
                  </a:cubicBezTo>
                  <a:lnTo>
                    <a:pt x="0" y="622"/>
                  </a:lnTo>
                  <a:lnTo>
                    <a:pt x="639" y="1261"/>
                  </a:lnTo>
                  <a:lnTo>
                    <a:pt x="1537" y="376"/>
                  </a:lnTo>
                  <a:lnTo>
                    <a:pt x="1362" y="201"/>
                  </a:lnTo>
                  <a:cubicBezTo>
                    <a:pt x="1232" y="68"/>
                    <a:pt x="1062" y="1"/>
                    <a:pt x="892" y="1"/>
                  </a:cubicBezTo>
                  <a:close/>
                </a:path>
              </a:pathLst>
            </a:custGeom>
            <a:solidFill>
              <a:srgbClr val="B0D4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4014675" y="808350"/>
              <a:ext cx="28425" cy="44425"/>
            </a:xfrm>
            <a:custGeom>
              <a:rect b="b" l="l" r="r" t="t"/>
              <a:pathLst>
                <a:path extrusionOk="0" h="1777" w="1137">
                  <a:moveTo>
                    <a:pt x="491" y="1"/>
                  </a:moveTo>
                  <a:lnTo>
                    <a:pt x="0" y="1777"/>
                  </a:lnTo>
                  <a:lnTo>
                    <a:pt x="1137" y="640"/>
                  </a:lnTo>
                  <a:lnTo>
                    <a:pt x="491" y="1"/>
                  </a:ln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4"/>
            <p:cNvSpPr/>
            <p:nvPr/>
          </p:nvSpPr>
          <p:spPr>
            <a:xfrm>
              <a:off x="4087650" y="783975"/>
              <a:ext cx="109000" cy="108800"/>
            </a:xfrm>
            <a:custGeom>
              <a:rect b="b" l="l" r="r" t="t"/>
              <a:pathLst>
                <a:path extrusionOk="0" h="4352" w="4360">
                  <a:moveTo>
                    <a:pt x="3405" y="0"/>
                  </a:moveTo>
                  <a:lnTo>
                    <a:pt x="1" y="3404"/>
                  </a:lnTo>
                  <a:lnTo>
                    <a:pt x="955" y="4352"/>
                  </a:lnTo>
                  <a:lnTo>
                    <a:pt x="4359" y="955"/>
                  </a:lnTo>
                  <a:lnTo>
                    <a:pt x="3405" y="0"/>
                  </a:lnTo>
                  <a:close/>
                </a:path>
              </a:pathLst>
            </a:custGeom>
            <a:solidFill>
              <a:srgbClr val="C5D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4"/>
            <p:cNvSpPr/>
            <p:nvPr/>
          </p:nvSpPr>
          <p:spPr>
            <a:xfrm>
              <a:off x="4172750" y="761700"/>
              <a:ext cx="40900" cy="46150"/>
            </a:xfrm>
            <a:custGeom>
              <a:rect b="b" l="l" r="r" t="t"/>
              <a:pathLst>
                <a:path extrusionOk="0" h="1846" w="1636">
                  <a:moveTo>
                    <a:pt x="892" y="0"/>
                  </a:moveTo>
                  <a:lnTo>
                    <a:pt x="1" y="891"/>
                  </a:lnTo>
                  <a:lnTo>
                    <a:pt x="955" y="1846"/>
                  </a:lnTo>
                  <a:lnTo>
                    <a:pt x="1369" y="1425"/>
                  </a:lnTo>
                  <a:cubicBezTo>
                    <a:pt x="1636" y="1165"/>
                    <a:pt x="1636" y="744"/>
                    <a:pt x="1369" y="484"/>
                  </a:cubicBezTo>
                  <a:lnTo>
                    <a:pt x="892" y="0"/>
                  </a:lnTo>
                  <a:close/>
                </a:path>
              </a:pathLst>
            </a:custGeom>
            <a:solidFill>
              <a:srgbClr val="709C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4048700" y="869075"/>
              <a:ext cx="62850" cy="40725"/>
            </a:xfrm>
            <a:custGeom>
              <a:rect b="b" l="l" r="r" t="t"/>
              <a:pathLst>
                <a:path extrusionOk="0" h="1629" w="2514">
                  <a:moveTo>
                    <a:pt x="1559" y="0"/>
                  </a:moveTo>
                  <a:lnTo>
                    <a:pt x="1" y="1558"/>
                  </a:lnTo>
                  <a:lnTo>
                    <a:pt x="71" y="1629"/>
                  </a:lnTo>
                  <a:lnTo>
                    <a:pt x="2513" y="948"/>
                  </a:lnTo>
                  <a:lnTo>
                    <a:pt x="1559" y="0"/>
                  </a:lnTo>
                  <a:close/>
                </a:path>
              </a:pathLst>
            </a:custGeom>
            <a:solidFill>
              <a:srgbClr val="709C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3745150" y="582025"/>
              <a:ext cx="426225" cy="808725"/>
            </a:xfrm>
            <a:custGeom>
              <a:rect b="b" l="l" r="r" t="t"/>
              <a:pathLst>
                <a:path extrusionOk="0" h="32349" w="17049">
                  <a:moveTo>
                    <a:pt x="8851" y="0"/>
                  </a:moveTo>
                  <a:lnTo>
                    <a:pt x="1" y="8857"/>
                  </a:lnTo>
                  <a:lnTo>
                    <a:pt x="5342" y="14199"/>
                  </a:lnTo>
                  <a:lnTo>
                    <a:pt x="15189" y="32348"/>
                  </a:lnTo>
                  <a:lnTo>
                    <a:pt x="17048" y="27983"/>
                  </a:lnTo>
                  <a:lnTo>
                    <a:pt x="88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4"/>
            <p:cNvSpPr/>
            <p:nvPr/>
          </p:nvSpPr>
          <p:spPr>
            <a:xfrm>
              <a:off x="3910100" y="582025"/>
              <a:ext cx="261275" cy="738700"/>
            </a:xfrm>
            <a:custGeom>
              <a:rect b="b" l="l" r="r" t="t"/>
              <a:pathLst>
                <a:path extrusionOk="0" h="29548" w="10451">
                  <a:moveTo>
                    <a:pt x="2253" y="0"/>
                  </a:moveTo>
                  <a:lnTo>
                    <a:pt x="0" y="2253"/>
                  </a:lnTo>
                  <a:lnTo>
                    <a:pt x="9784" y="29548"/>
                  </a:lnTo>
                  <a:lnTo>
                    <a:pt x="10450" y="27983"/>
                  </a:lnTo>
                  <a:lnTo>
                    <a:pt x="2253" y="0"/>
                  </a:ln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4"/>
            <p:cNvSpPr/>
            <p:nvPr/>
          </p:nvSpPr>
          <p:spPr>
            <a:xfrm>
              <a:off x="3764800" y="612375"/>
              <a:ext cx="221450" cy="234800"/>
            </a:xfrm>
            <a:custGeom>
              <a:rect b="b" l="l" r="r" t="t"/>
              <a:pathLst>
                <a:path extrusionOk="0" h="9392" w="8858">
                  <a:moveTo>
                    <a:pt x="8423" y="0"/>
                  </a:moveTo>
                  <a:lnTo>
                    <a:pt x="1" y="8423"/>
                  </a:lnTo>
                  <a:lnTo>
                    <a:pt x="962" y="9391"/>
                  </a:lnTo>
                  <a:lnTo>
                    <a:pt x="8858" y="1495"/>
                  </a:lnTo>
                  <a:lnTo>
                    <a:pt x="8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4"/>
            <p:cNvSpPr/>
            <p:nvPr/>
          </p:nvSpPr>
          <p:spPr>
            <a:xfrm>
              <a:off x="4031500" y="784150"/>
              <a:ext cx="53725" cy="122500"/>
            </a:xfrm>
            <a:custGeom>
              <a:rect b="b" l="l" r="r" t="t"/>
              <a:pathLst>
                <a:path extrusionOk="0" h="4900" w="2149">
                  <a:moveTo>
                    <a:pt x="787" y="0"/>
                  </a:moveTo>
                  <a:lnTo>
                    <a:pt x="1" y="786"/>
                  </a:lnTo>
                  <a:lnTo>
                    <a:pt x="1201" y="4899"/>
                  </a:lnTo>
                  <a:lnTo>
                    <a:pt x="2148" y="4640"/>
                  </a:lnTo>
                  <a:lnTo>
                    <a:pt x="787"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3561975" y="258300"/>
              <a:ext cx="169700" cy="169500"/>
            </a:xfrm>
            <a:custGeom>
              <a:rect b="b" l="l" r="r" t="t"/>
              <a:pathLst>
                <a:path extrusionOk="0" h="6780" w="6788">
                  <a:moveTo>
                    <a:pt x="3404" y="0"/>
                  </a:moveTo>
                  <a:lnTo>
                    <a:pt x="0" y="3404"/>
                  </a:lnTo>
                  <a:lnTo>
                    <a:pt x="3383" y="6780"/>
                  </a:lnTo>
                  <a:lnTo>
                    <a:pt x="6787" y="3376"/>
                  </a:lnTo>
                  <a:lnTo>
                    <a:pt x="3404" y="0"/>
                  </a:lnTo>
                  <a:close/>
                </a:path>
              </a:pathLst>
            </a:custGeom>
            <a:solidFill>
              <a:srgbClr val="E4F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4"/>
            <p:cNvSpPr/>
            <p:nvPr/>
          </p:nvSpPr>
          <p:spPr>
            <a:xfrm>
              <a:off x="3647075" y="238125"/>
              <a:ext cx="105125" cy="104575"/>
            </a:xfrm>
            <a:custGeom>
              <a:rect b="b" l="l" r="r" t="t"/>
              <a:pathLst>
                <a:path extrusionOk="0" h="4183" w="4205">
                  <a:moveTo>
                    <a:pt x="889" y="0"/>
                  </a:moveTo>
                  <a:cubicBezTo>
                    <a:pt x="836" y="0"/>
                    <a:pt x="783" y="21"/>
                    <a:pt x="744" y="63"/>
                  </a:cubicBezTo>
                  <a:lnTo>
                    <a:pt x="0" y="807"/>
                  </a:lnTo>
                  <a:lnTo>
                    <a:pt x="3376" y="4183"/>
                  </a:lnTo>
                  <a:lnTo>
                    <a:pt x="4127" y="3439"/>
                  </a:lnTo>
                  <a:cubicBezTo>
                    <a:pt x="4204" y="3362"/>
                    <a:pt x="4204" y="3228"/>
                    <a:pt x="4127" y="3144"/>
                  </a:cubicBezTo>
                  <a:lnTo>
                    <a:pt x="1039" y="63"/>
                  </a:lnTo>
                  <a:cubicBezTo>
                    <a:pt x="997" y="21"/>
                    <a:pt x="943" y="0"/>
                    <a:pt x="889" y="0"/>
                  </a:cubicBez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4"/>
            <p:cNvSpPr/>
            <p:nvPr/>
          </p:nvSpPr>
          <p:spPr>
            <a:xfrm>
              <a:off x="3544950" y="343400"/>
              <a:ext cx="101625" cy="101425"/>
            </a:xfrm>
            <a:custGeom>
              <a:rect b="b" l="l" r="r" t="t"/>
              <a:pathLst>
                <a:path extrusionOk="0" h="4057" w="4065">
                  <a:moveTo>
                    <a:pt x="681" y="0"/>
                  </a:moveTo>
                  <a:lnTo>
                    <a:pt x="1" y="2435"/>
                  </a:lnTo>
                  <a:lnTo>
                    <a:pt x="1622" y="4057"/>
                  </a:lnTo>
                  <a:lnTo>
                    <a:pt x="4064" y="3376"/>
                  </a:lnTo>
                  <a:lnTo>
                    <a:pt x="681" y="0"/>
                  </a:ln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3630400" y="326725"/>
              <a:ext cx="101275" cy="101075"/>
            </a:xfrm>
            <a:custGeom>
              <a:rect b="b" l="l" r="r" t="t"/>
              <a:pathLst>
                <a:path extrusionOk="0" h="4043" w="4051">
                  <a:moveTo>
                    <a:pt x="3405" y="0"/>
                  </a:moveTo>
                  <a:lnTo>
                    <a:pt x="1" y="3404"/>
                  </a:lnTo>
                  <a:lnTo>
                    <a:pt x="646" y="4043"/>
                  </a:lnTo>
                  <a:lnTo>
                    <a:pt x="4050" y="646"/>
                  </a:lnTo>
                  <a:lnTo>
                    <a:pt x="34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4"/>
            <p:cNvSpPr/>
            <p:nvPr/>
          </p:nvSpPr>
          <p:spPr>
            <a:xfrm>
              <a:off x="3715500" y="304425"/>
              <a:ext cx="33200" cy="38275"/>
            </a:xfrm>
            <a:custGeom>
              <a:rect b="b" l="l" r="r" t="t"/>
              <a:pathLst>
                <a:path extrusionOk="0" h="1531" w="1328">
                  <a:moveTo>
                    <a:pt x="892" y="1"/>
                  </a:moveTo>
                  <a:lnTo>
                    <a:pt x="1" y="892"/>
                  </a:lnTo>
                  <a:lnTo>
                    <a:pt x="646" y="1531"/>
                  </a:lnTo>
                  <a:lnTo>
                    <a:pt x="1067" y="1110"/>
                  </a:lnTo>
                  <a:cubicBezTo>
                    <a:pt x="1327" y="850"/>
                    <a:pt x="1327" y="429"/>
                    <a:pt x="1067" y="169"/>
                  </a:cubicBezTo>
                  <a:lnTo>
                    <a:pt x="892" y="1"/>
                  </a:lnTo>
                  <a:close/>
                </a:path>
              </a:pathLst>
            </a:custGeom>
            <a:solidFill>
              <a:srgbClr val="B0D4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4"/>
            <p:cNvSpPr/>
            <p:nvPr/>
          </p:nvSpPr>
          <p:spPr>
            <a:xfrm>
              <a:off x="3601975" y="411825"/>
              <a:ext cx="44600" cy="28450"/>
            </a:xfrm>
            <a:custGeom>
              <a:rect b="b" l="l" r="r" t="t"/>
              <a:pathLst>
                <a:path extrusionOk="0" h="1138" w="1784">
                  <a:moveTo>
                    <a:pt x="1138" y="0"/>
                  </a:moveTo>
                  <a:lnTo>
                    <a:pt x="1" y="1137"/>
                  </a:lnTo>
                  <a:lnTo>
                    <a:pt x="1783" y="639"/>
                  </a:lnTo>
                  <a:lnTo>
                    <a:pt x="1138" y="0"/>
                  </a:ln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3561975" y="258300"/>
              <a:ext cx="108800" cy="108800"/>
            </a:xfrm>
            <a:custGeom>
              <a:rect b="b" l="l" r="r" t="t"/>
              <a:pathLst>
                <a:path extrusionOk="0" h="4352" w="4352">
                  <a:moveTo>
                    <a:pt x="3404" y="0"/>
                  </a:moveTo>
                  <a:lnTo>
                    <a:pt x="0" y="3404"/>
                  </a:lnTo>
                  <a:lnTo>
                    <a:pt x="955" y="4352"/>
                  </a:lnTo>
                  <a:lnTo>
                    <a:pt x="4352" y="948"/>
                  </a:lnTo>
                  <a:lnTo>
                    <a:pt x="3404" y="0"/>
                  </a:lnTo>
                  <a:close/>
                </a:path>
              </a:pathLst>
            </a:custGeom>
            <a:solidFill>
              <a:srgbClr val="C5D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4"/>
            <p:cNvSpPr/>
            <p:nvPr/>
          </p:nvSpPr>
          <p:spPr>
            <a:xfrm>
              <a:off x="3647075" y="242900"/>
              <a:ext cx="46000" cy="39100"/>
            </a:xfrm>
            <a:custGeom>
              <a:rect b="b" l="l" r="r" t="t"/>
              <a:pathLst>
                <a:path extrusionOk="0" h="1564" w="1840">
                  <a:moveTo>
                    <a:pt x="892" y="0"/>
                  </a:moveTo>
                  <a:cubicBezTo>
                    <a:pt x="722" y="0"/>
                    <a:pt x="551" y="65"/>
                    <a:pt x="422" y="195"/>
                  </a:cubicBezTo>
                  <a:lnTo>
                    <a:pt x="0" y="616"/>
                  </a:lnTo>
                  <a:lnTo>
                    <a:pt x="948" y="1564"/>
                  </a:lnTo>
                  <a:lnTo>
                    <a:pt x="1839" y="672"/>
                  </a:lnTo>
                  <a:lnTo>
                    <a:pt x="1362" y="195"/>
                  </a:lnTo>
                  <a:cubicBezTo>
                    <a:pt x="1232" y="65"/>
                    <a:pt x="1062" y="0"/>
                    <a:pt x="892" y="0"/>
                  </a:cubicBezTo>
                  <a:close/>
                </a:path>
              </a:pathLst>
            </a:custGeom>
            <a:solidFill>
              <a:srgbClr val="709C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4"/>
            <p:cNvSpPr/>
            <p:nvPr/>
          </p:nvSpPr>
          <p:spPr>
            <a:xfrm>
              <a:off x="3544950" y="343400"/>
              <a:ext cx="40900" cy="62650"/>
            </a:xfrm>
            <a:custGeom>
              <a:rect b="b" l="l" r="r" t="t"/>
              <a:pathLst>
                <a:path extrusionOk="0" h="2506" w="1636">
                  <a:moveTo>
                    <a:pt x="681" y="0"/>
                  </a:moveTo>
                  <a:lnTo>
                    <a:pt x="1" y="2435"/>
                  </a:lnTo>
                  <a:lnTo>
                    <a:pt x="78" y="2506"/>
                  </a:lnTo>
                  <a:lnTo>
                    <a:pt x="1636" y="948"/>
                  </a:lnTo>
                  <a:lnTo>
                    <a:pt x="681" y="0"/>
                  </a:lnTo>
                  <a:close/>
                </a:path>
              </a:pathLst>
            </a:custGeom>
            <a:solidFill>
              <a:srgbClr val="709C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3064200" y="283375"/>
              <a:ext cx="808550" cy="426400"/>
            </a:xfrm>
            <a:custGeom>
              <a:rect b="b" l="l" r="r" t="t"/>
              <a:pathLst>
                <a:path extrusionOk="0" h="17056" w="32342">
                  <a:moveTo>
                    <a:pt x="4359" y="1"/>
                  </a:moveTo>
                  <a:lnTo>
                    <a:pt x="0" y="1861"/>
                  </a:lnTo>
                  <a:lnTo>
                    <a:pt x="18150" y="11708"/>
                  </a:lnTo>
                  <a:lnTo>
                    <a:pt x="23491" y="17056"/>
                  </a:lnTo>
                  <a:lnTo>
                    <a:pt x="32341" y="8198"/>
                  </a:lnTo>
                  <a:lnTo>
                    <a:pt x="43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4"/>
            <p:cNvSpPr/>
            <p:nvPr/>
          </p:nvSpPr>
          <p:spPr>
            <a:xfrm>
              <a:off x="3134025" y="283375"/>
              <a:ext cx="738725" cy="261300"/>
            </a:xfrm>
            <a:custGeom>
              <a:rect b="b" l="l" r="r" t="t"/>
              <a:pathLst>
                <a:path extrusionOk="0" h="10452" w="29549">
                  <a:moveTo>
                    <a:pt x="1566" y="1"/>
                  </a:moveTo>
                  <a:lnTo>
                    <a:pt x="1" y="668"/>
                  </a:lnTo>
                  <a:lnTo>
                    <a:pt x="27295" y="10451"/>
                  </a:lnTo>
                  <a:lnTo>
                    <a:pt x="29548" y="8198"/>
                  </a:lnTo>
                  <a:lnTo>
                    <a:pt x="1566" y="1"/>
                  </a:ln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4"/>
            <p:cNvSpPr/>
            <p:nvPr/>
          </p:nvSpPr>
          <p:spPr>
            <a:xfrm>
              <a:off x="3607775" y="468675"/>
              <a:ext cx="234600" cy="221450"/>
            </a:xfrm>
            <a:custGeom>
              <a:rect b="b" l="l" r="r" t="t"/>
              <a:pathLst>
                <a:path extrusionOk="0" h="8858" w="9384">
                  <a:moveTo>
                    <a:pt x="7889" y="0"/>
                  </a:moveTo>
                  <a:lnTo>
                    <a:pt x="0" y="7889"/>
                  </a:lnTo>
                  <a:lnTo>
                    <a:pt x="962" y="8858"/>
                  </a:lnTo>
                  <a:lnTo>
                    <a:pt x="9384" y="435"/>
                  </a:lnTo>
                  <a:lnTo>
                    <a:pt x="78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4"/>
            <p:cNvSpPr/>
            <p:nvPr/>
          </p:nvSpPr>
          <p:spPr>
            <a:xfrm>
              <a:off x="3548125" y="369525"/>
              <a:ext cx="122650" cy="53900"/>
            </a:xfrm>
            <a:custGeom>
              <a:rect b="b" l="l" r="r" t="t"/>
              <a:pathLst>
                <a:path extrusionOk="0" h="2156" w="4906">
                  <a:moveTo>
                    <a:pt x="267" y="1"/>
                  </a:moveTo>
                  <a:lnTo>
                    <a:pt x="0" y="948"/>
                  </a:lnTo>
                  <a:lnTo>
                    <a:pt x="4113" y="2155"/>
                  </a:lnTo>
                  <a:lnTo>
                    <a:pt x="4906" y="1362"/>
                  </a:lnTo>
                  <a:lnTo>
                    <a:pt x="267" y="1"/>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3094900" y="917325"/>
              <a:ext cx="280400" cy="186000"/>
            </a:xfrm>
            <a:custGeom>
              <a:rect b="b" l="l" r="r" t="t"/>
              <a:pathLst>
                <a:path extrusionOk="0" h="7440" w="11216">
                  <a:moveTo>
                    <a:pt x="2541" y="0"/>
                  </a:moveTo>
                  <a:lnTo>
                    <a:pt x="0" y="1720"/>
                  </a:lnTo>
                  <a:lnTo>
                    <a:pt x="8928" y="7440"/>
                  </a:lnTo>
                  <a:lnTo>
                    <a:pt x="11216" y="3271"/>
                  </a:lnTo>
                  <a:lnTo>
                    <a:pt x="2541" y="0"/>
                  </a:ln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3350200" y="1078400"/>
              <a:ext cx="186175" cy="280225"/>
            </a:xfrm>
            <a:custGeom>
              <a:rect b="b" l="l" r="r" t="t"/>
              <a:pathLst>
                <a:path extrusionOk="0" h="11209" w="7447">
                  <a:moveTo>
                    <a:pt x="4176" y="0"/>
                  </a:moveTo>
                  <a:lnTo>
                    <a:pt x="0" y="2288"/>
                  </a:lnTo>
                  <a:lnTo>
                    <a:pt x="5727" y="11209"/>
                  </a:lnTo>
                  <a:lnTo>
                    <a:pt x="7447" y="8675"/>
                  </a:lnTo>
                  <a:lnTo>
                    <a:pt x="4176" y="0"/>
                  </a:ln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3282650" y="274000"/>
              <a:ext cx="919950" cy="899000"/>
            </a:xfrm>
            <a:custGeom>
              <a:rect b="b" l="l" r="r" t="t"/>
              <a:pathLst>
                <a:path extrusionOk="0" h="35960" w="36798">
                  <a:moveTo>
                    <a:pt x="33509" y="0"/>
                  </a:moveTo>
                  <a:cubicBezTo>
                    <a:pt x="32245" y="0"/>
                    <a:pt x="30575" y="357"/>
                    <a:pt x="28909" y="1765"/>
                  </a:cubicBezTo>
                  <a:lnTo>
                    <a:pt x="3727" y="26948"/>
                  </a:lnTo>
                  <a:lnTo>
                    <a:pt x="0" y="33741"/>
                  </a:lnTo>
                  <a:lnTo>
                    <a:pt x="1109" y="34850"/>
                  </a:lnTo>
                  <a:lnTo>
                    <a:pt x="2218" y="35959"/>
                  </a:lnTo>
                  <a:lnTo>
                    <a:pt x="9012" y="32226"/>
                  </a:lnTo>
                  <a:lnTo>
                    <a:pt x="34194" y="7050"/>
                  </a:lnTo>
                  <a:cubicBezTo>
                    <a:pt x="36798" y="3955"/>
                    <a:pt x="35801" y="853"/>
                    <a:pt x="35612" y="348"/>
                  </a:cubicBezTo>
                  <a:lnTo>
                    <a:pt x="35605" y="348"/>
                  </a:lnTo>
                  <a:cubicBezTo>
                    <a:pt x="35372" y="260"/>
                    <a:pt x="34588" y="0"/>
                    <a:pt x="33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4"/>
            <p:cNvSpPr/>
            <p:nvPr/>
          </p:nvSpPr>
          <p:spPr>
            <a:xfrm>
              <a:off x="3305275" y="287075"/>
              <a:ext cx="892075" cy="885750"/>
            </a:xfrm>
            <a:custGeom>
              <a:rect b="b" l="l" r="r" t="t"/>
              <a:pathLst>
                <a:path extrusionOk="0" h="35430" w="35683">
                  <a:moveTo>
                    <a:pt x="34763" y="0"/>
                  </a:moveTo>
                  <a:lnTo>
                    <a:pt x="34763" y="0"/>
                  </a:lnTo>
                  <a:cubicBezTo>
                    <a:pt x="34538" y="1004"/>
                    <a:pt x="33970" y="2499"/>
                    <a:pt x="32791" y="4162"/>
                  </a:cubicBezTo>
                  <a:cubicBezTo>
                    <a:pt x="32377" y="4731"/>
                    <a:pt x="31920" y="5271"/>
                    <a:pt x="31422" y="5762"/>
                  </a:cubicBezTo>
                  <a:lnTo>
                    <a:pt x="8135" y="29050"/>
                  </a:lnTo>
                  <a:cubicBezTo>
                    <a:pt x="7244" y="29941"/>
                    <a:pt x="6233" y="30699"/>
                    <a:pt x="5138" y="31302"/>
                  </a:cubicBezTo>
                  <a:lnTo>
                    <a:pt x="1" y="34117"/>
                  </a:lnTo>
                  <a:lnTo>
                    <a:pt x="204" y="34320"/>
                  </a:lnTo>
                  <a:lnTo>
                    <a:pt x="1313" y="35429"/>
                  </a:lnTo>
                  <a:lnTo>
                    <a:pt x="8107" y="31703"/>
                  </a:lnTo>
                  <a:lnTo>
                    <a:pt x="33282" y="6520"/>
                  </a:lnTo>
                  <a:cubicBezTo>
                    <a:pt x="35682" y="3678"/>
                    <a:pt x="35029" y="835"/>
                    <a:pt x="34763" y="0"/>
                  </a:cubicBez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4"/>
            <p:cNvSpPr/>
            <p:nvPr/>
          </p:nvSpPr>
          <p:spPr>
            <a:xfrm>
              <a:off x="4026425" y="313900"/>
              <a:ext cx="114425" cy="114250"/>
            </a:xfrm>
            <a:custGeom>
              <a:rect b="b" l="l" r="r" t="t"/>
              <a:pathLst>
                <a:path extrusionOk="0" h="4570" w="4577">
                  <a:moveTo>
                    <a:pt x="2024" y="1"/>
                  </a:moveTo>
                  <a:cubicBezTo>
                    <a:pt x="2021" y="1"/>
                    <a:pt x="2018" y="1"/>
                    <a:pt x="2015" y="1"/>
                  </a:cubicBezTo>
                  <a:cubicBezTo>
                    <a:pt x="1397" y="1"/>
                    <a:pt x="709" y="205"/>
                    <a:pt x="0" y="794"/>
                  </a:cubicBezTo>
                  <a:lnTo>
                    <a:pt x="1678" y="1145"/>
                  </a:lnTo>
                  <a:cubicBezTo>
                    <a:pt x="2464" y="1306"/>
                    <a:pt x="3215" y="2050"/>
                    <a:pt x="3390" y="2836"/>
                  </a:cubicBezTo>
                  <a:lnTo>
                    <a:pt x="3776" y="4570"/>
                  </a:lnTo>
                  <a:cubicBezTo>
                    <a:pt x="4366" y="3868"/>
                    <a:pt x="4562" y="3166"/>
                    <a:pt x="4569" y="2556"/>
                  </a:cubicBezTo>
                  <a:cubicBezTo>
                    <a:pt x="4576" y="1331"/>
                    <a:pt x="3250" y="1"/>
                    <a:pt x="2024"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3271950" y="1117700"/>
              <a:ext cx="66325" cy="63500"/>
            </a:xfrm>
            <a:custGeom>
              <a:rect b="b" l="l" r="r" t="t"/>
              <a:pathLst>
                <a:path extrusionOk="0" h="2540" w="2653">
                  <a:moveTo>
                    <a:pt x="435" y="1"/>
                  </a:moveTo>
                  <a:cubicBezTo>
                    <a:pt x="0" y="429"/>
                    <a:pt x="0" y="1130"/>
                    <a:pt x="435" y="1566"/>
                  </a:cubicBezTo>
                  <a:lnTo>
                    <a:pt x="1088" y="2218"/>
                  </a:lnTo>
                  <a:cubicBezTo>
                    <a:pt x="1302" y="2432"/>
                    <a:pt x="1584" y="2539"/>
                    <a:pt x="1868" y="2539"/>
                  </a:cubicBezTo>
                  <a:cubicBezTo>
                    <a:pt x="2151" y="2539"/>
                    <a:pt x="2435" y="2432"/>
                    <a:pt x="2653" y="2218"/>
                  </a:cubicBezTo>
                  <a:lnTo>
                    <a:pt x="435" y="1"/>
                  </a:ln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4"/>
            <p:cNvSpPr/>
            <p:nvPr/>
          </p:nvSpPr>
          <p:spPr>
            <a:xfrm>
              <a:off x="3974475" y="375350"/>
              <a:ext cx="23025" cy="19925"/>
            </a:xfrm>
            <a:custGeom>
              <a:rect b="b" l="l" r="r" t="t"/>
              <a:pathLst>
                <a:path extrusionOk="0" h="797" w="921">
                  <a:moveTo>
                    <a:pt x="363" y="0"/>
                  </a:moveTo>
                  <a:cubicBezTo>
                    <a:pt x="166" y="0"/>
                    <a:pt x="0" y="249"/>
                    <a:pt x="169" y="435"/>
                  </a:cubicBezTo>
                  <a:lnTo>
                    <a:pt x="457" y="722"/>
                  </a:lnTo>
                  <a:cubicBezTo>
                    <a:pt x="506" y="771"/>
                    <a:pt x="571" y="796"/>
                    <a:pt x="637" y="796"/>
                  </a:cubicBezTo>
                  <a:cubicBezTo>
                    <a:pt x="703" y="796"/>
                    <a:pt x="769" y="771"/>
                    <a:pt x="822" y="722"/>
                  </a:cubicBezTo>
                  <a:cubicBezTo>
                    <a:pt x="920" y="617"/>
                    <a:pt x="920" y="456"/>
                    <a:pt x="822" y="350"/>
                  </a:cubicBezTo>
                  <a:lnTo>
                    <a:pt x="534" y="70"/>
                  </a:lnTo>
                  <a:cubicBezTo>
                    <a:pt x="479" y="21"/>
                    <a:pt x="420" y="0"/>
                    <a:pt x="363"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4"/>
            <p:cNvSpPr/>
            <p:nvPr/>
          </p:nvSpPr>
          <p:spPr>
            <a:xfrm>
              <a:off x="3930700" y="418725"/>
              <a:ext cx="23275" cy="20050"/>
            </a:xfrm>
            <a:custGeom>
              <a:rect b="b" l="l" r="r" t="t"/>
              <a:pathLst>
                <a:path extrusionOk="0" h="802" w="931">
                  <a:moveTo>
                    <a:pt x="372" y="0"/>
                  </a:moveTo>
                  <a:cubicBezTo>
                    <a:pt x="174" y="0"/>
                    <a:pt x="1" y="256"/>
                    <a:pt x="180" y="440"/>
                  </a:cubicBezTo>
                  <a:lnTo>
                    <a:pt x="467" y="728"/>
                  </a:lnTo>
                  <a:cubicBezTo>
                    <a:pt x="517" y="777"/>
                    <a:pt x="581" y="802"/>
                    <a:pt x="647" y="802"/>
                  </a:cubicBezTo>
                  <a:cubicBezTo>
                    <a:pt x="713" y="802"/>
                    <a:pt x="780" y="777"/>
                    <a:pt x="832" y="728"/>
                  </a:cubicBezTo>
                  <a:cubicBezTo>
                    <a:pt x="931" y="623"/>
                    <a:pt x="931" y="461"/>
                    <a:pt x="832" y="363"/>
                  </a:cubicBezTo>
                  <a:lnTo>
                    <a:pt x="545" y="75"/>
                  </a:lnTo>
                  <a:cubicBezTo>
                    <a:pt x="490" y="22"/>
                    <a:pt x="430" y="0"/>
                    <a:pt x="372"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3886925" y="462175"/>
              <a:ext cx="23550" cy="20125"/>
            </a:xfrm>
            <a:custGeom>
              <a:rect b="b" l="l" r="r" t="t"/>
              <a:pathLst>
                <a:path extrusionOk="0" h="805" w="942">
                  <a:moveTo>
                    <a:pt x="376" y="0"/>
                  </a:moveTo>
                  <a:cubicBezTo>
                    <a:pt x="174" y="0"/>
                    <a:pt x="1" y="259"/>
                    <a:pt x="190" y="443"/>
                  </a:cubicBezTo>
                  <a:lnTo>
                    <a:pt x="478" y="730"/>
                  </a:lnTo>
                  <a:cubicBezTo>
                    <a:pt x="527" y="780"/>
                    <a:pt x="592" y="804"/>
                    <a:pt x="658" y="804"/>
                  </a:cubicBezTo>
                  <a:cubicBezTo>
                    <a:pt x="723" y="804"/>
                    <a:pt x="790" y="780"/>
                    <a:pt x="843" y="730"/>
                  </a:cubicBezTo>
                  <a:cubicBezTo>
                    <a:pt x="941" y="625"/>
                    <a:pt x="941" y="464"/>
                    <a:pt x="843" y="366"/>
                  </a:cubicBezTo>
                  <a:lnTo>
                    <a:pt x="555" y="78"/>
                  </a:lnTo>
                  <a:cubicBezTo>
                    <a:pt x="499" y="23"/>
                    <a:pt x="436" y="0"/>
                    <a:pt x="376"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4"/>
            <p:cNvSpPr/>
            <p:nvPr/>
          </p:nvSpPr>
          <p:spPr>
            <a:xfrm>
              <a:off x="3843675" y="505825"/>
              <a:ext cx="23275" cy="19975"/>
            </a:xfrm>
            <a:custGeom>
              <a:rect b="b" l="l" r="r" t="t"/>
              <a:pathLst>
                <a:path extrusionOk="0" h="799" w="931">
                  <a:moveTo>
                    <a:pt x="370" y="0"/>
                  </a:moveTo>
                  <a:cubicBezTo>
                    <a:pt x="170" y="0"/>
                    <a:pt x="0" y="252"/>
                    <a:pt x="180" y="437"/>
                  </a:cubicBezTo>
                  <a:lnTo>
                    <a:pt x="460" y="725"/>
                  </a:lnTo>
                  <a:cubicBezTo>
                    <a:pt x="513" y="774"/>
                    <a:pt x="580" y="799"/>
                    <a:pt x="646" y="799"/>
                  </a:cubicBezTo>
                  <a:cubicBezTo>
                    <a:pt x="713" y="799"/>
                    <a:pt x="780" y="774"/>
                    <a:pt x="832" y="725"/>
                  </a:cubicBezTo>
                  <a:cubicBezTo>
                    <a:pt x="930" y="620"/>
                    <a:pt x="930" y="458"/>
                    <a:pt x="832" y="360"/>
                  </a:cubicBezTo>
                  <a:lnTo>
                    <a:pt x="544" y="72"/>
                  </a:lnTo>
                  <a:cubicBezTo>
                    <a:pt x="489" y="22"/>
                    <a:pt x="428" y="0"/>
                    <a:pt x="370"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4"/>
            <p:cNvSpPr/>
            <p:nvPr/>
          </p:nvSpPr>
          <p:spPr>
            <a:xfrm>
              <a:off x="3799425" y="548825"/>
              <a:ext cx="23825" cy="20500"/>
            </a:xfrm>
            <a:custGeom>
              <a:rect b="b" l="l" r="r" t="t"/>
              <a:pathLst>
                <a:path extrusionOk="0" h="820" w="953">
                  <a:moveTo>
                    <a:pt x="384" y="1"/>
                  </a:moveTo>
                  <a:cubicBezTo>
                    <a:pt x="179" y="1"/>
                    <a:pt x="0" y="276"/>
                    <a:pt x="209" y="458"/>
                  </a:cubicBezTo>
                  <a:lnTo>
                    <a:pt x="490" y="746"/>
                  </a:lnTo>
                  <a:cubicBezTo>
                    <a:pt x="542" y="795"/>
                    <a:pt x="609" y="819"/>
                    <a:pt x="675" y="819"/>
                  </a:cubicBezTo>
                  <a:cubicBezTo>
                    <a:pt x="741" y="819"/>
                    <a:pt x="806" y="795"/>
                    <a:pt x="855" y="746"/>
                  </a:cubicBezTo>
                  <a:cubicBezTo>
                    <a:pt x="953" y="640"/>
                    <a:pt x="953" y="479"/>
                    <a:pt x="855" y="381"/>
                  </a:cubicBezTo>
                  <a:lnTo>
                    <a:pt x="574" y="93"/>
                  </a:lnTo>
                  <a:cubicBezTo>
                    <a:pt x="515" y="28"/>
                    <a:pt x="448" y="1"/>
                    <a:pt x="384"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4"/>
            <p:cNvSpPr/>
            <p:nvPr/>
          </p:nvSpPr>
          <p:spPr>
            <a:xfrm>
              <a:off x="3755925" y="592500"/>
              <a:ext cx="23825" cy="20325"/>
            </a:xfrm>
            <a:custGeom>
              <a:rect b="b" l="l" r="r" t="t"/>
              <a:pathLst>
                <a:path extrusionOk="0" h="813" w="953">
                  <a:moveTo>
                    <a:pt x="382" y="0"/>
                  </a:moveTo>
                  <a:cubicBezTo>
                    <a:pt x="177" y="0"/>
                    <a:pt x="1" y="272"/>
                    <a:pt x="208" y="458"/>
                  </a:cubicBezTo>
                  <a:lnTo>
                    <a:pt x="489" y="739"/>
                  </a:lnTo>
                  <a:cubicBezTo>
                    <a:pt x="542" y="788"/>
                    <a:pt x="608" y="813"/>
                    <a:pt x="674" y="813"/>
                  </a:cubicBezTo>
                  <a:cubicBezTo>
                    <a:pt x="740" y="813"/>
                    <a:pt x="805" y="788"/>
                    <a:pt x="854" y="739"/>
                  </a:cubicBezTo>
                  <a:cubicBezTo>
                    <a:pt x="952" y="641"/>
                    <a:pt x="952" y="473"/>
                    <a:pt x="854" y="374"/>
                  </a:cubicBezTo>
                  <a:lnTo>
                    <a:pt x="573" y="94"/>
                  </a:lnTo>
                  <a:cubicBezTo>
                    <a:pt x="514" y="28"/>
                    <a:pt x="447" y="0"/>
                    <a:pt x="382"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3712650" y="636000"/>
              <a:ext cx="23575" cy="20350"/>
            </a:xfrm>
            <a:custGeom>
              <a:rect b="b" l="l" r="r" t="t"/>
              <a:pathLst>
                <a:path extrusionOk="0" h="814" w="943">
                  <a:moveTo>
                    <a:pt x="379" y="1"/>
                  </a:moveTo>
                  <a:cubicBezTo>
                    <a:pt x="175" y="1"/>
                    <a:pt x="0" y="271"/>
                    <a:pt x="199" y="459"/>
                  </a:cubicBezTo>
                  <a:lnTo>
                    <a:pt x="480" y="740"/>
                  </a:lnTo>
                  <a:cubicBezTo>
                    <a:pt x="532" y="789"/>
                    <a:pt x="599" y="813"/>
                    <a:pt x="665" y="813"/>
                  </a:cubicBezTo>
                  <a:cubicBezTo>
                    <a:pt x="730" y="813"/>
                    <a:pt x="795" y="789"/>
                    <a:pt x="845" y="740"/>
                  </a:cubicBezTo>
                  <a:cubicBezTo>
                    <a:pt x="943" y="635"/>
                    <a:pt x="943" y="473"/>
                    <a:pt x="845" y="375"/>
                  </a:cubicBezTo>
                  <a:lnTo>
                    <a:pt x="564" y="87"/>
                  </a:lnTo>
                  <a:cubicBezTo>
                    <a:pt x="506" y="26"/>
                    <a:pt x="441" y="1"/>
                    <a:pt x="379"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4"/>
            <p:cNvSpPr/>
            <p:nvPr/>
          </p:nvSpPr>
          <p:spPr>
            <a:xfrm>
              <a:off x="3669400" y="679825"/>
              <a:ext cx="23500" cy="20050"/>
            </a:xfrm>
            <a:custGeom>
              <a:rect b="b" l="l" r="r" t="t"/>
              <a:pathLst>
                <a:path extrusionOk="0" h="802" w="940">
                  <a:moveTo>
                    <a:pt x="371" y="0"/>
                  </a:moveTo>
                  <a:cubicBezTo>
                    <a:pt x="170" y="0"/>
                    <a:pt x="0" y="258"/>
                    <a:pt x="188" y="447"/>
                  </a:cubicBezTo>
                  <a:lnTo>
                    <a:pt x="469" y="727"/>
                  </a:lnTo>
                  <a:cubicBezTo>
                    <a:pt x="522" y="776"/>
                    <a:pt x="588" y="801"/>
                    <a:pt x="654" y="801"/>
                  </a:cubicBezTo>
                  <a:cubicBezTo>
                    <a:pt x="720" y="801"/>
                    <a:pt x="785" y="776"/>
                    <a:pt x="834" y="727"/>
                  </a:cubicBezTo>
                  <a:cubicBezTo>
                    <a:pt x="939" y="629"/>
                    <a:pt x="939" y="461"/>
                    <a:pt x="834" y="362"/>
                  </a:cubicBezTo>
                  <a:lnTo>
                    <a:pt x="553" y="82"/>
                  </a:lnTo>
                  <a:cubicBezTo>
                    <a:pt x="496" y="24"/>
                    <a:pt x="432" y="0"/>
                    <a:pt x="371"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4"/>
            <p:cNvSpPr/>
            <p:nvPr/>
          </p:nvSpPr>
          <p:spPr>
            <a:xfrm>
              <a:off x="3625625" y="723175"/>
              <a:ext cx="23575" cy="20200"/>
            </a:xfrm>
            <a:custGeom>
              <a:rect b="b" l="l" r="r" t="t"/>
              <a:pathLst>
                <a:path extrusionOk="0" h="808" w="943">
                  <a:moveTo>
                    <a:pt x="377" y="1"/>
                  </a:moveTo>
                  <a:cubicBezTo>
                    <a:pt x="174" y="1"/>
                    <a:pt x="1" y="266"/>
                    <a:pt x="199" y="453"/>
                  </a:cubicBezTo>
                  <a:lnTo>
                    <a:pt x="479" y="734"/>
                  </a:lnTo>
                  <a:cubicBezTo>
                    <a:pt x="532" y="783"/>
                    <a:pt x="599" y="808"/>
                    <a:pt x="665" y="808"/>
                  </a:cubicBezTo>
                  <a:cubicBezTo>
                    <a:pt x="730" y="808"/>
                    <a:pt x="795" y="783"/>
                    <a:pt x="844" y="734"/>
                  </a:cubicBezTo>
                  <a:cubicBezTo>
                    <a:pt x="943" y="636"/>
                    <a:pt x="943" y="474"/>
                    <a:pt x="844" y="369"/>
                  </a:cubicBezTo>
                  <a:lnTo>
                    <a:pt x="564" y="88"/>
                  </a:lnTo>
                  <a:cubicBezTo>
                    <a:pt x="505" y="27"/>
                    <a:pt x="440" y="1"/>
                    <a:pt x="377"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3581625" y="766475"/>
              <a:ext cx="24075" cy="20425"/>
            </a:xfrm>
            <a:custGeom>
              <a:rect b="b" l="l" r="r" t="t"/>
              <a:pathLst>
                <a:path extrusionOk="0" h="817" w="963">
                  <a:moveTo>
                    <a:pt x="388" y="1"/>
                  </a:moveTo>
                  <a:cubicBezTo>
                    <a:pt x="181" y="1"/>
                    <a:pt x="0" y="276"/>
                    <a:pt x="218" y="462"/>
                  </a:cubicBezTo>
                  <a:lnTo>
                    <a:pt x="499" y="743"/>
                  </a:lnTo>
                  <a:cubicBezTo>
                    <a:pt x="551" y="792"/>
                    <a:pt x="618" y="816"/>
                    <a:pt x="684" y="816"/>
                  </a:cubicBezTo>
                  <a:cubicBezTo>
                    <a:pt x="750" y="816"/>
                    <a:pt x="815" y="792"/>
                    <a:pt x="864" y="743"/>
                  </a:cubicBezTo>
                  <a:cubicBezTo>
                    <a:pt x="962" y="644"/>
                    <a:pt x="962" y="483"/>
                    <a:pt x="864" y="385"/>
                  </a:cubicBezTo>
                  <a:lnTo>
                    <a:pt x="583" y="97"/>
                  </a:lnTo>
                  <a:cubicBezTo>
                    <a:pt x="524" y="29"/>
                    <a:pt x="455" y="1"/>
                    <a:pt x="388"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4"/>
            <p:cNvSpPr/>
            <p:nvPr/>
          </p:nvSpPr>
          <p:spPr>
            <a:xfrm>
              <a:off x="3538600" y="810225"/>
              <a:ext cx="23575" cy="20175"/>
            </a:xfrm>
            <a:custGeom>
              <a:rect b="b" l="l" r="r" t="t"/>
              <a:pathLst>
                <a:path extrusionOk="0" h="807" w="943">
                  <a:moveTo>
                    <a:pt x="376" y="0"/>
                  </a:moveTo>
                  <a:cubicBezTo>
                    <a:pt x="174" y="0"/>
                    <a:pt x="0" y="265"/>
                    <a:pt x="199" y="452"/>
                  </a:cubicBezTo>
                  <a:lnTo>
                    <a:pt x="479" y="733"/>
                  </a:lnTo>
                  <a:cubicBezTo>
                    <a:pt x="532" y="782"/>
                    <a:pt x="599" y="807"/>
                    <a:pt x="664" y="807"/>
                  </a:cubicBezTo>
                  <a:cubicBezTo>
                    <a:pt x="730" y="807"/>
                    <a:pt x="795" y="782"/>
                    <a:pt x="844" y="733"/>
                  </a:cubicBezTo>
                  <a:cubicBezTo>
                    <a:pt x="942" y="635"/>
                    <a:pt x="942" y="473"/>
                    <a:pt x="844" y="368"/>
                  </a:cubicBezTo>
                  <a:lnTo>
                    <a:pt x="563" y="87"/>
                  </a:lnTo>
                  <a:cubicBezTo>
                    <a:pt x="505" y="26"/>
                    <a:pt x="439" y="0"/>
                    <a:pt x="376"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4"/>
            <p:cNvSpPr/>
            <p:nvPr/>
          </p:nvSpPr>
          <p:spPr>
            <a:xfrm>
              <a:off x="3495325" y="853875"/>
              <a:ext cx="23500" cy="20050"/>
            </a:xfrm>
            <a:custGeom>
              <a:rect b="b" l="l" r="r" t="t"/>
              <a:pathLst>
                <a:path extrusionOk="0" h="802" w="940">
                  <a:moveTo>
                    <a:pt x="371" y="0"/>
                  </a:moveTo>
                  <a:cubicBezTo>
                    <a:pt x="171" y="0"/>
                    <a:pt x="1" y="259"/>
                    <a:pt x="189" y="447"/>
                  </a:cubicBezTo>
                  <a:lnTo>
                    <a:pt x="477" y="728"/>
                  </a:lnTo>
                  <a:cubicBezTo>
                    <a:pt x="526" y="777"/>
                    <a:pt x="591" y="801"/>
                    <a:pt x="657" y="801"/>
                  </a:cubicBezTo>
                  <a:cubicBezTo>
                    <a:pt x="722" y="801"/>
                    <a:pt x="789" y="777"/>
                    <a:pt x="842" y="728"/>
                  </a:cubicBezTo>
                  <a:cubicBezTo>
                    <a:pt x="940" y="629"/>
                    <a:pt x="940" y="468"/>
                    <a:pt x="842" y="363"/>
                  </a:cubicBezTo>
                  <a:lnTo>
                    <a:pt x="554" y="82"/>
                  </a:lnTo>
                  <a:cubicBezTo>
                    <a:pt x="496" y="25"/>
                    <a:pt x="433" y="0"/>
                    <a:pt x="371"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3452025" y="897525"/>
              <a:ext cx="23125" cy="19900"/>
            </a:xfrm>
            <a:custGeom>
              <a:rect b="b" l="l" r="r" t="t"/>
              <a:pathLst>
                <a:path extrusionOk="0" h="796" w="925">
                  <a:moveTo>
                    <a:pt x="367" y="1"/>
                  </a:moveTo>
                  <a:cubicBezTo>
                    <a:pt x="169" y="1"/>
                    <a:pt x="0" y="252"/>
                    <a:pt x="173" y="442"/>
                  </a:cubicBezTo>
                  <a:lnTo>
                    <a:pt x="461" y="722"/>
                  </a:lnTo>
                  <a:cubicBezTo>
                    <a:pt x="510" y="771"/>
                    <a:pt x="575" y="796"/>
                    <a:pt x="641" y="796"/>
                  </a:cubicBezTo>
                  <a:cubicBezTo>
                    <a:pt x="707" y="796"/>
                    <a:pt x="773" y="771"/>
                    <a:pt x="826" y="722"/>
                  </a:cubicBezTo>
                  <a:cubicBezTo>
                    <a:pt x="924" y="624"/>
                    <a:pt x="924" y="463"/>
                    <a:pt x="826" y="357"/>
                  </a:cubicBezTo>
                  <a:lnTo>
                    <a:pt x="545" y="77"/>
                  </a:lnTo>
                  <a:cubicBezTo>
                    <a:pt x="489" y="23"/>
                    <a:pt x="427" y="1"/>
                    <a:pt x="367"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4"/>
            <p:cNvSpPr/>
            <p:nvPr/>
          </p:nvSpPr>
          <p:spPr>
            <a:xfrm>
              <a:off x="3408250" y="940900"/>
              <a:ext cx="23375" cy="20050"/>
            </a:xfrm>
            <a:custGeom>
              <a:rect b="b" l="l" r="r" t="t"/>
              <a:pathLst>
                <a:path extrusionOk="0" h="802" w="935">
                  <a:moveTo>
                    <a:pt x="370" y="1"/>
                  </a:moveTo>
                  <a:cubicBezTo>
                    <a:pt x="172" y="1"/>
                    <a:pt x="1" y="259"/>
                    <a:pt x="184" y="447"/>
                  </a:cubicBezTo>
                  <a:lnTo>
                    <a:pt x="472" y="728"/>
                  </a:lnTo>
                  <a:cubicBezTo>
                    <a:pt x="521" y="777"/>
                    <a:pt x="586" y="802"/>
                    <a:pt x="651" y="802"/>
                  </a:cubicBezTo>
                  <a:cubicBezTo>
                    <a:pt x="717" y="802"/>
                    <a:pt x="784" y="777"/>
                    <a:pt x="837" y="728"/>
                  </a:cubicBezTo>
                  <a:cubicBezTo>
                    <a:pt x="935" y="630"/>
                    <a:pt x="935" y="468"/>
                    <a:pt x="837" y="363"/>
                  </a:cubicBezTo>
                  <a:lnTo>
                    <a:pt x="549" y="82"/>
                  </a:lnTo>
                  <a:cubicBezTo>
                    <a:pt x="493" y="25"/>
                    <a:pt x="430" y="1"/>
                    <a:pt x="370"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4"/>
            <p:cNvSpPr/>
            <p:nvPr/>
          </p:nvSpPr>
          <p:spPr>
            <a:xfrm>
              <a:off x="4051375" y="452425"/>
              <a:ext cx="23325" cy="20050"/>
            </a:xfrm>
            <a:custGeom>
              <a:rect b="b" l="l" r="r" t="t"/>
              <a:pathLst>
                <a:path extrusionOk="0" h="802" w="933">
                  <a:moveTo>
                    <a:pt x="371" y="0"/>
                  </a:moveTo>
                  <a:cubicBezTo>
                    <a:pt x="170" y="0"/>
                    <a:pt x="0" y="259"/>
                    <a:pt x="188" y="447"/>
                  </a:cubicBezTo>
                  <a:lnTo>
                    <a:pt x="469" y="727"/>
                  </a:lnTo>
                  <a:cubicBezTo>
                    <a:pt x="518" y="777"/>
                    <a:pt x="585" y="801"/>
                    <a:pt x="652" y="801"/>
                  </a:cubicBezTo>
                  <a:cubicBezTo>
                    <a:pt x="718" y="801"/>
                    <a:pt x="785" y="777"/>
                    <a:pt x="834" y="727"/>
                  </a:cubicBezTo>
                  <a:cubicBezTo>
                    <a:pt x="932" y="622"/>
                    <a:pt x="932" y="461"/>
                    <a:pt x="834" y="362"/>
                  </a:cubicBezTo>
                  <a:lnTo>
                    <a:pt x="553" y="82"/>
                  </a:lnTo>
                  <a:cubicBezTo>
                    <a:pt x="496" y="24"/>
                    <a:pt x="432" y="0"/>
                    <a:pt x="371"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4008100" y="496075"/>
              <a:ext cx="23075" cy="19900"/>
            </a:xfrm>
            <a:custGeom>
              <a:rect b="b" l="l" r="r" t="t"/>
              <a:pathLst>
                <a:path extrusionOk="0" h="796" w="923">
                  <a:moveTo>
                    <a:pt x="366" y="1"/>
                  </a:moveTo>
                  <a:cubicBezTo>
                    <a:pt x="167" y="1"/>
                    <a:pt x="0" y="252"/>
                    <a:pt x="179" y="441"/>
                  </a:cubicBezTo>
                  <a:lnTo>
                    <a:pt x="460" y="722"/>
                  </a:lnTo>
                  <a:cubicBezTo>
                    <a:pt x="512" y="771"/>
                    <a:pt x="579" y="796"/>
                    <a:pt x="645" y="796"/>
                  </a:cubicBezTo>
                  <a:cubicBezTo>
                    <a:pt x="710" y="796"/>
                    <a:pt x="775" y="771"/>
                    <a:pt x="824" y="722"/>
                  </a:cubicBezTo>
                  <a:cubicBezTo>
                    <a:pt x="923" y="624"/>
                    <a:pt x="923" y="462"/>
                    <a:pt x="824" y="357"/>
                  </a:cubicBezTo>
                  <a:lnTo>
                    <a:pt x="544" y="76"/>
                  </a:lnTo>
                  <a:cubicBezTo>
                    <a:pt x="487" y="23"/>
                    <a:pt x="425" y="1"/>
                    <a:pt x="366"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a:off x="3964350" y="539450"/>
              <a:ext cx="23325" cy="20175"/>
            </a:xfrm>
            <a:custGeom>
              <a:rect b="b" l="l" r="r" t="t"/>
              <a:pathLst>
                <a:path extrusionOk="0" h="807" w="933">
                  <a:moveTo>
                    <a:pt x="371" y="0"/>
                  </a:moveTo>
                  <a:cubicBezTo>
                    <a:pt x="170" y="0"/>
                    <a:pt x="0" y="259"/>
                    <a:pt x="188" y="447"/>
                  </a:cubicBezTo>
                  <a:lnTo>
                    <a:pt x="469" y="728"/>
                  </a:lnTo>
                  <a:cubicBezTo>
                    <a:pt x="518" y="780"/>
                    <a:pt x="585" y="807"/>
                    <a:pt x="651" y="807"/>
                  </a:cubicBezTo>
                  <a:cubicBezTo>
                    <a:pt x="718" y="807"/>
                    <a:pt x="785" y="780"/>
                    <a:pt x="834" y="728"/>
                  </a:cubicBezTo>
                  <a:cubicBezTo>
                    <a:pt x="932" y="629"/>
                    <a:pt x="932" y="468"/>
                    <a:pt x="834" y="363"/>
                  </a:cubicBezTo>
                  <a:lnTo>
                    <a:pt x="553" y="82"/>
                  </a:lnTo>
                  <a:cubicBezTo>
                    <a:pt x="496" y="24"/>
                    <a:pt x="432" y="0"/>
                    <a:pt x="371"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4"/>
            <p:cNvSpPr/>
            <p:nvPr/>
          </p:nvSpPr>
          <p:spPr>
            <a:xfrm>
              <a:off x="3921075" y="583100"/>
              <a:ext cx="23250" cy="19900"/>
            </a:xfrm>
            <a:custGeom>
              <a:rect b="b" l="l" r="r" t="t"/>
              <a:pathLst>
                <a:path extrusionOk="0" h="796" w="930">
                  <a:moveTo>
                    <a:pt x="366" y="1"/>
                  </a:moveTo>
                  <a:cubicBezTo>
                    <a:pt x="167" y="1"/>
                    <a:pt x="0" y="252"/>
                    <a:pt x="179" y="441"/>
                  </a:cubicBezTo>
                  <a:lnTo>
                    <a:pt x="466" y="722"/>
                  </a:lnTo>
                  <a:cubicBezTo>
                    <a:pt x="516" y="771"/>
                    <a:pt x="580" y="796"/>
                    <a:pt x="646" y="796"/>
                  </a:cubicBezTo>
                  <a:cubicBezTo>
                    <a:pt x="712" y="796"/>
                    <a:pt x="779" y="771"/>
                    <a:pt x="831" y="722"/>
                  </a:cubicBezTo>
                  <a:cubicBezTo>
                    <a:pt x="930" y="624"/>
                    <a:pt x="930" y="463"/>
                    <a:pt x="831" y="357"/>
                  </a:cubicBezTo>
                  <a:lnTo>
                    <a:pt x="544" y="76"/>
                  </a:lnTo>
                  <a:cubicBezTo>
                    <a:pt x="487" y="23"/>
                    <a:pt x="425" y="1"/>
                    <a:pt x="366"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3877525" y="626625"/>
              <a:ext cx="23125" cy="20025"/>
            </a:xfrm>
            <a:custGeom>
              <a:rect b="b" l="l" r="r" t="t"/>
              <a:pathLst>
                <a:path extrusionOk="0" h="801" w="925">
                  <a:moveTo>
                    <a:pt x="367" y="0"/>
                  </a:moveTo>
                  <a:cubicBezTo>
                    <a:pt x="168" y="0"/>
                    <a:pt x="0" y="252"/>
                    <a:pt x="173" y="441"/>
                  </a:cubicBezTo>
                  <a:lnTo>
                    <a:pt x="461" y="722"/>
                  </a:lnTo>
                  <a:cubicBezTo>
                    <a:pt x="510" y="774"/>
                    <a:pt x="577" y="801"/>
                    <a:pt x="643" y="801"/>
                  </a:cubicBezTo>
                  <a:cubicBezTo>
                    <a:pt x="710" y="801"/>
                    <a:pt x="777" y="774"/>
                    <a:pt x="826" y="722"/>
                  </a:cubicBezTo>
                  <a:cubicBezTo>
                    <a:pt x="924" y="624"/>
                    <a:pt x="924" y="462"/>
                    <a:pt x="826" y="357"/>
                  </a:cubicBezTo>
                  <a:lnTo>
                    <a:pt x="545" y="76"/>
                  </a:lnTo>
                  <a:cubicBezTo>
                    <a:pt x="489" y="23"/>
                    <a:pt x="426" y="0"/>
                    <a:pt x="367"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3833375" y="669850"/>
              <a:ext cx="23750" cy="20200"/>
            </a:xfrm>
            <a:custGeom>
              <a:rect b="b" l="l" r="r" t="t"/>
              <a:pathLst>
                <a:path extrusionOk="0" h="808" w="950">
                  <a:moveTo>
                    <a:pt x="379" y="0"/>
                  </a:moveTo>
                  <a:cubicBezTo>
                    <a:pt x="178" y="0"/>
                    <a:pt x="0" y="265"/>
                    <a:pt x="198" y="453"/>
                  </a:cubicBezTo>
                  <a:lnTo>
                    <a:pt x="486" y="733"/>
                  </a:lnTo>
                  <a:cubicBezTo>
                    <a:pt x="535" y="782"/>
                    <a:pt x="600" y="807"/>
                    <a:pt x="666" y="807"/>
                  </a:cubicBezTo>
                  <a:cubicBezTo>
                    <a:pt x="732" y="807"/>
                    <a:pt x="799" y="782"/>
                    <a:pt x="851" y="733"/>
                  </a:cubicBezTo>
                  <a:cubicBezTo>
                    <a:pt x="949" y="635"/>
                    <a:pt x="949" y="474"/>
                    <a:pt x="851" y="368"/>
                  </a:cubicBezTo>
                  <a:lnTo>
                    <a:pt x="563" y="88"/>
                  </a:lnTo>
                  <a:cubicBezTo>
                    <a:pt x="507" y="26"/>
                    <a:pt x="442" y="0"/>
                    <a:pt x="379"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3790350" y="713650"/>
              <a:ext cx="23250" cy="20075"/>
            </a:xfrm>
            <a:custGeom>
              <a:rect b="b" l="l" r="r" t="t"/>
              <a:pathLst>
                <a:path extrusionOk="0" h="803" w="930">
                  <a:moveTo>
                    <a:pt x="369" y="0"/>
                  </a:moveTo>
                  <a:cubicBezTo>
                    <a:pt x="172" y="0"/>
                    <a:pt x="1" y="252"/>
                    <a:pt x="179" y="441"/>
                  </a:cubicBezTo>
                  <a:lnTo>
                    <a:pt x="467" y="729"/>
                  </a:lnTo>
                  <a:cubicBezTo>
                    <a:pt x="516" y="778"/>
                    <a:pt x="581" y="803"/>
                    <a:pt x="647" y="803"/>
                  </a:cubicBezTo>
                  <a:cubicBezTo>
                    <a:pt x="712" y="803"/>
                    <a:pt x="779" y="778"/>
                    <a:pt x="832" y="729"/>
                  </a:cubicBezTo>
                  <a:cubicBezTo>
                    <a:pt x="930" y="624"/>
                    <a:pt x="930" y="462"/>
                    <a:pt x="832" y="357"/>
                  </a:cubicBezTo>
                  <a:lnTo>
                    <a:pt x="544" y="76"/>
                  </a:lnTo>
                  <a:cubicBezTo>
                    <a:pt x="489" y="23"/>
                    <a:pt x="428" y="0"/>
                    <a:pt x="369"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a:off x="3746725" y="757025"/>
              <a:ext cx="23375" cy="20225"/>
            </a:xfrm>
            <a:custGeom>
              <a:rect b="b" l="l" r="r" t="t"/>
              <a:pathLst>
                <a:path extrusionOk="0" h="809" w="935">
                  <a:moveTo>
                    <a:pt x="370" y="0"/>
                  </a:moveTo>
                  <a:cubicBezTo>
                    <a:pt x="172" y="0"/>
                    <a:pt x="1" y="259"/>
                    <a:pt x="183" y="447"/>
                  </a:cubicBezTo>
                  <a:lnTo>
                    <a:pt x="471" y="735"/>
                  </a:lnTo>
                  <a:cubicBezTo>
                    <a:pt x="520" y="784"/>
                    <a:pt x="585" y="808"/>
                    <a:pt x="651" y="808"/>
                  </a:cubicBezTo>
                  <a:cubicBezTo>
                    <a:pt x="717" y="808"/>
                    <a:pt x="783" y="784"/>
                    <a:pt x="836" y="735"/>
                  </a:cubicBezTo>
                  <a:cubicBezTo>
                    <a:pt x="934" y="629"/>
                    <a:pt x="934" y="468"/>
                    <a:pt x="836" y="370"/>
                  </a:cubicBezTo>
                  <a:lnTo>
                    <a:pt x="548" y="82"/>
                  </a:lnTo>
                  <a:cubicBezTo>
                    <a:pt x="493" y="24"/>
                    <a:pt x="430" y="0"/>
                    <a:pt x="370"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3702825" y="800400"/>
              <a:ext cx="23750" cy="20350"/>
            </a:xfrm>
            <a:custGeom>
              <a:rect b="b" l="l" r="r" t="t"/>
              <a:pathLst>
                <a:path extrusionOk="0" h="814" w="950">
                  <a:moveTo>
                    <a:pt x="380" y="0"/>
                  </a:moveTo>
                  <a:cubicBezTo>
                    <a:pt x="178" y="0"/>
                    <a:pt x="1" y="265"/>
                    <a:pt x="199" y="452"/>
                  </a:cubicBezTo>
                  <a:lnTo>
                    <a:pt x="487" y="740"/>
                  </a:lnTo>
                  <a:cubicBezTo>
                    <a:pt x="536" y="789"/>
                    <a:pt x="601" y="814"/>
                    <a:pt x="666" y="814"/>
                  </a:cubicBezTo>
                  <a:cubicBezTo>
                    <a:pt x="732" y="814"/>
                    <a:pt x="799" y="789"/>
                    <a:pt x="851" y="740"/>
                  </a:cubicBezTo>
                  <a:cubicBezTo>
                    <a:pt x="950" y="635"/>
                    <a:pt x="950" y="473"/>
                    <a:pt x="851" y="368"/>
                  </a:cubicBezTo>
                  <a:lnTo>
                    <a:pt x="564" y="87"/>
                  </a:lnTo>
                  <a:cubicBezTo>
                    <a:pt x="507" y="26"/>
                    <a:pt x="442" y="0"/>
                    <a:pt x="380"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a:off x="3659575" y="844050"/>
              <a:ext cx="23500" cy="20225"/>
            </a:xfrm>
            <a:custGeom>
              <a:rect b="b" l="l" r="r" t="t"/>
              <a:pathLst>
                <a:path extrusionOk="0" h="809" w="940">
                  <a:moveTo>
                    <a:pt x="371" y="0"/>
                  </a:moveTo>
                  <a:cubicBezTo>
                    <a:pt x="170" y="0"/>
                    <a:pt x="0" y="259"/>
                    <a:pt x="188" y="447"/>
                  </a:cubicBezTo>
                  <a:lnTo>
                    <a:pt x="476" y="735"/>
                  </a:lnTo>
                  <a:cubicBezTo>
                    <a:pt x="525" y="784"/>
                    <a:pt x="590" y="808"/>
                    <a:pt x="656" y="808"/>
                  </a:cubicBezTo>
                  <a:cubicBezTo>
                    <a:pt x="722" y="808"/>
                    <a:pt x="788" y="784"/>
                    <a:pt x="841" y="735"/>
                  </a:cubicBezTo>
                  <a:cubicBezTo>
                    <a:pt x="939" y="629"/>
                    <a:pt x="939" y="468"/>
                    <a:pt x="841" y="370"/>
                  </a:cubicBezTo>
                  <a:lnTo>
                    <a:pt x="553" y="82"/>
                  </a:lnTo>
                  <a:cubicBezTo>
                    <a:pt x="496" y="25"/>
                    <a:pt x="432" y="0"/>
                    <a:pt x="371"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a:off x="3615775" y="887450"/>
              <a:ext cx="23600" cy="20325"/>
            </a:xfrm>
            <a:custGeom>
              <a:rect b="b" l="l" r="r" t="t"/>
              <a:pathLst>
                <a:path extrusionOk="0" h="813" w="944">
                  <a:moveTo>
                    <a:pt x="379" y="0"/>
                  </a:moveTo>
                  <a:cubicBezTo>
                    <a:pt x="176" y="0"/>
                    <a:pt x="1" y="269"/>
                    <a:pt x="200" y="451"/>
                  </a:cubicBezTo>
                  <a:lnTo>
                    <a:pt x="480" y="739"/>
                  </a:lnTo>
                  <a:cubicBezTo>
                    <a:pt x="533" y="788"/>
                    <a:pt x="600" y="813"/>
                    <a:pt x="665" y="813"/>
                  </a:cubicBezTo>
                  <a:cubicBezTo>
                    <a:pt x="731" y="813"/>
                    <a:pt x="796" y="788"/>
                    <a:pt x="845" y="739"/>
                  </a:cubicBezTo>
                  <a:cubicBezTo>
                    <a:pt x="944" y="634"/>
                    <a:pt x="944" y="473"/>
                    <a:pt x="845" y="374"/>
                  </a:cubicBezTo>
                  <a:lnTo>
                    <a:pt x="565" y="87"/>
                  </a:lnTo>
                  <a:cubicBezTo>
                    <a:pt x="507" y="25"/>
                    <a:pt x="442" y="0"/>
                    <a:pt x="379" y="0"/>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4"/>
            <p:cNvSpPr/>
            <p:nvPr/>
          </p:nvSpPr>
          <p:spPr>
            <a:xfrm>
              <a:off x="3572525" y="931075"/>
              <a:ext cx="23525" cy="20225"/>
            </a:xfrm>
            <a:custGeom>
              <a:rect b="b" l="l" r="r" t="t"/>
              <a:pathLst>
                <a:path extrusionOk="0" h="809" w="941">
                  <a:moveTo>
                    <a:pt x="378" y="1"/>
                  </a:moveTo>
                  <a:cubicBezTo>
                    <a:pt x="175" y="1"/>
                    <a:pt x="1" y="259"/>
                    <a:pt x="189" y="447"/>
                  </a:cubicBezTo>
                  <a:lnTo>
                    <a:pt x="470" y="735"/>
                  </a:lnTo>
                  <a:cubicBezTo>
                    <a:pt x="522" y="784"/>
                    <a:pt x="589" y="809"/>
                    <a:pt x="656" y="809"/>
                  </a:cubicBezTo>
                  <a:cubicBezTo>
                    <a:pt x="722" y="809"/>
                    <a:pt x="789" y="784"/>
                    <a:pt x="842" y="735"/>
                  </a:cubicBezTo>
                  <a:cubicBezTo>
                    <a:pt x="940" y="637"/>
                    <a:pt x="940" y="468"/>
                    <a:pt x="842" y="370"/>
                  </a:cubicBezTo>
                  <a:lnTo>
                    <a:pt x="561" y="82"/>
                  </a:lnTo>
                  <a:cubicBezTo>
                    <a:pt x="504" y="25"/>
                    <a:pt x="439" y="1"/>
                    <a:pt x="378"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4"/>
            <p:cNvSpPr/>
            <p:nvPr/>
          </p:nvSpPr>
          <p:spPr>
            <a:xfrm>
              <a:off x="3529250" y="974825"/>
              <a:ext cx="23275" cy="20000"/>
            </a:xfrm>
            <a:custGeom>
              <a:rect b="b" l="l" r="r" t="t"/>
              <a:pathLst>
                <a:path extrusionOk="0" h="800" w="931">
                  <a:moveTo>
                    <a:pt x="370" y="1"/>
                  </a:moveTo>
                  <a:cubicBezTo>
                    <a:pt x="170" y="1"/>
                    <a:pt x="0" y="253"/>
                    <a:pt x="179" y="438"/>
                  </a:cubicBezTo>
                  <a:lnTo>
                    <a:pt x="460" y="725"/>
                  </a:lnTo>
                  <a:cubicBezTo>
                    <a:pt x="513" y="775"/>
                    <a:pt x="580" y="799"/>
                    <a:pt x="646" y="799"/>
                  </a:cubicBezTo>
                  <a:cubicBezTo>
                    <a:pt x="713" y="799"/>
                    <a:pt x="780" y="775"/>
                    <a:pt x="832" y="725"/>
                  </a:cubicBezTo>
                  <a:cubicBezTo>
                    <a:pt x="930" y="620"/>
                    <a:pt x="923" y="459"/>
                    <a:pt x="825" y="360"/>
                  </a:cubicBezTo>
                  <a:lnTo>
                    <a:pt x="544" y="73"/>
                  </a:lnTo>
                  <a:cubicBezTo>
                    <a:pt x="489" y="22"/>
                    <a:pt x="428" y="1"/>
                    <a:pt x="370"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3485500" y="1018275"/>
              <a:ext cx="23500" cy="20050"/>
            </a:xfrm>
            <a:custGeom>
              <a:rect b="b" l="l" r="r" t="t"/>
              <a:pathLst>
                <a:path extrusionOk="0" h="802" w="940">
                  <a:moveTo>
                    <a:pt x="371" y="1"/>
                  </a:moveTo>
                  <a:cubicBezTo>
                    <a:pt x="171" y="1"/>
                    <a:pt x="1" y="259"/>
                    <a:pt x="189" y="447"/>
                  </a:cubicBezTo>
                  <a:lnTo>
                    <a:pt x="470" y="728"/>
                  </a:lnTo>
                  <a:cubicBezTo>
                    <a:pt x="522" y="777"/>
                    <a:pt x="589" y="802"/>
                    <a:pt x="655" y="802"/>
                  </a:cubicBezTo>
                  <a:cubicBezTo>
                    <a:pt x="721" y="802"/>
                    <a:pt x="785" y="777"/>
                    <a:pt x="835" y="728"/>
                  </a:cubicBezTo>
                  <a:cubicBezTo>
                    <a:pt x="940" y="630"/>
                    <a:pt x="940" y="461"/>
                    <a:pt x="835" y="363"/>
                  </a:cubicBezTo>
                  <a:lnTo>
                    <a:pt x="554" y="82"/>
                  </a:lnTo>
                  <a:cubicBezTo>
                    <a:pt x="496" y="25"/>
                    <a:pt x="432" y="1"/>
                    <a:pt x="371" y="1"/>
                  </a:cubicBezTo>
                  <a:close/>
                </a:path>
              </a:pathLst>
            </a:custGeom>
            <a:solidFill>
              <a:srgbClr val="3F5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 name="Google Shape;1340;p44"/>
          <p:cNvGrpSpPr/>
          <p:nvPr/>
        </p:nvGrpSpPr>
        <p:grpSpPr>
          <a:xfrm>
            <a:off x="5701350" y="3750175"/>
            <a:ext cx="606750" cy="689875"/>
            <a:chOff x="3083150" y="1331125"/>
            <a:chExt cx="606750" cy="689875"/>
          </a:xfrm>
        </p:grpSpPr>
        <p:sp>
          <p:nvSpPr>
            <p:cNvPr id="1341" name="Google Shape;1341;p44"/>
            <p:cNvSpPr/>
            <p:nvPr/>
          </p:nvSpPr>
          <p:spPr>
            <a:xfrm>
              <a:off x="3092100" y="1331125"/>
              <a:ext cx="597800" cy="624600"/>
            </a:xfrm>
            <a:custGeom>
              <a:rect b="b" l="l" r="r" t="t"/>
              <a:pathLst>
                <a:path extrusionOk="0" h="24984" w="23912">
                  <a:moveTo>
                    <a:pt x="9138" y="1"/>
                  </a:moveTo>
                  <a:cubicBezTo>
                    <a:pt x="8584" y="1"/>
                    <a:pt x="8055" y="330"/>
                    <a:pt x="7833" y="875"/>
                  </a:cubicBezTo>
                  <a:lnTo>
                    <a:pt x="0" y="19671"/>
                  </a:lnTo>
                  <a:lnTo>
                    <a:pt x="7" y="19671"/>
                  </a:lnTo>
                  <a:cubicBezTo>
                    <a:pt x="169" y="19397"/>
                    <a:pt x="407" y="19179"/>
                    <a:pt x="702" y="19060"/>
                  </a:cubicBezTo>
                  <a:cubicBezTo>
                    <a:pt x="874" y="18986"/>
                    <a:pt x="1058" y="18950"/>
                    <a:pt x="1242" y="18950"/>
                  </a:cubicBezTo>
                  <a:cubicBezTo>
                    <a:pt x="1427" y="18950"/>
                    <a:pt x="1611" y="18986"/>
                    <a:pt x="1783" y="19060"/>
                  </a:cubicBezTo>
                  <a:lnTo>
                    <a:pt x="16016" y="24984"/>
                  </a:lnTo>
                  <a:lnTo>
                    <a:pt x="23912" y="6034"/>
                  </a:lnTo>
                  <a:lnTo>
                    <a:pt x="9679" y="110"/>
                  </a:lnTo>
                  <a:cubicBezTo>
                    <a:pt x="9502" y="36"/>
                    <a:pt x="9319" y="1"/>
                    <a:pt x="9138"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3083150" y="1804950"/>
              <a:ext cx="409200" cy="216050"/>
            </a:xfrm>
            <a:custGeom>
              <a:rect b="b" l="l" r="r" t="t"/>
              <a:pathLst>
                <a:path extrusionOk="0" h="8642" w="16368">
                  <a:moveTo>
                    <a:pt x="1601" y="1"/>
                  </a:moveTo>
                  <a:cubicBezTo>
                    <a:pt x="1047" y="1"/>
                    <a:pt x="523" y="326"/>
                    <a:pt x="295" y="872"/>
                  </a:cubicBezTo>
                  <a:cubicBezTo>
                    <a:pt x="0" y="1588"/>
                    <a:pt x="337" y="2409"/>
                    <a:pt x="1053" y="2711"/>
                  </a:cubicBezTo>
                  <a:lnTo>
                    <a:pt x="15286" y="8642"/>
                  </a:lnTo>
                  <a:lnTo>
                    <a:pt x="16367" y="6038"/>
                  </a:lnTo>
                  <a:lnTo>
                    <a:pt x="2141" y="107"/>
                  </a:lnTo>
                  <a:cubicBezTo>
                    <a:pt x="1964" y="35"/>
                    <a:pt x="1781" y="1"/>
                    <a:pt x="16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3291075" y="1488400"/>
              <a:ext cx="249175" cy="225200"/>
            </a:xfrm>
            <a:custGeom>
              <a:rect b="b" l="l" r="r" t="t"/>
              <a:pathLst>
                <a:path extrusionOk="0" h="9008" w="9967">
                  <a:moveTo>
                    <a:pt x="4891" y="221"/>
                  </a:moveTo>
                  <a:cubicBezTo>
                    <a:pt x="4968" y="221"/>
                    <a:pt x="5046" y="223"/>
                    <a:pt x="5123" y="227"/>
                  </a:cubicBezTo>
                  <a:lnTo>
                    <a:pt x="5123" y="234"/>
                  </a:lnTo>
                  <a:cubicBezTo>
                    <a:pt x="4485" y="367"/>
                    <a:pt x="3846" y="725"/>
                    <a:pt x="3278" y="1252"/>
                  </a:cubicBezTo>
                  <a:lnTo>
                    <a:pt x="2499" y="929"/>
                  </a:lnTo>
                  <a:cubicBezTo>
                    <a:pt x="3212" y="466"/>
                    <a:pt x="4044" y="221"/>
                    <a:pt x="4891" y="221"/>
                  </a:cubicBezTo>
                  <a:close/>
                  <a:moveTo>
                    <a:pt x="5681" y="398"/>
                  </a:moveTo>
                  <a:cubicBezTo>
                    <a:pt x="5730" y="398"/>
                    <a:pt x="5778" y="400"/>
                    <a:pt x="5825" y="403"/>
                  </a:cubicBezTo>
                  <a:cubicBezTo>
                    <a:pt x="5355" y="585"/>
                    <a:pt x="4850" y="1048"/>
                    <a:pt x="4365" y="1701"/>
                  </a:cubicBezTo>
                  <a:lnTo>
                    <a:pt x="4372" y="1708"/>
                  </a:lnTo>
                  <a:lnTo>
                    <a:pt x="3509" y="1350"/>
                  </a:lnTo>
                  <a:cubicBezTo>
                    <a:pt x="4181" y="744"/>
                    <a:pt x="4951" y="398"/>
                    <a:pt x="5681" y="398"/>
                  </a:cubicBezTo>
                  <a:close/>
                  <a:moveTo>
                    <a:pt x="6268" y="510"/>
                  </a:moveTo>
                  <a:cubicBezTo>
                    <a:pt x="6311" y="510"/>
                    <a:pt x="6353" y="514"/>
                    <a:pt x="6394" y="522"/>
                  </a:cubicBezTo>
                  <a:lnTo>
                    <a:pt x="5678" y="2248"/>
                  </a:lnTo>
                  <a:lnTo>
                    <a:pt x="4583" y="1792"/>
                  </a:lnTo>
                  <a:cubicBezTo>
                    <a:pt x="5175" y="995"/>
                    <a:pt x="5796" y="510"/>
                    <a:pt x="6268" y="510"/>
                  </a:cubicBezTo>
                  <a:close/>
                  <a:moveTo>
                    <a:pt x="6597" y="606"/>
                  </a:moveTo>
                  <a:cubicBezTo>
                    <a:pt x="7011" y="880"/>
                    <a:pt x="7131" y="1715"/>
                    <a:pt x="6976" y="2789"/>
                  </a:cubicBezTo>
                  <a:lnTo>
                    <a:pt x="5881" y="2333"/>
                  </a:lnTo>
                  <a:lnTo>
                    <a:pt x="6597" y="606"/>
                  </a:lnTo>
                  <a:close/>
                  <a:moveTo>
                    <a:pt x="2302" y="1083"/>
                  </a:moveTo>
                  <a:lnTo>
                    <a:pt x="3123" y="1427"/>
                  </a:lnTo>
                  <a:cubicBezTo>
                    <a:pt x="2625" y="1933"/>
                    <a:pt x="2232" y="2522"/>
                    <a:pt x="1944" y="3175"/>
                  </a:cubicBezTo>
                  <a:lnTo>
                    <a:pt x="1951" y="3182"/>
                  </a:lnTo>
                  <a:lnTo>
                    <a:pt x="955" y="2768"/>
                  </a:lnTo>
                  <a:cubicBezTo>
                    <a:pt x="1249" y="2101"/>
                    <a:pt x="1713" y="1518"/>
                    <a:pt x="2302" y="1083"/>
                  </a:cubicBezTo>
                  <a:close/>
                  <a:moveTo>
                    <a:pt x="7103" y="936"/>
                  </a:moveTo>
                  <a:lnTo>
                    <a:pt x="7103" y="936"/>
                  </a:lnTo>
                  <a:cubicBezTo>
                    <a:pt x="7685" y="1448"/>
                    <a:pt x="8015" y="2284"/>
                    <a:pt x="8064" y="3245"/>
                  </a:cubicBezTo>
                  <a:lnTo>
                    <a:pt x="7194" y="2887"/>
                  </a:lnTo>
                  <a:cubicBezTo>
                    <a:pt x="7313" y="2080"/>
                    <a:pt x="7285" y="1392"/>
                    <a:pt x="7103" y="936"/>
                  </a:cubicBezTo>
                  <a:close/>
                  <a:moveTo>
                    <a:pt x="7699" y="1308"/>
                  </a:moveTo>
                  <a:cubicBezTo>
                    <a:pt x="8387" y="1926"/>
                    <a:pt x="8864" y="2747"/>
                    <a:pt x="9047" y="3652"/>
                  </a:cubicBezTo>
                  <a:lnTo>
                    <a:pt x="9047" y="3659"/>
                  </a:lnTo>
                  <a:lnTo>
                    <a:pt x="8268" y="3329"/>
                  </a:lnTo>
                  <a:cubicBezTo>
                    <a:pt x="8247" y="2557"/>
                    <a:pt x="8050" y="1855"/>
                    <a:pt x="7699" y="1308"/>
                  </a:cubicBezTo>
                  <a:close/>
                  <a:moveTo>
                    <a:pt x="3334" y="1511"/>
                  </a:moveTo>
                  <a:lnTo>
                    <a:pt x="4246" y="1890"/>
                  </a:lnTo>
                  <a:cubicBezTo>
                    <a:pt x="3853" y="2466"/>
                    <a:pt x="3516" y="3077"/>
                    <a:pt x="3250" y="3722"/>
                  </a:cubicBezTo>
                  <a:lnTo>
                    <a:pt x="2155" y="3266"/>
                  </a:lnTo>
                  <a:cubicBezTo>
                    <a:pt x="2435" y="2613"/>
                    <a:pt x="2835" y="2017"/>
                    <a:pt x="3334" y="1511"/>
                  </a:cubicBezTo>
                  <a:close/>
                  <a:moveTo>
                    <a:pt x="4450" y="1975"/>
                  </a:moveTo>
                  <a:lnTo>
                    <a:pt x="5587" y="2452"/>
                  </a:lnTo>
                  <a:lnTo>
                    <a:pt x="4794" y="4368"/>
                  </a:lnTo>
                  <a:lnTo>
                    <a:pt x="3439" y="3799"/>
                  </a:lnTo>
                  <a:cubicBezTo>
                    <a:pt x="3713" y="3161"/>
                    <a:pt x="4050" y="2543"/>
                    <a:pt x="4450" y="1975"/>
                  </a:cubicBezTo>
                  <a:close/>
                  <a:moveTo>
                    <a:pt x="5797" y="2543"/>
                  </a:moveTo>
                  <a:lnTo>
                    <a:pt x="6934" y="3020"/>
                  </a:lnTo>
                  <a:cubicBezTo>
                    <a:pt x="6808" y="3701"/>
                    <a:pt x="6611" y="4375"/>
                    <a:pt x="6352" y="5021"/>
                  </a:cubicBezTo>
                  <a:lnTo>
                    <a:pt x="4997" y="4452"/>
                  </a:lnTo>
                  <a:lnTo>
                    <a:pt x="5797" y="2543"/>
                  </a:lnTo>
                  <a:close/>
                  <a:moveTo>
                    <a:pt x="856" y="2957"/>
                  </a:moveTo>
                  <a:lnTo>
                    <a:pt x="1860" y="3378"/>
                  </a:lnTo>
                  <a:cubicBezTo>
                    <a:pt x="1593" y="4031"/>
                    <a:pt x="1453" y="4733"/>
                    <a:pt x="1432" y="5442"/>
                  </a:cubicBezTo>
                  <a:lnTo>
                    <a:pt x="611" y="5098"/>
                  </a:lnTo>
                  <a:cubicBezTo>
                    <a:pt x="512" y="4375"/>
                    <a:pt x="597" y="3638"/>
                    <a:pt x="856" y="2957"/>
                  </a:cubicBezTo>
                  <a:close/>
                  <a:moveTo>
                    <a:pt x="7152" y="3098"/>
                  </a:moveTo>
                  <a:lnTo>
                    <a:pt x="8057" y="3477"/>
                  </a:lnTo>
                  <a:cubicBezTo>
                    <a:pt x="8050" y="4186"/>
                    <a:pt x="7910" y="4887"/>
                    <a:pt x="7643" y="5547"/>
                  </a:cubicBezTo>
                  <a:lnTo>
                    <a:pt x="6555" y="5091"/>
                  </a:lnTo>
                  <a:cubicBezTo>
                    <a:pt x="6815" y="4452"/>
                    <a:pt x="7018" y="3778"/>
                    <a:pt x="7152" y="3098"/>
                  </a:cubicBezTo>
                  <a:close/>
                  <a:moveTo>
                    <a:pt x="2063" y="3463"/>
                  </a:moveTo>
                  <a:lnTo>
                    <a:pt x="2070" y="3470"/>
                  </a:lnTo>
                  <a:lnTo>
                    <a:pt x="3165" y="3926"/>
                  </a:lnTo>
                  <a:cubicBezTo>
                    <a:pt x="2899" y="4565"/>
                    <a:pt x="2695" y="5238"/>
                    <a:pt x="2569" y="5919"/>
                  </a:cubicBezTo>
                  <a:lnTo>
                    <a:pt x="1656" y="5540"/>
                  </a:lnTo>
                  <a:cubicBezTo>
                    <a:pt x="1663" y="4831"/>
                    <a:pt x="1797" y="4122"/>
                    <a:pt x="2063" y="3463"/>
                  </a:cubicBezTo>
                  <a:close/>
                  <a:moveTo>
                    <a:pt x="8268" y="3568"/>
                  </a:moveTo>
                  <a:lnTo>
                    <a:pt x="9089" y="3912"/>
                  </a:lnTo>
                  <a:cubicBezTo>
                    <a:pt x="9194" y="4635"/>
                    <a:pt x="9110" y="5372"/>
                    <a:pt x="8843" y="6052"/>
                  </a:cubicBezTo>
                  <a:lnTo>
                    <a:pt x="7840" y="5638"/>
                  </a:lnTo>
                  <a:cubicBezTo>
                    <a:pt x="8106" y="4979"/>
                    <a:pt x="8254" y="4277"/>
                    <a:pt x="8268" y="3568"/>
                  </a:cubicBezTo>
                  <a:close/>
                  <a:moveTo>
                    <a:pt x="3362" y="4003"/>
                  </a:moveTo>
                  <a:lnTo>
                    <a:pt x="4709" y="4565"/>
                  </a:lnTo>
                  <a:lnTo>
                    <a:pt x="3916" y="6481"/>
                  </a:lnTo>
                  <a:lnTo>
                    <a:pt x="2772" y="6003"/>
                  </a:lnTo>
                  <a:cubicBezTo>
                    <a:pt x="2899" y="5315"/>
                    <a:pt x="3095" y="4649"/>
                    <a:pt x="3362" y="4003"/>
                  </a:cubicBezTo>
                  <a:close/>
                  <a:moveTo>
                    <a:pt x="4920" y="4656"/>
                  </a:moveTo>
                  <a:lnTo>
                    <a:pt x="6274" y="5217"/>
                  </a:lnTo>
                  <a:cubicBezTo>
                    <a:pt x="6001" y="5863"/>
                    <a:pt x="5664" y="6474"/>
                    <a:pt x="5264" y="7042"/>
                  </a:cubicBezTo>
                  <a:lnTo>
                    <a:pt x="4120" y="6572"/>
                  </a:lnTo>
                  <a:lnTo>
                    <a:pt x="4920" y="4656"/>
                  </a:lnTo>
                  <a:close/>
                  <a:moveTo>
                    <a:pt x="6464" y="5294"/>
                  </a:moveTo>
                  <a:lnTo>
                    <a:pt x="7559" y="5751"/>
                  </a:lnTo>
                  <a:cubicBezTo>
                    <a:pt x="7278" y="6403"/>
                    <a:pt x="6878" y="7000"/>
                    <a:pt x="6380" y="7505"/>
                  </a:cubicBezTo>
                  <a:lnTo>
                    <a:pt x="5467" y="7126"/>
                  </a:lnTo>
                  <a:cubicBezTo>
                    <a:pt x="5860" y="6551"/>
                    <a:pt x="6197" y="5940"/>
                    <a:pt x="6464" y="5294"/>
                  </a:cubicBezTo>
                  <a:close/>
                  <a:moveTo>
                    <a:pt x="660" y="5358"/>
                  </a:moveTo>
                  <a:lnTo>
                    <a:pt x="1432" y="5687"/>
                  </a:lnTo>
                  <a:cubicBezTo>
                    <a:pt x="1460" y="6459"/>
                    <a:pt x="1656" y="7161"/>
                    <a:pt x="2007" y="7709"/>
                  </a:cubicBezTo>
                  <a:cubicBezTo>
                    <a:pt x="1312" y="7091"/>
                    <a:pt x="842" y="6263"/>
                    <a:pt x="660" y="5358"/>
                  </a:cubicBezTo>
                  <a:close/>
                  <a:moveTo>
                    <a:pt x="7755" y="5835"/>
                  </a:moveTo>
                  <a:lnTo>
                    <a:pt x="8759" y="6256"/>
                  </a:lnTo>
                  <a:cubicBezTo>
                    <a:pt x="8457" y="6923"/>
                    <a:pt x="7994" y="7505"/>
                    <a:pt x="7411" y="7940"/>
                  </a:cubicBezTo>
                  <a:lnTo>
                    <a:pt x="6590" y="7596"/>
                  </a:lnTo>
                  <a:cubicBezTo>
                    <a:pt x="7082" y="7084"/>
                    <a:pt x="7475" y="6488"/>
                    <a:pt x="7755" y="5835"/>
                  </a:cubicBezTo>
                  <a:close/>
                  <a:moveTo>
                    <a:pt x="1649" y="5779"/>
                  </a:moveTo>
                  <a:lnTo>
                    <a:pt x="2520" y="6137"/>
                  </a:lnTo>
                  <a:cubicBezTo>
                    <a:pt x="2393" y="6944"/>
                    <a:pt x="2421" y="7625"/>
                    <a:pt x="2604" y="8088"/>
                  </a:cubicBezTo>
                  <a:cubicBezTo>
                    <a:pt x="2028" y="7575"/>
                    <a:pt x="1691" y="6740"/>
                    <a:pt x="1649" y="5779"/>
                  </a:cubicBezTo>
                  <a:close/>
                  <a:moveTo>
                    <a:pt x="2737" y="6228"/>
                  </a:moveTo>
                  <a:lnTo>
                    <a:pt x="3832" y="6684"/>
                  </a:lnTo>
                  <a:lnTo>
                    <a:pt x="3116" y="8411"/>
                  </a:lnTo>
                  <a:cubicBezTo>
                    <a:pt x="2702" y="8137"/>
                    <a:pt x="2583" y="7295"/>
                    <a:pt x="2737" y="6228"/>
                  </a:cubicBezTo>
                  <a:close/>
                  <a:moveTo>
                    <a:pt x="4036" y="6768"/>
                  </a:moveTo>
                  <a:lnTo>
                    <a:pt x="5130" y="7225"/>
                  </a:lnTo>
                  <a:cubicBezTo>
                    <a:pt x="4532" y="8022"/>
                    <a:pt x="3911" y="8507"/>
                    <a:pt x="3438" y="8507"/>
                  </a:cubicBezTo>
                  <a:cubicBezTo>
                    <a:pt x="3395" y="8507"/>
                    <a:pt x="3353" y="8503"/>
                    <a:pt x="3313" y="8495"/>
                  </a:cubicBezTo>
                  <a:lnTo>
                    <a:pt x="4036" y="6768"/>
                  </a:lnTo>
                  <a:close/>
                  <a:moveTo>
                    <a:pt x="5339" y="7311"/>
                  </a:moveTo>
                  <a:lnTo>
                    <a:pt x="6204" y="7674"/>
                  </a:lnTo>
                  <a:cubicBezTo>
                    <a:pt x="5533" y="8279"/>
                    <a:pt x="4762" y="8626"/>
                    <a:pt x="4032" y="8626"/>
                  </a:cubicBezTo>
                  <a:cubicBezTo>
                    <a:pt x="3984" y="8626"/>
                    <a:pt x="3936" y="8624"/>
                    <a:pt x="3888" y="8621"/>
                  </a:cubicBezTo>
                  <a:cubicBezTo>
                    <a:pt x="4351" y="8418"/>
                    <a:pt x="4856" y="7962"/>
                    <a:pt x="5339" y="7311"/>
                  </a:cubicBezTo>
                  <a:close/>
                  <a:moveTo>
                    <a:pt x="6429" y="7765"/>
                  </a:moveTo>
                  <a:lnTo>
                    <a:pt x="7208" y="8088"/>
                  </a:lnTo>
                  <a:cubicBezTo>
                    <a:pt x="6509" y="8541"/>
                    <a:pt x="5698" y="8785"/>
                    <a:pt x="4869" y="8785"/>
                  </a:cubicBezTo>
                  <a:cubicBezTo>
                    <a:pt x="4782" y="8785"/>
                    <a:pt x="4695" y="8783"/>
                    <a:pt x="4608" y="8777"/>
                  </a:cubicBezTo>
                  <a:lnTo>
                    <a:pt x="4608" y="8777"/>
                  </a:lnTo>
                  <a:cubicBezTo>
                    <a:pt x="5239" y="8640"/>
                    <a:pt x="5868" y="8284"/>
                    <a:pt x="6429" y="7765"/>
                  </a:cubicBezTo>
                  <a:close/>
                  <a:moveTo>
                    <a:pt x="4859" y="0"/>
                  </a:moveTo>
                  <a:cubicBezTo>
                    <a:pt x="3690" y="0"/>
                    <a:pt x="2540" y="457"/>
                    <a:pt x="1677" y="1315"/>
                  </a:cubicBezTo>
                  <a:cubicBezTo>
                    <a:pt x="386" y="2599"/>
                    <a:pt x="0" y="4536"/>
                    <a:pt x="695" y="6214"/>
                  </a:cubicBezTo>
                  <a:cubicBezTo>
                    <a:pt x="1383" y="7898"/>
                    <a:pt x="3025" y="9000"/>
                    <a:pt x="4843" y="9007"/>
                  </a:cubicBezTo>
                  <a:cubicBezTo>
                    <a:pt x="6668" y="9007"/>
                    <a:pt x="8310" y="7912"/>
                    <a:pt x="9012" y="6235"/>
                  </a:cubicBezTo>
                  <a:cubicBezTo>
                    <a:pt x="9966" y="3940"/>
                    <a:pt x="8878" y="1301"/>
                    <a:pt x="6583" y="346"/>
                  </a:cubicBezTo>
                  <a:cubicBezTo>
                    <a:pt x="6026" y="113"/>
                    <a:pt x="5440" y="0"/>
                    <a:pt x="4859"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3238600" y="1729375"/>
              <a:ext cx="202500" cy="91000"/>
            </a:xfrm>
            <a:custGeom>
              <a:rect b="b" l="l" r="r" t="t"/>
              <a:pathLst>
                <a:path extrusionOk="0" h="3640" w="8100">
                  <a:moveTo>
                    <a:pt x="286" y="0"/>
                  </a:moveTo>
                  <a:cubicBezTo>
                    <a:pt x="186" y="0"/>
                    <a:pt x="93" y="60"/>
                    <a:pt x="57" y="154"/>
                  </a:cubicBezTo>
                  <a:cubicBezTo>
                    <a:pt x="1" y="281"/>
                    <a:pt x="64" y="428"/>
                    <a:pt x="190" y="484"/>
                  </a:cubicBezTo>
                  <a:lnTo>
                    <a:pt x="7714" y="3621"/>
                  </a:lnTo>
                  <a:cubicBezTo>
                    <a:pt x="7746" y="3633"/>
                    <a:pt x="7779" y="3639"/>
                    <a:pt x="7812" y="3639"/>
                  </a:cubicBezTo>
                  <a:cubicBezTo>
                    <a:pt x="7913" y="3639"/>
                    <a:pt x="8006" y="3584"/>
                    <a:pt x="8044" y="3488"/>
                  </a:cubicBezTo>
                  <a:cubicBezTo>
                    <a:pt x="8100" y="3362"/>
                    <a:pt x="8037" y="3214"/>
                    <a:pt x="7910" y="3158"/>
                  </a:cubicBezTo>
                  <a:lnTo>
                    <a:pt x="387" y="21"/>
                  </a:lnTo>
                  <a:cubicBezTo>
                    <a:pt x="353" y="7"/>
                    <a:pt x="319" y="0"/>
                    <a:pt x="286"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3284400" y="1791375"/>
              <a:ext cx="80550" cy="40200"/>
            </a:xfrm>
            <a:custGeom>
              <a:rect b="b" l="l" r="r" t="t"/>
              <a:pathLst>
                <a:path extrusionOk="0" h="1608" w="3222">
                  <a:moveTo>
                    <a:pt x="289" y="1"/>
                  </a:moveTo>
                  <a:cubicBezTo>
                    <a:pt x="188" y="1"/>
                    <a:pt x="94" y="58"/>
                    <a:pt x="56" y="159"/>
                  </a:cubicBezTo>
                  <a:cubicBezTo>
                    <a:pt x="0" y="285"/>
                    <a:pt x="63" y="433"/>
                    <a:pt x="190" y="482"/>
                  </a:cubicBezTo>
                  <a:lnTo>
                    <a:pt x="2836" y="1591"/>
                  </a:lnTo>
                  <a:cubicBezTo>
                    <a:pt x="2866" y="1602"/>
                    <a:pt x="2898" y="1607"/>
                    <a:pt x="2928" y="1607"/>
                  </a:cubicBezTo>
                  <a:cubicBezTo>
                    <a:pt x="3029" y="1607"/>
                    <a:pt x="3122" y="1547"/>
                    <a:pt x="3166" y="1450"/>
                  </a:cubicBezTo>
                  <a:cubicBezTo>
                    <a:pt x="3222" y="1324"/>
                    <a:pt x="3159" y="1176"/>
                    <a:pt x="3032" y="1127"/>
                  </a:cubicBezTo>
                  <a:lnTo>
                    <a:pt x="386" y="18"/>
                  </a:lnTo>
                  <a:cubicBezTo>
                    <a:pt x="354" y="7"/>
                    <a:pt x="321" y="1"/>
                    <a:pt x="289" y="1"/>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4"/>
          <p:cNvGrpSpPr/>
          <p:nvPr/>
        </p:nvGrpSpPr>
        <p:grpSpPr>
          <a:xfrm>
            <a:off x="5442975" y="2965625"/>
            <a:ext cx="726425" cy="469475"/>
            <a:chOff x="3140175" y="2304475"/>
            <a:chExt cx="726425" cy="469475"/>
          </a:xfrm>
        </p:grpSpPr>
        <p:sp>
          <p:nvSpPr>
            <p:cNvPr id="1347" name="Google Shape;1347;p44"/>
            <p:cNvSpPr/>
            <p:nvPr/>
          </p:nvSpPr>
          <p:spPr>
            <a:xfrm>
              <a:off x="3140175" y="2420300"/>
              <a:ext cx="331100" cy="353650"/>
            </a:xfrm>
            <a:custGeom>
              <a:rect b="b" l="l" r="r" t="t"/>
              <a:pathLst>
                <a:path extrusionOk="0" h="14146" w="13244">
                  <a:moveTo>
                    <a:pt x="8750" y="1"/>
                  </a:moveTo>
                  <a:cubicBezTo>
                    <a:pt x="8635" y="1"/>
                    <a:pt x="8520" y="17"/>
                    <a:pt x="8408" y="51"/>
                  </a:cubicBezTo>
                  <a:lnTo>
                    <a:pt x="2169" y="1981"/>
                  </a:lnTo>
                  <a:cubicBezTo>
                    <a:pt x="779" y="2416"/>
                    <a:pt x="0" y="3890"/>
                    <a:pt x="428" y="5279"/>
                  </a:cubicBezTo>
                  <a:lnTo>
                    <a:pt x="2604" y="12291"/>
                  </a:lnTo>
                  <a:cubicBezTo>
                    <a:pt x="2952" y="13419"/>
                    <a:pt x="3989" y="14145"/>
                    <a:pt x="5111" y="14145"/>
                  </a:cubicBezTo>
                  <a:cubicBezTo>
                    <a:pt x="5370" y="14145"/>
                    <a:pt x="5634" y="14106"/>
                    <a:pt x="5896" y="14024"/>
                  </a:cubicBezTo>
                  <a:lnTo>
                    <a:pt x="12142" y="12094"/>
                  </a:lnTo>
                  <a:cubicBezTo>
                    <a:pt x="12444" y="11996"/>
                    <a:pt x="12697" y="11786"/>
                    <a:pt x="12844" y="11505"/>
                  </a:cubicBezTo>
                  <a:lnTo>
                    <a:pt x="13244" y="10754"/>
                  </a:lnTo>
                  <a:lnTo>
                    <a:pt x="10072" y="535"/>
                  </a:lnTo>
                  <a:lnTo>
                    <a:pt x="9321" y="142"/>
                  </a:lnTo>
                  <a:cubicBezTo>
                    <a:pt x="9143" y="49"/>
                    <a:pt x="8947" y="1"/>
                    <a:pt x="8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a:off x="3392125" y="2304475"/>
              <a:ext cx="474475" cy="398275"/>
            </a:xfrm>
            <a:custGeom>
              <a:rect b="b" l="l" r="r" t="t"/>
              <a:pathLst>
                <a:path extrusionOk="0" h="15931" w="18979">
                  <a:moveTo>
                    <a:pt x="13868" y="1"/>
                  </a:moveTo>
                  <a:cubicBezTo>
                    <a:pt x="13608" y="1"/>
                    <a:pt x="13344" y="40"/>
                    <a:pt x="13083" y="122"/>
                  </a:cubicBezTo>
                  <a:lnTo>
                    <a:pt x="1103" y="3834"/>
                  </a:lnTo>
                  <a:cubicBezTo>
                    <a:pt x="794" y="3926"/>
                    <a:pt x="541" y="4136"/>
                    <a:pt x="401" y="4417"/>
                  </a:cubicBezTo>
                  <a:lnTo>
                    <a:pt x="1" y="5175"/>
                  </a:lnTo>
                  <a:lnTo>
                    <a:pt x="3166" y="15394"/>
                  </a:lnTo>
                  <a:lnTo>
                    <a:pt x="3924" y="15794"/>
                  </a:lnTo>
                  <a:cubicBezTo>
                    <a:pt x="4093" y="15885"/>
                    <a:pt x="4283" y="15930"/>
                    <a:pt x="4476" y="15930"/>
                  </a:cubicBezTo>
                  <a:cubicBezTo>
                    <a:pt x="4594" y="15930"/>
                    <a:pt x="4714" y="15913"/>
                    <a:pt x="4829" y="15878"/>
                  </a:cubicBezTo>
                  <a:lnTo>
                    <a:pt x="16810" y="12165"/>
                  </a:lnTo>
                  <a:cubicBezTo>
                    <a:pt x="18199" y="11730"/>
                    <a:pt x="18978" y="10256"/>
                    <a:pt x="18550" y="8867"/>
                  </a:cubicBezTo>
                  <a:lnTo>
                    <a:pt x="16375" y="1855"/>
                  </a:lnTo>
                  <a:cubicBezTo>
                    <a:pt x="16027" y="727"/>
                    <a:pt x="14990" y="1"/>
                    <a:pt x="138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3140175" y="2420300"/>
              <a:ext cx="273375" cy="161125"/>
            </a:xfrm>
            <a:custGeom>
              <a:rect b="b" l="l" r="r" t="t"/>
              <a:pathLst>
                <a:path extrusionOk="0" h="6445" w="10935">
                  <a:moveTo>
                    <a:pt x="8750" y="1"/>
                  </a:moveTo>
                  <a:cubicBezTo>
                    <a:pt x="8635" y="1"/>
                    <a:pt x="8520" y="17"/>
                    <a:pt x="8408" y="51"/>
                  </a:cubicBezTo>
                  <a:lnTo>
                    <a:pt x="2169" y="1981"/>
                  </a:lnTo>
                  <a:cubicBezTo>
                    <a:pt x="779" y="2416"/>
                    <a:pt x="0" y="3890"/>
                    <a:pt x="428" y="5279"/>
                  </a:cubicBezTo>
                  <a:lnTo>
                    <a:pt x="793" y="6444"/>
                  </a:lnTo>
                  <a:lnTo>
                    <a:pt x="10935" y="3307"/>
                  </a:lnTo>
                  <a:lnTo>
                    <a:pt x="10079" y="542"/>
                  </a:lnTo>
                  <a:lnTo>
                    <a:pt x="9321" y="142"/>
                  </a:lnTo>
                  <a:cubicBezTo>
                    <a:pt x="9143" y="49"/>
                    <a:pt x="8947" y="1"/>
                    <a:pt x="8750"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3392125" y="2304475"/>
              <a:ext cx="418500" cy="198525"/>
            </a:xfrm>
            <a:custGeom>
              <a:rect b="b" l="l" r="r" t="t"/>
              <a:pathLst>
                <a:path extrusionOk="0" h="7941" w="16740">
                  <a:moveTo>
                    <a:pt x="13868" y="1"/>
                  </a:moveTo>
                  <a:cubicBezTo>
                    <a:pt x="13608" y="1"/>
                    <a:pt x="13344" y="40"/>
                    <a:pt x="13083" y="122"/>
                  </a:cubicBezTo>
                  <a:lnTo>
                    <a:pt x="1103" y="3834"/>
                  </a:lnTo>
                  <a:cubicBezTo>
                    <a:pt x="794" y="3926"/>
                    <a:pt x="541" y="4136"/>
                    <a:pt x="401" y="4417"/>
                  </a:cubicBezTo>
                  <a:lnTo>
                    <a:pt x="1" y="5175"/>
                  </a:lnTo>
                  <a:lnTo>
                    <a:pt x="857" y="7940"/>
                  </a:lnTo>
                  <a:lnTo>
                    <a:pt x="16740" y="3020"/>
                  </a:lnTo>
                  <a:lnTo>
                    <a:pt x="16382" y="1855"/>
                  </a:lnTo>
                  <a:cubicBezTo>
                    <a:pt x="16028" y="727"/>
                    <a:pt x="14990" y="1"/>
                    <a:pt x="13868"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3473375" y="2445750"/>
              <a:ext cx="266375" cy="89375"/>
            </a:xfrm>
            <a:custGeom>
              <a:rect b="b" l="l" r="r" t="t"/>
              <a:pathLst>
                <a:path extrusionOk="0" h="3575" w="10655">
                  <a:moveTo>
                    <a:pt x="10311" y="0"/>
                  </a:moveTo>
                  <a:cubicBezTo>
                    <a:pt x="10290" y="0"/>
                    <a:pt x="10269" y="3"/>
                    <a:pt x="10247" y="8"/>
                  </a:cubicBezTo>
                  <a:lnTo>
                    <a:pt x="267" y="3103"/>
                  </a:lnTo>
                  <a:cubicBezTo>
                    <a:pt x="1" y="3201"/>
                    <a:pt x="95" y="3574"/>
                    <a:pt x="349" y="3574"/>
                  </a:cubicBezTo>
                  <a:cubicBezTo>
                    <a:pt x="370" y="3574"/>
                    <a:pt x="392" y="3572"/>
                    <a:pt x="414" y="3567"/>
                  </a:cubicBezTo>
                  <a:lnTo>
                    <a:pt x="10394" y="478"/>
                  </a:lnTo>
                  <a:cubicBezTo>
                    <a:pt x="10654" y="375"/>
                    <a:pt x="10560" y="0"/>
                    <a:pt x="10311"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3446500" y="2407475"/>
              <a:ext cx="114925" cy="42475"/>
            </a:xfrm>
            <a:custGeom>
              <a:rect b="b" l="l" r="r" t="t"/>
              <a:pathLst>
                <a:path extrusionOk="0" h="1699" w="4597">
                  <a:moveTo>
                    <a:pt x="4254" y="0"/>
                  </a:moveTo>
                  <a:cubicBezTo>
                    <a:pt x="4232" y="0"/>
                    <a:pt x="4209" y="3"/>
                    <a:pt x="4184" y="9"/>
                  </a:cubicBezTo>
                  <a:lnTo>
                    <a:pt x="282" y="1216"/>
                  </a:lnTo>
                  <a:cubicBezTo>
                    <a:pt x="1" y="1306"/>
                    <a:pt x="98" y="1698"/>
                    <a:pt x="351" y="1698"/>
                  </a:cubicBezTo>
                  <a:cubicBezTo>
                    <a:pt x="376" y="1698"/>
                    <a:pt x="402" y="1695"/>
                    <a:pt x="429" y="1687"/>
                  </a:cubicBezTo>
                  <a:lnTo>
                    <a:pt x="4332" y="472"/>
                  </a:lnTo>
                  <a:cubicBezTo>
                    <a:pt x="4596" y="376"/>
                    <a:pt x="4505" y="0"/>
                    <a:pt x="4254"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3591300" y="2381275"/>
              <a:ext cx="51050" cy="22950"/>
            </a:xfrm>
            <a:custGeom>
              <a:rect b="b" l="l" r="r" t="t"/>
              <a:pathLst>
                <a:path extrusionOk="0" h="918" w="2042">
                  <a:moveTo>
                    <a:pt x="1688" y="0"/>
                  </a:moveTo>
                  <a:cubicBezTo>
                    <a:pt x="1659" y="0"/>
                    <a:pt x="1627" y="6"/>
                    <a:pt x="1593" y="18"/>
                  </a:cubicBezTo>
                  <a:lnTo>
                    <a:pt x="266" y="440"/>
                  </a:lnTo>
                  <a:cubicBezTo>
                    <a:pt x="0" y="543"/>
                    <a:pt x="94" y="918"/>
                    <a:pt x="349" y="918"/>
                  </a:cubicBezTo>
                  <a:cubicBezTo>
                    <a:pt x="369" y="918"/>
                    <a:pt x="391" y="915"/>
                    <a:pt x="414" y="910"/>
                  </a:cubicBezTo>
                  <a:lnTo>
                    <a:pt x="1740" y="489"/>
                  </a:lnTo>
                  <a:cubicBezTo>
                    <a:pt x="2042" y="413"/>
                    <a:pt x="1944" y="0"/>
                    <a:pt x="1688"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3261775" y="2666800"/>
              <a:ext cx="142775" cy="51050"/>
            </a:xfrm>
            <a:custGeom>
              <a:rect b="b" l="l" r="r" t="t"/>
              <a:pathLst>
                <a:path extrusionOk="0" h="2042" w="5711">
                  <a:moveTo>
                    <a:pt x="5374" y="0"/>
                  </a:moveTo>
                  <a:cubicBezTo>
                    <a:pt x="5352" y="0"/>
                    <a:pt x="5330" y="3"/>
                    <a:pt x="5306" y="9"/>
                  </a:cubicBezTo>
                  <a:lnTo>
                    <a:pt x="302" y="1561"/>
                  </a:lnTo>
                  <a:cubicBezTo>
                    <a:pt x="0" y="1630"/>
                    <a:pt x="98" y="2042"/>
                    <a:pt x="353" y="2042"/>
                  </a:cubicBezTo>
                  <a:cubicBezTo>
                    <a:pt x="383" y="2042"/>
                    <a:pt x="415" y="2036"/>
                    <a:pt x="449" y="2024"/>
                  </a:cubicBezTo>
                  <a:lnTo>
                    <a:pt x="5446" y="473"/>
                  </a:lnTo>
                  <a:cubicBezTo>
                    <a:pt x="5711" y="376"/>
                    <a:pt x="5619" y="0"/>
                    <a:pt x="5374"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3300725" y="2711150"/>
              <a:ext cx="75450" cy="30225"/>
            </a:xfrm>
            <a:custGeom>
              <a:rect b="b" l="l" r="r" t="t"/>
              <a:pathLst>
                <a:path extrusionOk="0" h="1209" w="3018">
                  <a:moveTo>
                    <a:pt x="2664" y="0"/>
                  </a:moveTo>
                  <a:cubicBezTo>
                    <a:pt x="2635" y="0"/>
                    <a:pt x="2603" y="6"/>
                    <a:pt x="2569" y="18"/>
                  </a:cubicBezTo>
                  <a:lnTo>
                    <a:pt x="302" y="720"/>
                  </a:lnTo>
                  <a:cubicBezTo>
                    <a:pt x="0" y="795"/>
                    <a:pt x="92" y="1208"/>
                    <a:pt x="347" y="1208"/>
                  </a:cubicBezTo>
                  <a:cubicBezTo>
                    <a:pt x="376" y="1208"/>
                    <a:pt x="408" y="1203"/>
                    <a:pt x="442" y="1190"/>
                  </a:cubicBezTo>
                  <a:lnTo>
                    <a:pt x="2716" y="488"/>
                  </a:lnTo>
                  <a:cubicBezTo>
                    <a:pt x="3018" y="413"/>
                    <a:pt x="2920" y="0"/>
                    <a:pt x="2664"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3490625" y="2500750"/>
              <a:ext cx="267175" cy="89675"/>
            </a:xfrm>
            <a:custGeom>
              <a:rect b="b" l="l" r="r" t="t"/>
              <a:pathLst>
                <a:path extrusionOk="0" h="3587" w="10687">
                  <a:moveTo>
                    <a:pt x="10334" y="1"/>
                  </a:moveTo>
                  <a:cubicBezTo>
                    <a:pt x="10304" y="1"/>
                    <a:pt x="10272" y="7"/>
                    <a:pt x="10238" y="19"/>
                  </a:cubicBezTo>
                  <a:lnTo>
                    <a:pt x="265" y="3114"/>
                  </a:lnTo>
                  <a:cubicBezTo>
                    <a:pt x="0" y="3211"/>
                    <a:pt x="91" y="3587"/>
                    <a:pt x="337" y="3587"/>
                  </a:cubicBezTo>
                  <a:cubicBezTo>
                    <a:pt x="359" y="3587"/>
                    <a:pt x="381" y="3584"/>
                    <a:pt x="405" y="3577"/>
                  </a:cubicBezTo>
                  <a:lnTo>
                    <a:pt x="10385" y="489"/>
                  </a:lnTo>
                  <a:cubicBezTo>
                    <a:pt x="10687" y="414"/>
                    <a:pt x="10589" y="1"/>
                    <a:pt x="10334" y="1"/>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3507075" y="2592950"/>
              <a:ext cx="145800" cy="51975"/>
            </a:xfrm>
            <a:custGeom>
              <a:rect b="b" l="l" r="r" t="t"/>
              <a:pathLst>
                <a:path extrusionOk="0" h="2079" w="5832">
                  <a:moveTo>
                    <a:pt x="5483" y="1"/>
                  </a:moveTo>
                  <a:cubicBezTo>
                    <a:pt x="5462" y="1"/>
                    <a:pt x="5441" y="3"/>
                    <a:pt x="5418" y="9"/>
                  </a:cubicBezTo>
                  <a:lnTo>
                    <a:pt x="280" y="1602"/>
                  </a:lnTo>
                  <a:cubicBezTo>
                    <a:pt x="1" y="1691"/>
                    <a:pt x="89" y="2079"/>
                    <a:pt x="338" y="2079"/>
                  </a:cubicBezTo>
                  <a:cubicBezTo>
                    <a:pt x="364" y="2079"/>
                    <a:pt x="391" y="2074"/>
                    <a:pt x="421" y="2065"/>
                  </a:cubicBezTo>
                  <a:lnTo>
                    <a:pt x="5565" y="479"/>
                  </a:lnTo>
                  <a:cubicBezTo>
                    <a:pt x="5831" y="375"/>
                    <a:pt x="5737" y="1"/>
                    <a:pt x="5483" y="1"/>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3223325" y="2561750"/>
              <a:ext cx="172525" cy="104375"/>
            </a:xfrm>
            <a:custGeom>
              <a:rect b="b" l="l" r="r" t="t"/>
              <a:pathLst>
                <a:path extrusionOk="0" h="4175" w="6901">
                  <a:moveTo>
                    <a:pt x="1678" y="0"/>
                  </a:moveTo>
                  <a:lnTo>
                    <a:pt x="1201" y="358"/>
                  </a:lnTo>
                  <a:lnTo>
                    <a:pt x="3033" y="2113"/>
                  </a:lnTo>
                  <a:cubicBezTo>
                    <a:pt x="2064" y="2597"/>
                    <a:pt x="1173" y="3053"/>
                    <a:pt x="1159" y="3060"/>
                  </a:cubicBezTo>
                  <a:lnTo>
                    <a:pt x="443" y="2583"/>
                  </a:lnTo>
                  <a:lnTo>
                    <a:pt x="1" y="2773"/>
                  </a:lnTo>
                  <a:lnTo>
                    <a:pt x="815" y="4015"/>
                  </a:lnTo>
                  <a:cubicBezTo>
                    <a:pt x="928" y="4120"/>
                    <a:pt x="1074" y="4175"/>
                    <a:pt x="1223" y="4175"/>
                  </a:cubicBezTo>
                  <a:cubicBezTo>
                    <a:pt x="1323" y="4175"/>
                    <a:pt x="1424" y="4150"/>
                    <a:pt x="1517" y="4099"/>
                  </a:cubicBezTo>
                  <a:lnTo>
                    <a:pt x="6458" y="1622"/>
                  </a:lnTo>
                  <a:cubicBezTo>
                    <a:pt x="6767" y="1467"/>
                    <a:pt x="6900" y="1123"/>
                    <a:pt x="6767" y="850"/>
                  </a:cubicBezTo>
                  <a:cubicBezTo>
                    <a:pt x="6712" y="742"/>
                    <a:pt x="6543" y="702"/>
                    <a:pt x="6339" y="702"/>
                  </a:cubicBezTo>
                  <a:cubicBezTo>
                    <a:pt x="6025" y="702"/>
                    <a:pt x="5628" y="798"/>
                    <a:pt x="5440" y="892"/>
                  </a:cubicBezTo>
                  <a:lnTo>
                    <a:pt x="4352" y="1439"/>
                  </a:lnTo>
                  <a:lnTo>
                    <a:pt x="1678" y="0"/>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3376875" y="2425775"/>
              <a:ext cx="94400" cy="278825"/>
            </a:xfrm>
            <a:custGeom>
              <a:rect b="b" l="l" r="r" t="t"/>
              <a:pathLst>
                <a:path extrusionOk="0" h="11153" w="3776">
                  <a:moveTo>
                    <a:pt x="0" y="0"/>
                  </a:moveTo>
                  <a:lnTo>
                    <a:pt x="3453" y="11152"/>
                  </a:lnTo>
                  <a:lnTo>
                    <a:pt x="3776" y="10542"/>
                  </a:lnTo>
                  <a:lnTo>
                    <a:pt x="611" y="323"/>
                  </a:lnTo>
                  <a:close/>
                </a:path>
              </a:pathLst>
            </a:custGeom>
            <a:solidFill>
              <a:srgbClr val="B5B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44"/>
          <p:cNvGrpSpPr/>
          <p:nvPr/>
        </p:nvGrpSpPr>
        <p:grpSpPr>
          <a:xfrm flipH="1">
            <a:off x="3075414" y="1239300"/>
            <a:ext cx="2030985" cy="1497343"/>
            <a:chOff x="2224800" y="3940875"/>
            <a:chExt cx="1539675" cy="1135125"/>
          </a:xfrm>
        </p:grpSpPr>
        <p:sp>
          <p:nvSpPr>
            <p:cNvPr id="1361" name="Google Shape;1361;p44"/>
            <p:cNvSpPr/>
            <p:nvPr/>
          </p:nvSpPr>
          <p:spPr>
            <a:xfrm>
              <a:off x="2224800" y="3940875"/>
              <a:ext cx="266375" cy="441300"/>
            </a:xfrm>
            <a:custGeom>
              <a:rect b="b" l="l" r="r" t="t"/>
              <a:pathLst>
                <a:path extrusionOk="0" h="17652" w="10655">
                  <a:moveTo>
                    <a:pt x="1270" y="0"/>
                  </a:moveTo>
                  <a:cubicBezTo>
                    <a:pt x="569" y="0"/>
                    <a:pt x="0" y="569"/>
                    <a:pt x="0" y="1271"/>
                  </a:cubicBezTo>
                  <a:lnTo>
                    <a:pt x="0" y="16375"/>
                  </a:lnTo>
                  <a:cubicBezTo>
                    <a:pt x="0" y="17083"/>
                    <a:pt x="569" y="17652"/>
                    <a:pt x="1270" y="17652"/>
                  </a:cubicBezTo>
                  <a:lnTo>
                    <a:pt x="9377" y="17652"/>
                  </a:lnTo>
                  <a:cubicBezTo>
                    <a:pt x="10086" y="17652"/>
                    <a:pt x="10654" y="17083"/>
                    <a:pt x="10654" y="16375"/>
                  </a:cubicBezTo>
                  <a:lnTo>
                    <a:pt x="10654" y="1271"/>
                  </a:lnTo>
                  <a:cubicBezTo>
                    <a:pt x="10654" y="569"/>
                    <a:pt x="10086" y="0"/>
                    <a:pt x="9377" y="0"/>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2253225" y="3969300"/>
              <a:ext cx="209525" cy="384450"/>
            </a:xfrm>
            <a:custGeom>
              <a:rect b="b" l="l" r="r" t="t"/>
              <a:pathLst>
                <a:path extrusionOk="0" h="15378" w="8381">
                  <a:moveTo>
                    <a:pt x="905" y="0"/>
                  </a:moveTo>
                  <a:cubicBezTo>
                    <a:pt x="400" y="0"/>
                    <a:pt x="0" y="400"/>
                    <a:pt x="0" y="899"/>
                  </a:cubicBezTo>
                  <a:lnTo>
                    <a:pt x="0" y="14472"/>
                  </a:lnTo>
                  <a:cubicBezTo>
                    <a:pt x="0" y="14971"/>
                    <a:pt x="400" y="15378"/>
                    <a:pt x="905" y="15378"/>
                  </a:cubicBezTo>
                  <a:lnTo>
                    <a:pt x="7475" y="15378"/>
                  </a:lnTo>
                  <a:cubicBezTo>
                    <a:pt x="7973" y="15378"/>
                    <a:pt x="8380" y="14971"/>
                    <a:pt x="8380" y="14472"/>
                  </a:cubicBezTo>
                  <a:lnTo>
                    <a:pt x="8380" y="899"/>
                  </a:lnTo>
                  <a:cubicBezTo>
                    <a:pt x="8380" y="400"/>
                    <a:pt x="7973" y="0"/>
                    <a:pt x="7475" y="0"/>
                  </a:cubicBezTo>
                  <a:close/>
                </a:path>
              </a:pathLst>
            </a:custGeom>
            <a:solidFill>
              <a:srgbClr val="9DBF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2380075" y="4000525"/>
              <a:ext cx="194075" cy="63375"/>
            </a:xfrm>
            <a:custGeom>
              <a:rect b="b" l="l" r="r" t="t"/>
              <a:pathLst>
                <a:path extrusionOk="0" h="2535" w="7763">
                  <a:moveTo>
                    <a:pt x="4332" y="1"/>
                  </a:moveTo>
                  <a:cubicBezTo>
                    <a:pt x="4327" y="1"/>
                    <a:pt x="4322" y="1"/>
                    <a:pt x="4317" y="1"/>
                  </a:cubicBezTo>
                  <a:cubicBezTo>
                    <a:pt x="3510" y="8"/>
                    <a:pt x="2808" y="569"/>
                    <a:pt x="2625" y="1355"/>
                  </a:cubicBezTo>
                  <a:cubicBezTo>
                    <a:pt x="2466" y="1293"/>
                    <a:pt x="2304" y="1263"/>
                    <a:pt x="2144" y="1263"/>
                  </a:cubicBezTo>
                  <a:cubicBezTo>
                    <a:pt x="1535" y="1263"/>
                    <a:pt x="970" y="1691"/>
                    <a:pt x="843" y="2331"/>
                  </a:cubicBezTo>
                  <a:cubicBezTo>
                    <a:pt x="758" y="2303"/>
                    <a:pt x="674" y="2289"/>
                    <a:pt x="590" y="2289"/>
                  </a:cubicBezTo>
                  <a:cubicBezTo>
                    <a:pt x="365" y="2289"/>
                    <a:pt x="155" y="2380"/>
                    <a:pt x="0" y="2534"/>
                  </a:cubicBezTo>
                  <a:lnTo>
                    <a:pt x="7763" y="2534"/>
                  </a:lnTo>
                  <a:cubicBezTo>
                    <a:pt x="7734" y="1805"/>
                    <a:pt x="7127" y="1265"/>
                    <a:pt x="6443" y="1265"/>
                  </a:cubicBezTo>
                  <a:cubicBezTo>
                    <a:pt x="6305" y="1265"/>
                    <a:pt x="6163" y="1287"/>
                    <a:pt x="6022" y="1334"/>
                  </a:cubicBezTo>
                  <a:cubicBezTo>
                    <a:pt x="5834" y="553"/>
                    <a:pt x="5133" y="1"/>
                    <a:pt x="4332" y="1"/>
                  </a:cubicBezTo>
                  <a:close/>
                </a:path>
              </a:pathLst>
            </a:custGeom>
            <a:solidFill>
              <a:srgbClr val="FF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2341125" y="4180475"/>
              <a:ext cx="115475" cy="37475"/>
            </a:xfrm>
            <a:custGeom>
              <a:rect b="b" l="l" r="r" t="t"/>
              <a:pathLst>
                <a:path extrusionOk="0" h="1499" w="4619">
                  <a:moveTo>
                    <a:pt x="2573" y="0"/>
                  </a:moveTo>
                  <a:cubicBezTo>
                    <a:pt x="2129" y="0"/>
                    <a:pt x="1686" y="267"/>
                    <a:pt x="1558" y="797"/>
                  </a:cubicBezTo>
                  <a:cubicBezTo>
                    <a:pt x="1464" y="760"/>
                    <a:pt x="1368" y="743"/>
                    <a:pt x="1273" y="743"/>
                  </a:cubicBezTo>
                  <a:cubicBezTo>
                    <a:pt x="911" y="743"/>
                    <a:pt x="577" y="995"/>
                    <a:pt x="499" y="1379"/>
                  </a:cubicBezTo>
                  <a:cubicBezTo>
                    <a:pt x="449" y="1358"/>
                    <a:pt x="400" y="1351"/>
                    <a:pt x="351" y="1351"/>
                  </a:cubicBezTo>
                  <a:cubicBezTo>
                    <a:pt x="218" y="1351"/>
                    <a:pt x="92" y="1407"/>
                    <a:pt x="0" y="1499"/>
                  </a:cubicBezTo>
                  <a:lnTo>
                    <a:pt x="4618" y="1499"/>
                  </a:lnTo>
                  <a:cubicBezTo>
                    <a:pt x="4597" y="1077"/>
                    <a:pt x="4246" y="748"/>
                    <a:pt x="3825" y="748"/>
                  </a:cubicBezTo>
                  <a:cubicBezTo>
                    <a:pt x="3741" y="748"/>
                    <a:pt x="3657" y="762"/>
                    <a:pt x="3580" y="783"/>
                  </a:cubicBezTo>
                  <a:cubicBezTo>
                    <a:pt x="3447" y="260"/>
                    <a:pt x="3010" y="0"/>
                    <a:pt x="2573" y="0"/>
                  </a:cubicBezTo>
                  <a:close/>
                </a:path>
              </a:pathLst>
            </a:custGeom>
            <a:solidFill>
              <a:srgbClr val="FF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2608000" y="3940875"/>
              <a:ext cx="266200" cy="441300"/>
            </a:xfrm>
            <a:custGeom>
              <a:rect b="b" l="l" r="r" t="t"/>
              <a:pathLst>
                <a:path extrusionOk="0" h="17652" w="10648">
                  <a:moveTo>
                    <a:pt x="1271" y="0"/>
                  </a:moveTo>
                  <a:cubicBezTo>
                    <a:pt x="569" y="0"/>
                    <a:pt x="0" y="569"/>
                    <a:pt x="0" y="1271"/>
                  </a:cubicBezTo>
                  <a:lnTo>
                    <a:pt x="0" y="16375"/>
                  </a:lnTo>
                  <a:cubicBezTo>
                    <a:pt x="0" y="17083"/>
                    <a:pt x="569" y="17652"/>
                    <a:pt x="1271" y="17652"/>
                  </a:cubicBezTo>
                  <a:lnTo>
                    <a:pt x="9377" y="17652"/>
                  </a:lnTo>
                  <a:cubicBezTo>
                    <a:pt x="10086" y="17652"/>
                    <a:pt x="10647" y="17083"/>
                    <a:pt x="10647" y="16375"/>
                  </a:cubicBezTo>
                  <a:lnTo>
                    <a:pt x="10647" y="1271"/>
                  </a:lnTo>
                  <a:cubicBezTo>
                    <a:pt x="10647" y="569"/>
                    <a:pt x="10086" y="0"/>
                    <a:pt x="9377" y="0"/>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2636425" y="3969300"/>
              <a:ext cx="209350" cy="384450"/>
            </a:xfrm>
            <a:custGeom>
              <a:rect b="b" l="l" r="r" t="t"/>
              <a:pathLst>
                <a:path extrusionOk="0" h="15378" w="8374">
                  <a:moveTo>
                    <a:pt x="899" y="0"/>
                  </a:moveTo>
                  <a:cubicBezTo>
                    <a:pt x="400" y="0"/>
                    <a:pt x="0" y="400"/>
                    <a:pt x="0" y="899"/>
                  </a:cubicBezTo>
                  <a:lnTo>
                    <a:pt x="0" y="14472"/>
                  </a:lnTo>
                  <a:cubicBezTo>
                    <a:pt x="0" y="14971"/>
                    <a:pt x="400" y="15378"/>
                    <a:pt x="899" y="15378"/>
                  </a:cubicBezTo>
                  <a:lnTo>
                    <a:pt x="7475" y="15378"/>
                  </a:lnTo>
                  <a:cubicBezTo>
                    <a:pt x="7973" y="15378"/>
                    <a:pt x="8373" y="14971"/>
                    <a:pt x="8373" y="14472"/>
                  </a:cubicBezTo>
                  <a:lnTo>
                    <a:pt x="8373" y="899"/>
                  </a:lnTo>
                  <a:cubicBezTo>
                    <a:pt x="8373" y="400"/>
                    <a:pt x="7973" y="0"/>
                    <a:pt x="7475" y="0"/>
                  </a:cubicBezTo>
                  <a:close/>
                </a:path>
              </a:pathLst>
            </a:custGeom>
            <a:solidFill>
              <a:srgbClr val="9DBF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2640076" y="4259182"/>
              <a:ext cx="115475" cy="37475"/>
            </a:xfrm>
            <a:custGeom>
              <a:rect b="b" l="l" r="r" t="t"/>
              <a:pathLst>
                <a:path extrusionOk="0" h="1499" w="4619">
                  <a:moveTo>
                    <a:pt x="2582" y="1"/>
                  </a:moveTo>
                  <a:cubicBezTo>
                    <a:pt x="2138" y="1"/>
                    <a:pt x="1693" y="269"/>
                    <a:pt x="1566" y="804"/>
                  </a:cubicBezTo>
                  <a:cubicBezTo>
                    <a:pt x="1474" y="762"/>
                    <a:pt x="1376" y="747"/>
                    <a:pt x="1278" y="747"/>
                  </a:cubicBezTo>
                  <a:cubicBezTo>
                    <a:pt x="906" y="747"/>
                    <a:pt x="583" y="1014"/>
                    <a:pt x="506" y="1379"/>
                  </a:cubicBezTo>
                  <a:cubicBezTo>
                    <a:pt x="457" y="1365"/>
                    <a:pt x="407" y="1351"/>
                    <a:pt x="351" y="1351"/>
                  </a:cubicBezTo>
                  <a:cubicBezTo>
                    <a:pt x="218" y="1351"/>
                    <a:pt x="92" y="1407"/>
                    <a:pt x="0" y="1498"/>
                  </a:cubicBezTo>
                  <a:lnTo>
                    <a:pt x="4619" y="1498"/>
                  </a:lnTo>
                  <a:cubicBezTo>
                    <a:pt x="4601" y="1065"/>
                    <a:pt x="4236" y="743"/>
                    <a:pt x="3830" y="743"/>
                  </a:cubicBezTo>
                  <a:cubicBezTo>
                    <a:pt x="3749" y="743"/>
                    <a:pt x="3668" y="756"/>
                    <a:pt x="3587" y="783"/>
                  </a:cubicBezTo>
                  <a:cubicBezTo>
                    <a:pt x="3455" y="261"/>
                    <a:pt x="3019" y="1"/>
                    <a:pt x="2582" y="1"/>
                  </a:cubicBezTo>
                  <a:close/>
                </a:path>
              </a:pathLst>
            </a:custGeom>
            <a:solidFill>
              <a:srgbClr val="FF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2991025" y="3940875"/>
              <a:ext cx="266375" cy="441300"/>
            </a:xfrm>
            <a:custGeom>
              <a:rect b="b" l="l" r="r" t="t"/>
              <a:pathLst>
                <a:path extrusionOk="0" h="17652" w="10655">
                  <a:moveTo>
                    <a:pt x="1278" y="0"/>
                  </a:moveTo>
                  <a:cubicBezTo>
                    <a:pt x="569" y="0"/>
                    <a:pt x="1" y="569"/>
                    <a:pt x="1" y="1271"/>
                  </a:cubicBezTo>
                  <a:lnTo>
                    <a:pt x="1" y="16375"/>
                  </a:lnTo>
                  <a:cubicBezTo>
                    <a:pt x="1" y="17083"/>
                    <a:pt x="569" y="17652"/>
                    <a:pt x="1278" y="17652"/>
                  </a:cubicBezTo>
                  <a:lnTo>
                    <a:pt x="9384" y="17652"/>
                  </a:lnTo>
                  <a:cubicBezTo>
                    <a:pt x="10086" y="17652"/>
                    <a:pt x="10654" y="17083"/>
                    <a:pt x="10654" y="16375"/>
                  </a:cubicBezTo>
                  <a:lnTo>
                    <a:pt x="10654" y="1271"/>
                  </a:lnTo>
                  <a:cubicBezTo>
                    <a:pt x="10654" y="569"/>
                    <a:pt x="10086" y="0"/>
                    <a:pt x="9384" y="0"/>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3019625" y="3969300"/>
              <a:ext cx="209350" cy="384450"/>
            </a:xfrm>
            <a:custGeom>
              <a:rect b="b" l="l" r="r" t="t"/>
              <a:pathLst>
                <a:path extrusionOk="0" h="15378" w="8374">
                  <a:moveTo>
                    <a:pt x="899" y="0"/>
                  </a:moveTo>
                  <a:cubicBezTo>
                    <a:pt x="401" y="0"/>
                    <a:pt x="1" y="400"/>
                    <a:pt x="1" y="906"/>
                  </a:cubicBezTo>
                  <a:lnTo>
                    <a:pt x="1" y="14472"/>
                  </a:lnTo>
                  <a:cubicBezTo>
                    <a:pt x="1" y="14971"/>
                    <a:pt x="401" y="15378"/>
                    <a:pt x="899" y="15378"/>
                  </a:cubicBezTo>
                  <a:lnTo>
                    <a:pt x="7475" y="15378"/>
                  </a:lnTo>
                  <a:cubicBezTo>
                    <a:pt x="7973" y="15378"/>
                    <a:pt x="8373" y="14971"/>
                    <a:pt x="8373" y="14472"/>
                  </a:cubicBezTo>
                  <a:lnTo>
                    <a:pt x="8373" y="906"/>
                  </a:lnTo>
                  <a:cubicBezTo>
                    <a:pt x="8373" y="400"/>
                    <a:pt x="7973" y="0"/>
                    <a:pt x="7475" y="0"/>
                  </a:cubicBezTo>
                  <a:close/>
                </a:path>
              </a:pathLst>
            </a:custGeom>
            <a:solidFill>
              <a:srgbClr val="9DBF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3012958" y="4006939"/>
              <a:ext cx="194075" cy="63375"/>
            </a:xfrm>
            <a:custGeom>
              <a:rect b="b" l="l" r="r" t="t"/>
              <a:pathLst>
                <a:path extrusionOk="0" h="2535" w="7763">
                  <a:moveTo>
                    <a:pt x="4332" y="1"/>
                  </a:moveTo>
                  <a:cubicBezTo>
                    <a:pt x="4327" y="1"/>
                    <a:pt x="4322" y="1"/>
                    <a:pt x="4317" y="1"/>
                  </a:cubicBezTo>
                  <a:cubicBezTo>
                    <a:pt x="3509" y="8"/>
                    <a:pt x="2808" y="569"/>
                    <a:pt x="2625" y="1356"/>
                  </a:cubicBezTo>
                  <a:cubicBezTo>
                    <a:pt x="2471" y="1292"/>
                    <a:pt x="2309" y="1264"/>
                    <a:pt x="2148" y="1264"/>
                  </a:cubicBezTo>
                  <a:cubicBezTo>
                    <a:pt x="1516" y="1264"/>
                    <a:pt x="969" y="1713"/>
                    <a:pt x="842" y="2331"/>
                  </a:cubicBezTo>
                  <a:cubicBezTo>
                    <a:pt x="758" y="2303"/>
                    <a:pt x="674" y="2289"/>
                    <a:pt x="590" y="2289"/>
                  </a:cubicBezTo>
                  <a:cubicBezTo>
                    <a:pt x="365" y="2289"/>
                    <a:pt x="155" y="2373"/>
                    <a:pt x="0" y="2535"/>
                  </a:cubicBezTo>
                  <a:lnTo>
                    <a:pt x="7763" y="2535"/>
                  </a:lnTo>
                  <a:cubicBezTo>
                    <a:pt x="7733" y="1802"/>
                    <a:pt x="7122" y="1261"/>
                    <a:pt x="6435" y="1261"/>
                  </a:cubicBezTo>
                  <a:cubicBezTo>
                    <a:pt x="6299" y="1261"/>
                    <a:pt x="6160" y="1282"/>
                    <a:pt x="6022" y="1327"/>
                  </a:cubicBezTo>
                  <a:cubicBezTo>
                    <a:pt x="5834" y="546"/>
                    <a:pt x="5133" y="1"/>
                    <a:pt x="4332" y="1"/>
                  </a:cubicBezTo>
                  <a:close/>
                </a:path>
              </a:pathLst>
            </a:custGeom>
            <a:solidFill>
              <a:srgbClr val="FF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p:nvPr/>
          </p:nvSpPr>
          <p:spPr>
            <a:xfrm>
              <a:off x="3042086" y="4203440"/>
              <a:ext cx="115300" cy="37450"/>
            </a:xfrm>
            <a:custGeom>
              <a:rect b="b" l="l" r="r" t="t"/>
              <a:pathLst>
                <a:path extrusionOk="0" h="1498" w="4612">
                  <a:moveTo>
                    <a:pt x="2573" y="1"/>
                  </a:moveTo>
                  <a:cubicBezTo>
                    <a:pt x="2130" y="1"/>
                    <a:pt x="1686" y="269"/>
                    <a:pt x="1559" y="802"/>
                  </a:cubicBezTo>
                  <a:cubicBezTo>
                    <a:pt x="1463" y="764"/>
                    <a:pt x="1365" y="746"/>
                    <a:pt x="1270" y="746"/>
                  </a:cubicBezTo>
                  <a:cubicBezTo>
                    <a:pt x="909" y="746"/>
                    <a:pt x="577" y="1001"/>
                    <a:pt x="499" y="1378"/>
                  </a:cubicBezTo>
                  <a:cubicBezTo>
                    <a:pt x="450" y="1364"/>
                    <a:pt x="401" y="1350"/>
                    <a:pt x="352" y="1350"/>
                  </a:cubicBezTo>
                  <a:cubicBezTo>
                    <a:pt x="218" y="1350"/>
                    <a:pt x="92" y="1406"/>
                    <a:pt x="1" y="1497"/>
                  </a:cubicBezTo>
                  <a:lnTo>
                    <a:pt x="4612" y="1497"/>
                  </a:lnTo>
                  <a:cubicBezTo>
                    <a:pt x="4594" y="1065"/>
                    <a:pt x="4236" y="749"/>
                    <a:pt x="3828" y="749"/>
                  </a:cubicBezTo>
                  <a:cubicBezTo>
                    <a:pt x="3747" y="749"/>
                    <a:pt x="3663" y="762"/>
                    <a:pt x="3580" y="788"/>
                  </a:cubicBezTo>
                  <a:cubicBezTo>
                    <a:pt x="3448" y="262"/>
                    <a:pt x="3010" y="1"/>
                    <a:pt x="2573" y="1"/>
                  </a:cubicBezTo>
                  <a:close/>
                </a:path>
              </a:pathLst>
            </a:custGeom>
            <a:solidFill>
              <a:srgbClr val="FF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3374225" y="3940875"/>
              <a:ext cx="266375" cy="441300"/>
            </a:xfrm>
            <a:custGeom>
              <a:rect b="b" l="l" r="r" t="t"/>
              <a:pathLst>
                <a:path extrusionOk="0" h="17652" w="10655">
                  <a:moveTo>
                    <a:pt x="1271" y="0"/>
                  </a:moveTo>
                  <a:cubicBezTo>
                    <a:pt x="569" y="0"/>
                    <a:pt x="1" y="569"/>
                    <a:pt x="1" y="1271"/>
                  </a:cubicBezTo>
                  <a:lnTo>
                    <a:pt x="1" y="16375"/>
                  </a:lnTo>
                  <a:cubicBezTo>
                    <a:pt x="1" y="17083"/>
                    <a:pt x="569" y="17652"/>
                    <a:pt x="1271" y="17652"/>
                  </a:cubicBezTo>
                  <a:lnTo>
                    <a:pt x="9377" y="17652"/>
                  </a:lnTo>
                  <a:cubicBezTo>
                    <a:pt x="10086" y="17652"/>
                    <a:pt x="10655" y="17083"/>
                    <a:pt x="10655" y="16375"/>
                  </a:cubicBezTo>
                  <a:lnTo>
                    <a:pt x="10655" y="1271"/>
                  </a:lnTo>
                  <a:cubicBezTo>
                    <a:pt x="10655" y="569"/>
                    <a:pt x="10086" y="0"/>
                    <a:pt x="9377" y="0"/>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3402650" y="3969300"/>
              <a:ext cx="209525" cy="384450"/>
            </a:xfrm>
            <a:custGeom>
              <a:rect b="b" l="l" r="r" t="t"/>
              <a:pathLst>
                <a:path extrusionOk="0" h="15378" w="8381">
                  <a:moveTo>
                    <a:pt x="906" y="0"/>
                  </a:moveTo>
                  <a:cubicBezTo>
                    <a:pt x="408" y="0"/>
                    <a:pt x="1" y="400"/>
                    <a:pt x="1" y="906"/>
                  </a:cubicBezTo>
                  <a:lnTo>
                    <a:pt x="1" y="14472"/>
                  </a:lnTo>
                  <a:cubicBezTo>
                    <a:pt x="1" y="14971"/>
                    <a:pt x="408" y="15378"/>
                    <a:pt x="906" y="15378"/>
                  </a:cubicBezTo>
                  <a:lnTo>
                    <a:pt x="7475" y="15378"/>
                  </a:lnTo>
                  <a:cubicBezTo>
                    <a:pt x="7974" y="15378"/>
                    <a:pt x="8381" y="14971"/>
                    <a:pt x="8381" y="14472"/>
                  </a:cubicBezTo>
                  <a:lnTo>
                    <a:pt x="8381" y="906"/>
                  </a:lnTo>
                  <a:cubicBezTo>
                    <a:pt x="8381" y="400"/>
                    <a:pt x="7974" y="0"/>
                    <a:pt x="7475" y="0"/>
                  </a:cubicBezTo>
                  <a:close/>
                </a:path>
              </a:pathLst>
            </a:custGeom>
            <a:solidFill>
              <a:srgbClr val="9DBF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3374225" y="4085100"/>
              <a:ext cx="194100" cy="63200"/>
            </a:xfrm>
            <a:custGeom>
              <a:rect b="b" l="l" r="r" t="t"/>
              <a:pathLst>
                <a:path extrusionOk="0" h="2528" w="7764">
                  <a:moveTo>
                    <a:pt x="4332" y="1"/>
                  </a:moveTo>
                  <a:cubicBezTo>
                    <a:pt x="4327" y="1"/>
                    <a:pt x="4322" y="1"/>
                    <a:pt x="4317" y="1"/>
                  </a:cubicBezTo>
                  <a:cubicBezTo>
                    <a:pt x="3510" y="1"/>
                    <a:pt x="2808" y="562"/>
                    <a:pt x="2626" y="1348"/>
                  </a:cubicBezTo>
                  <a:cubicBezTo>
                    <a:pt x="2468" y="1287"/>
                    <a:pt x="2307" y="1259"/>
                    <a:pt x="2149" y="1259"/>
                  </a:cubicBezTo>
                  <a:cubicBezTo>
                    <a:pt x="1540" y="1259"/>
                    <a:pt x="977" y="1683"/>
                    <a:pt x="843" y="2324"/>
                  </a:cubicBezTo>
                  <a:cubicBezTo>
                    <a:pt x="758" y="2296"/>
                    <a:pt x="671" y="2282"/>
                    <a:pt x="584" y="2282"/>
                  </a:cubicBezTo>
                  <a:cubicBezTo>
                    <a:pt x="368" y="2282"/>
                    <a:pt x="156" y="2367"/>
                    <a:pt x="1" y="2527"/>
                  </a:cubicBezTo>
                  <a:lnTo>
                    <a:pt x="7763" y="2527"/>
                  </a:lnTo>
                  <a:cubicBezTo>
                    <a:pt x="7734" y="1796"/>
                    <a:pt x="7125" y="1260"/>
                    <a:pt x="6439" y="1260"/>
                  </a:cubicBezTo>
                  <a:cubicBezTo>
                    <a:pt x="6302" y="1260"/>
                    <a:pt x="6162" y="1281"/>
                    <a:pt x="6023" y="1327"/>
                  </a:cubicBezTo>
                  <a:cubicBezTo>
                    <a:pt x="5834" y="546"/>
                    <a:pt x="5133" y="1"/>
                    <a:pt x="4332" y="1"/>
                  </a:cubicBezTo>
                  <a:close/>
                </a:path>
              </a:pathLst>
            </a:custGeom>
            <a:solidFill>
              <a:srgbClr val="FF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3490550" y="4180475"/>
              <a:ext cx="115500" cy="37475"/>
            </a:xfrm>
            <a:custGeom>
              <a:rect b="b" l="l" r="r" t="t"/>
              <a:pathLst>
                <a:path extrusionOk="0" h="1499" w="4620">
                  <a:moveTo>
                    <a:pt x="2574" y="0"/>
                  </a:moveTo>
                  <a:cubicBezTo>
                    <a:pt x="2132" y="0"/>
                    <a:pt x="1690" y="267"/>
                    <a:pt x="1566" y="797"/>
                  </a:cubicBezTo>
                  <a:cubicBezTo>
                    <a:pt x="1472" y="760"/>
                    <a:pt x="1375" y="743"/>
                    <a:pt x="1281" y="743"/>
                  </a:cubicBezTo>
                  <a:cubicBezTo>
                    <a:pt x="918" y="743"/>
                    <a:pt x="584" y="995"/>
                    <a:pt x="506" y="1379"/>
                  </a:cubicBezTo>
                  <a:cubicBezTo>
                    <a:pt x="457" y="1358"/>
                    <a:pt x="401" y="1351"/>
                    <a:pt x="352" y="1351"/>
                  </a:cubicBezTo>
                  <a:cubicBezTo>
                    <a:pt x="219" y="1351"/>
                    <a:pt x="92" y="1407"/>
                    <a:pt x="1" y="1499"/>
                  </a:cubicBezTo>
                  <a:lnTo>
                    <a:pt x="4619" y="1499"/>
                  </a:lnTo>
                  <a:cubicBezTo>
                    <a:pt x="4598" y="1077"/>
                    <a:pt x="4247" y="748"/>
                    <a:pt x="3826" y="748"/>
                  </a:cubicBezTo>
                  <a:cubicBezTo>
                    <a:pt x="3742" y="748"/>
                    <a:pt x="3658" y="762"/>
                    <a:pt x="3580" y="783"/>
                  </a:cubicBezTo>
                  <a:cubicBezTo>
                    <a:pt x="3448" y="260"/>
                    <a:pt x="3011" y="0"/>
                    <a:pt x="2574" y="0"/>
                  </a:cubicBezTo>
                  <a:close/>
                </a:path>
              </a:pathLst>
            </a:custGeom>
            <a:solidFill>
              <a:srgbClr val="FF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2287475" y="4006950"/>
              <a:ext cx="509350" cy="780200"/>
            </a:xfrm>
            <a:custGeom>
              <a:rect b="b" l="l" r="r" t="t"/>
              <a:pathLst>
                <a:path extrusionOk="0" h="31208" w="20374">
                  <a:moveTo>
                    <a:pt x="1312" y="0"/>
                  </a:moveTo>
                  <a:cubicBezTo>
                    <a:pt x="594" y="0"/>
                    <a:pt x="1" y="621"/>
                    <a:pt x="83" y="1372"/>
                  </a:cubicBezTo>
                  <a:lnTo>
                    <a:pt x="2694" y="25558"/>
                  </a:lnTo>
                  <a:cubicBezTo>
                    <a:pt x="2806" y="26603"/>
                    <a:pt x="3199" y="27600"/>
                    <a:pt x="3831" y="28449"/>
                  </a:cubicBezTo>
                  <a:lnTo>
                    <a:pt x="3999" y="28681"/>
                  </a:lnTo>
                  <a:cubicBezTo>
                    <a:pt x="5101" y="30162"/>
                    <a:pt x="6821" y="31039"/>
                    <a:pt x="8666" y="31067"/>
                  </a:cubicBezTo>
                  <a:lnTo>
                    <a:pt x="18317" y="31207"/>
                  </a:lnTo>
                  <a:cubicBezTo>
                    <a:pt x="18325" y="31208"/>
                    <a:pt x="18334" y="31208"/>
                    <a:pt x="18343" y="31208"/>
                  </a:cubicBezTo>
                  <a:cubicBezTo>
                    <a:pt x="19461" y="31208"/>
                    <a:pt x="20373" y="30307"/>
                    <a:pt x="20373" y="29186"/>
                  </a:cubicBezTo>
                  <a:cubicBezTo>
                    <a:pt x="20373" y="28063"/>
                    <a:pt x="19468" y="27158"/>
                    <a:pt x="18345" y="27158"/>
                  </a:cubicBezTo>
                  <a:lnTo>
                    <a:pt x="10407" y="27158"/>
                  </a:lnTo>
                  <a:cubicBezTo>
                    <a:pt x="8421" y="27158"/>
                    <a:pt x="6736" y="25698"/>
                    <a:pt x="6456" y="23733"/>
                  </a:cubicBezTo>
                  <a:lnTo>
                    <a:pt x="4469" y="10124"/>
                  </a:lnTo>
                  <a:cubicBezTo>
                    <a:pt x="4273" y="8798"/>
                    <a:pt x="3262" y="7731"/>
                    <a:pt x="1950" y="7464"/>
                  </a:cubicBezTo>
                  <a:lnTo>
                    <a:pt x="1276" y="7324"/>
                  </a:lnTo>
                  <a:lnTo>
                    <a:pt x="2729" y="6601"/>
                  </a:lnTo>
                  <a:cubicBezTo>
                    <a:pt x="3382" y="6271"/>
                    <a:pt x="3760" y="5562"/>
                    <a:pt x="3669" y="4839"/>
                  </a:cubicBezTo>
                  <a:lnTo>
                    <a:pt x="3241" y="1554"/>
                  </a:lnTo>
                  <a:cubicBezTo>
                    <a:pt x="3143" y="818"/>
                    <a:pt x="2588" y="228"/>
                    <a:pt x="1866" y="88"/>
                  </a:cubicBezTo>
                  <a:lnTo>
                    <a:pt x="1557" y="24"/>
                  </a:lnTo>
                  <a:cubicBezTo>
                    <a:pt x="1474" y="8"/>
                    <a:pt x="1392" y="0"/>
                    <a:pt x="1312" y="0"/>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a:off x="2527575" y="4505675"/>
              <a:ext cx="454000" cy="185475"/>
            </a:xfrm>
            <a:custGeom>
              <a:rect b="b" l="l" r="r" t="t"/>
              <a:pathLst>
                <a:path extrusionOk="0" h="7419" w="18160">
                  <a:moveTo>
                    <a:pt x="13186" y="0"/>
                  </a:moveTo>
                  <a:cubicBezTo>
                    <a:pt x="10118" y="0"/>
                    <a:pt x="5639" y="1383"/>
                    <a:pt x="5639" y="1383"/>
                  </a:cubicBezTo>
                  <a:cubicBezTo>
                    <a:pt x="5639" y="1383"/>
                    <a:pt x="1" y="7419"/>
                    <a:pt x="4701" y="7419"/>
                  </a:cubicBezTo>
                  <a:cubicBezTo>
                    <a:pt x="4881" y="7419"/>
                    <a:pt x="5076" y="7410"/>
                    <a:pt x="5288" y="7391"/>
                  </a:cubicBezTo>
                  <a:cubicBezTo>
                    <a:pt x="11015" y="6900"/>
                    <a:pt x="18160" y="2928"/>
                    <a:pt x="15612" y="604"/>
                  </a:cubicBezTo>
                  <a:cubicBezTo>
                    <a:pt x="15130" y="164"/>
                    <a:pt x="14242" y="0"/>
                    <a:pt x="13186"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2797500" y="4510525"/>
              <a:ext cx="189350" cy="565475"/>
            </a:xfrm>
            <a:custGeom>
              <a:rect b="b" l="l" r="r" t="t"/>
              <a:pathLst>
                <a:path extrusionOk="0" h="22619" w="7574">
                  <a:moveTo>
                    <a:pt x="3569" y="0"/>
                  </a:moveTo>
                  <a:cubicBezTo>
                    <a:pt x="1810" y="0"/>
                    <a:pt x="288" y="2326"/>
                    <a:pt x="288" y="2326"/>
                  </a:cubicBezTo>
                  <a:cubicBezTo>
                    <a:pt x="288" y="2326"/>
                    <a:pt x="2436" y="4088"/>
                    <a:pt x="1488" y="6102"/>
                  </a:cubicBezTo>
                  <a:cubicBezTo>
                    <a:pt x="0" y="9261"/>
                    <a:pt x="1488" y="14539"/>
                    <a:pt x="1558" y="15753"/>
                  </a:cubicBezTo>
                  <a:cubicBezTo>
                    <a:pt x="1635" y="16960"/>
                    <a:pt x="1348" y="18995"/>
                    <a:pt x="1207" y="19746"/>
                  </a:cubicBezTo>
                  <a:cubicBezTo>
                    <a:pt x="1069" y="20492"/>
                    <a:pt x="3052" y="22618"/>
                    <a:pt x="4433" y="22618"/>
                  </a:cubicBezTo>
                  <a:cubicBezTo>
                    <a:pt x="4455" y="22618"/>
                    <a:pt x="4477" y="22618"/>
                    <a:pt x="4499" y="22617"/>
                  </a:cubicBezTo>
                  <a:cubicBezTo>
                    <a:pt x="5875" y="22540"/>
                    <a:pt x="3685" y="20273"/>
                    <a:pt x="3201" y="19143"/>
                  </a:cubicBezTo>
                  <a:cubicBezTo>
                    <a:pt x="2723" y="18013"/>
                    <a:pt x="2906" y="16728"/>
                    <a:pt x="3755" y="13942"/>
                  </a:cubicBezTo>
                  <a:cubicBezTo>
                    <a:pt x="4604" y="11149"/>
                    <a:pt x="7573" y="3302"/>
                    <a:pt x="5243" y="818"/>
                  </a:cubicBezTo>
                  <a:cubicBezTo>
                    <a:pt x="4688" y="226"/>
                    <a:pt x="4117" y="0"/>
                    <a:pt x="3569"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2340600" y="3976925"/>
              <a:ext cx="157925" cy="438200"/>
            </a:xfrm>
            <a:custGeom>
              <a:rect b="b" l="l" r="r" t="t"/>
              <a:pathLst>
                <a:path extrusionOk="0" h="17528" w="6317">
                  <a:moveTo>
                    <a:pt x="4448" y="0"/>
                  </a:moveTo>
                  <a:cubicBezTo>
                    <a:pt x="4252" y="0"/>
                    <a:pt x="4028" y="20"/>
                    <a:pt x="3769" y="67"/>
                  </a:cubicBezTo>
                  <a:cubicBezTo>
                    <a:pt x="1102" y="545"/>
                    <a:pt x="0" y="3864"/>
                    <a:pt x="267" y="7472"/>
                  </a:cubicBezTo>
                  <a:cubicBezTo>
                    <a:pt x="534" y="11079"/>
                    <a:pt x="3467" y="12174"/>
                    <a:pt x="1748" y="16806"/>
                  </a:cubicBezTo>
                  <a:cubicBezTo>
                    <a:pt x="1748" y="16806"/>
                    <a:pt x="2293" y="17528"/>
                    <a:pt x="3128" y="17528"/>
                  </a:cubicBezTo>
                  <a:cubicBezTo>
                    <a:pt x="3572" y="17528"/>
                    <a:pt x="4098" y="17324"/>
                    <a:pt x="4667" y="16701"/>
                  </a:cubicBezTo>
                  <a:cubicBezTo>
                    <a:pt x="6317" y="14897"/>
                    <a:pt x="4941" y="6089"/>
                    <a:pt x="4941" y="6089"/>
                  </a:cubicBezTo>
                  <a:lnTo>
                    <a:pt x="5517" y="1415"/>
                  </a:lnTo>
                  <a:lnTo>
                    <a:pt x="5741" y="896"/>
                  </a:lnTo>
                  <a:cubicBezTo>
                    <a:pt x="5741" y="896"/>
                    <a:pt x="5741" y="0"/>
                    <a:pt x="4448"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a:off x="2418850" y="4100025"/>
              <a:ext cx="119325" cy="159150"/>
            </a:xfrm>
            <a:custGeom>
              <a:rect b="b" l="l" r="r" t="t"/>
              <a:pathLst>
                <a:path extrusionOk="0" h="6366" w="4773">
                  <a:moveTo>
                    <a:pt x="0" y="0"/>
                  </a:moveTo>
                  <a:cubicBezTo>
                    <a:pt x="0" y="0"/>
                    <a:pt x="1320" y="3439"/>
                    <a:pt x="1425" y="5390"/>
                  </a:cubicBezTo>
                  <a:cubicBezTo>
                    <a:pt x="1439" y="5636"/>
                    <a:pt x="1495" y="6366"/>
                    <a:pt x="1495" y="6366"/>
                  </a:cubicBezTo>
                  <a:lnTo>
                    <a:pt x="4773" y="5496"/>
                  </a:lnTo>
                  <a:cubicBezTo>
                    <a:pt x="3461" y="4232"/>
                    <a:pt x="3545" y="1235"/>
                    <a:pt x="3545" y="1235"/>
                  </a:cubicBezTo>
                  <a:lnTo>
                    <a:pt x="0" y="0"/>
                  </a:ln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4"/>
            <p:cNvSpPr/>
            <p:nvPr/>
          </p:nvSpPr>
          <p:spPr>
            <a:xfrm>
              <a:off x="2389900" y="3983275"/>
              <a:ext cx="188300" cy="200500"/>
            </a:xfrm>
            <a:custGeom>
              <a:rect b="b" l="l" r="r" t="t"/>
              <a:pathLst>
                <a:path extrusionOk="0" h="8020" w="7532">
                  <a:moveTo>
                    <a:pt x="3277" y="1"/>
                  </a:moveTo>
                  <a:cubicBezTo>
                    <a:pt x="2999" y="1"/>
                    <a:pt x="2721" y="44"/>
                    <a:pt x="2450" y="136"/>
                  </a:cubicBezTo>
                  <a:cubicBezTo>
                    <a:pt x="772" y="712"/>
                    <a:pt x="0" y="2909"/>
                    <a:pt x="723" y="5042"/>
                  </a:cubicBezTo>
                  <a:cubicBezTo>
                    <a:pt x="829" y="5351"/>
                    <a:pt x="962" y="5646"/>
                    <a:pt x="1116" y="5919"/>
                  </a:cubicBezTo>
                  <a:cubicBezTo>
                    <a:pt x="1845" y="7212"/>
                    <a:pt x="3059" y="8020"/>
                    <a:pt x="4256" y="8020"/>
                  </a:cubicBezTo>
                  <a:cubicBezTo>
                    <a:pt x="4534" y="8020"/>
                    <a:pt x="4812" y="7976"/>
                    <a:pt x="5082" y="7885"/>
                  </a:cubicBezTo>
                  <a:cubicBezTo>
                    <a:pt x="6759" y="7316"/>
                    <a:pt x="7531" y="5119"/>
                    <a:pt x="6808" y="2979"/>
                  </a:cubicBezTo>
                  <a:cubicBezTo>
                    <a:pt x="6196" y="1184"/>
                    <a:pt x="4725" y="1"/>
                    <a:pt x="3277" y="1"/>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a:off x="2777675" y="4447175"/>
              <a:ext cx="482175" cy="356275"/>
            </a:xfrm>
            <a:custGeom>
              <a:rect b="b" l="l" r="r" t="t"/>
              <a:pathLst>
                <a:path extrusionOk="0" h="14251" w="19287">
                  <a:moveTo>
                    <a:pt x="3315" y="0"/>
                  </a:moveTo>
                  <a:cubicBezTo>
                    <a:pt x="1406" y="0"/>
                    <a:pt x="0" y="1471"/>
                    <a:pt x="0" y="1471"/>
                  </a:cubicBezTo>
                  <a:lnTo>
                    <a:pt x="70" y="2102"/>
                  </a:lnTo>
                  <a:cubicBezTo>
                    <a:pt x="70" y="2102"/>
                    <a:pt x="3481" y="3702"/>
                    <a:pt x="4688" y="5843"/>
                  </a:cubicBezTo>
                  <a:cubicBezTo>
                    <a:pt x="5889" y="7984"/>
                    <a:pt x="10542" y="10377"/>
                    <a:pt x="12710" y="13191"/>
                  </a:cubicBezTo>
                  <a:cubicBezTo>
                    <a:pt x="13042" y="13624"/>
                    <a:pt x="13594" y="14251"/>
                    <a:pt x="14251" y="14251"/>
                  </a:cubicBezTo>
                  <a:cubicBezTo>
                    <a:pt x="14373" y="14251"/>
                    <a:pt x="14498" y="14229"/>
                    <a:pt x="14626" y="14181"/>
                  </a:cubicBezTo>
                  <a:cubicBezTo>
                    <a:pt x="14794" y="14119"/>
                    <a:pt x="15014" y="14098"/>
                    <a:pt x="15262" y="14098"/>
                  </a:cubicBezTo>
                  <a:cubicBezTo>
                    <a:pt x="15787" y="14098"/>
                    <a:pt x="16442" y="14191"/>
                    <a:pt x="17024" y="14191"/>
                  </a:cubicBezTo>
                  <a:cubicBezTo>
                    <a:pt x="17517" y="14191"/>
                    <a:pt x="17956" y="14125"/>
                    <a:pt x="18220" y="13879"/>
                  </a:cubicBezTo>
                  <a:cubicBezTo>
                    <a:pt x="19287" y="12883"/>
                    <a:pt x="16185" y="12869"/>
                    <a:pt x="14065" y="11760"/>
                  </a:cubicBezTo>
                  <a:cubicBezTo>
                    <a:pt x="11945" y="10644"/>
                    <a:pt x="10436" y="6903"/>
                    <a:pt x="10436" y="6903"/>
                  </a:cubicBezTo>
                  <a:cubicBezTo>
                    <a:pt x="7573" y="1744"/>
                    <a:pt x="5004" y="404"/>
                    <a:pt x="5004" y="404"/>
                  </a:cubicBezTo>
                  <a:cubicBezTo>
                    <a:pt x="4415" y="114"/>
                    <a:pt x="3846" y="0"/>
                    <a:pt x="3315"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2389900" y="3986150"/>
              <a:ext cx="137050" cy="197625"/>
            </a:xfrm>
            <a:custGeom>
              <a:rect b="b" l="l" r="r" t="t"/>
              <a:pathLst>
                <a:path extrusionOk="0" h="7905" w="5482">
                  <a:moveTo>
                    <a:pt x="2541" y="0"/>
                  </a:moveTo>
                  <a:cubicBezTo>
                    <a:pt x="2506" y="7"/>
                    <a:pt x="2478" y="14"/>
                    <a:pt x="2450" y="21"/>
                  </a:cubicBezTo>
                  <a:cubicBezTo>
                    <a:pt x="772" y="597"/>
                    <a:pt x="0" y="2794"/>
                    <a:pt x="730" y="4927"/>
                  </a:cubicBezTo>
                  <a:cubicBezTo>
                    <a:pt x="829" y="5236"/>
                    <a:pt x="962" y="5531"/>
                    <a:pt x="1116" y="5804"/>
                  </a:cubicBezTo>
                  <a:cubicBezTo>
                    <a:pt x="1845" y="7097"/>
                    <a:pt x="3059" y="7905"/>
                    <a:pt x="4256" y="7905"/>
                  </a:cubicBezTo>
                  <a:cubicBezTo>
                    <a:pt x="4534" y="7905"/>
                    <a:pt x="4812" y="7861"/>
                    <a:pt x="5082" y="7770"/>
                  </a:cubicBezTo>
                  <a:cubicBezTo>
                    <a:pt x="5222" y="7721"/>
                    <a:pt x="5355" y="7657"/>
                    <a:pt x="5482" y="7587"/>
                  </a:cubicBezTo>
                  <a:lnTo>
                    <a:pt x="5482" y="7587"/>
                  </a:lnTo>
                  <a:cubicBezTo>
                    <a:pt x="5239" y="7660"/>
                    <a:pt x="4991" y="7695"/>
                    <a:pt x="4742" y="7695"/>
                  </a:cubicBezTo>
                  <a:cubicBezTo>
                    <a:pt x="3548" y="7695"/>
                    <a:pt x="2340" y="6891"/>
                    <a:pt x="1608" y="5601"/>
                  </a:cubicBezTo>
                  <a:cubicBezTo>
                    <a:pt x="1453" y="5320"/>
                    <a:pt x="1320" y="5025"/>
                    <a:pt x="1215" y="4724"/>
                  </a:cubicBezTo>
                  <a:cubicBezTo>
                    <a:pt x="555" y="2765"/>
                    <a:pt x="1144" y="765"/>
                    <a:pt x="2541" y="0"/>
                  </a:cubicBezTo>
                  <a:close/>
                </a:path>
              </a:pathLst>
            </a:custGeom>
            <a:solidFill>
              <a:srgbClr val="FAD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a:off x="2527575" y="4505675"/>
              <a:ext cx="454000" cy="185475"/>
            </a:xfrm>
            <a:custGeom>
              <a:rect b="b" l="l" r="r" t="t"/>
              <a:pathLst>
                <a:path extrusionOk="0" h="7419" w="18160">
                  <a:moveTo>
                    <a:pt x="13186" y="0"/>
                  </a:moveTo>
                  <a:cubicBezTo>
                    <a:pt x="10118" y="0"/>
                    <a:pt x="5639" y="1383"/>
                    <a:pt x="5639" y="1383"/>
                  </a:cubicBezTo>
                  <a:cubicBezTo>
                    <a:pt x="5639" y="1383"/>
                    <a:pt x="1" y="7419"/>
                    <a:pt x="4701" y="7419"/>
                  </a:cubicBezTo>
                  <a:cubicBezTo>
                    <a:pt x="4881" y="7419"/>
                    <a:pt x="5076" y="7410"/>
                    <a:pt x="5288" y="7391"/>
                  </a:cubicBezTo>
                  <a:cubicBezTo>
                    <a:pt x="11015" y="6900"/>
                    <a:pt x="18160" y="2928"/>
                    <a:pt x="15612" y="604"/>
                  </a:cubicBezTo>
                  <a:cubicBezTo>
                    <a:pt x="15130" y="164"/>
                    <a:pt x="14242" y="0"/>
                    <a:pt x="13186"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2797500" y="4510525"/>
              <a:ext cx="189350" cy="565475"/>
            </a:xfrm>
            <a:custGeom>
              <a:rect b="b" l="l" r="r" t="t"/>
              <a:pathLst>
                <a:path extrusionOk="0" h="22619" w="7574">
                  <a:moveTo>
                    <a:pt x="3569" y="0"/>
                  </a:moveTo>
                  <a:cubicBezTo>
                    <a:pt x="1810" y="0"/>
                    <a:pt x="288" y="2326"/>
                    <a:pt x="288" y="2326"/>
                  </a:cubicBezTo>
                  <a:cubicBezTo>
                    <a:pt x="288" y="2326"/>
                    <a:pt x="2436" y="4088"/>
                    <a:pt x="1488" y="6102"/>
                  </a:cubicBezTo>
                  <a:cubicBezTo>
                    <a:pt x="0" y="9261"/>
                    <a:pt x="1488" y="14539"/>
                    <a:pt x="1558" y="15753"/>
                  </a:cubicBezTo>
                  <a:cubicBezTo>
                    <a:pt x="1635" y="16960"/>
                    <a:pt x="1348" y="18995"/>
                    <a:pt x="1207" y="19746"/>
                  </a:cubicBezTo>
                  <a:cubicBezTo>
                    <a:pt x="1069" y="20492"/>
                    <a:pt x="3052" y="22618"/>
                    <a:pt x="4433" y="22618"/>
                  </a:cubicBezTo>
                  <a:cubicBezTo>
                    <a:pt x="4455" y="22618"/>
                    <a:pt x="4477" y="22618"/>
                    <a:pt x="4499" y="22617"/>
                  </a:cubicBezTo>
                  <a:cubicBezTo>
                    <a:pt x="5875" y="22540"/>
                    <a:pt x="3685" y="20273"/>
                    <a:pt x="3201" y="19143"/>
                  </a:cubicBezTo>
                  <a:cubicBezTo>
                    <a:pt x="2723" y="18013"/>
                    <a:pt x="2906" y="16728"/>
                    <a:pt x="3755" y="13942"/>
                  </a:cubicBezTo>
                  <a:cubicBezTo>
                    <a:pt x="4604" y="11149"/>
                    <a:pt x="7573" y="3302"/>
                    <a:pt x="5243" y="818"/>
                  </a:cubicBezTo>
                  <a:cubicBezTo>
                    <a:pt x="4688" y="226"/>
                    <a:pt x="4117" y="0"/>
                    <a:pt x="3569"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2554800" y="4514800"/>
              <a:ext cx="243775" cy="176350"/>
            </a:xfrm>
            <a:custGeom>
              <a:rect b="b" l="l" r="r" t="t"/>
              <a:pathLst>
                <a:path extrusionOk="0" h="7054" w="9751">
                  <a:moveTo>
                    <a:pt x="8754" y="1"/>
                  </a:moveTo>
                  <a:cubicBezTo>
                    <a:pt x="8213" y="99"/>
                    <a:pt x="7680" y="211"/>
                    <a:pt x="7196" y="324"/>
                  </a:cubicBezTo>
                  <a:lnTo>
                    <a:pt x="6388" y="948"/>
                  </a:lnTo>
                  <a:lnTo>
                    <a:pt x="3848" y="1840"/>
                  </a:lnTo>
                  <a:cubicBezTo>
                    <a:pt x="2497" y="3491"/>
                    <a:pt x="0" y="7053"/>
                    <a:pt x="3620" y="7053"/>
                  </a:cubicBezTo>
                  <a:cubicBezTo>
                    <a:pt x="3800" y="7053"/>
                    <a:pt x="3995" y="7045"/>
                    <a:pt x="4206" y="7026"/>
                  </a:cubicBezTo>
                  <a:cubicBezTo>
                    <a:pt x="6031" y="6872"/>
                    <a:pt x="7996" y="6360"/>
                    <a:pt x="9750" y="5665"/>
                  </a:cubicBezTo>
                  <a:cubicBezTo>
                    <a:pt x="9252" y="4065"/>
                    <a:pt x="9575" y="1727"/>
                    <a:pt x="9575" y="1727"/>
                  </a:cubicBezTo>
                  <a:lnTo>
                    <a:pt x="8754" y="1"/>
                  </a:lnTo>
                  <a:close/>
                </a:path>
              </a:pathLst>
            </a:custGeom>
            <a:solidFill>
              <a:srgbClr val="8EB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a:off x="2554800" y="4514800"/>
              <a:ext cx="243775" cy="176350"/>
            </a:xfrm>
            <a:custGeom>
              <a:rect b="b" l="l" r="r" t="t"/>
              <a:pathLst>
                <a:path extrusionOk="0" h="7054" w="9751">
                  <a:moveTo>
                    <a:pt x="8754" y="1"/>
                  </a:moveTo>
                  <a:cubicBezTo>
                    <a:pt x="8213" y="99"/>
                    <a:pt x="7680" y="211"/>
                    <a:pt x="7196" y="324"/>
                  </a:cubicBezTo>
                  <a:lnTo>
                    <a:pt x="6388" y="948"/>
                  </a:lnTo>
                  <a:lnTo>
                    <a:pt x="3848" y="1840"/>
                  </a:lnTo>
                  <a:cubicBezTo>
                    <a:pt x="2497" y="3491"/>
                    <a:pt x="0" y="7053"/>
                    <a:pt x="3620" y="7053"/>
                  </a:cubicBezTo>
                  <a:cubicBezTo>
                    <a:pt x="3800" y="7053"/>
                    <a:pt x="3995" y="7045"/>
                    <a:pt x="4206" y="7026"/>
                  </a:cubicBezTo>
                  <a:cubicBezTo>
                    <a:pt x="6031" y="6872"/>
                    <a:pt x="7996" y="6360"/>
                    <a:pt x="9750" y="5665"/>
                  </a:cubicBezTo>
                  <a:cubicBezTo>
                    <a:pt x="9252" y="4065"/>
                    <a:pt x="9575" y="1727"/>
                    <a:pt x="9575" y="1727"/>
                  </a:cubicBezTo>
                  <a:lnTo>
                    <a:pt x="8754" y="1"/>
                  </a:lnTo>
                  <a:close/>
                </a:path>
              </a:pathLst>
            </a:custGeom>
            <a:solidFill>
              <a:srgbClr val="8EB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2418850" y="4210175"/>
              <a:ext cx="238300" cy="411550"/>
            </a:xfrm>
            <a:custGeom>
              <a:rect b="b" l="l" r="r" t="t"/>
              <a:pathLst>
                <a:path extrusionOk="0" h="16462" w="9532">
                  <a:moveTo>
                    <a:pt x="3090" y="0"/>
                  </a:moveTo>
                  <a:cubicBezTo>
                    <a:pt x="2219" y="0"/>
                    <a:pt x="1355" y="156"/>
                    <a:pt x="1355" y="156"/>
                  </a:cubicBezTo>
                  <a:cubicBezTo>
                    <a:pt x="0" y="2416"/>
                    <a:pt x="583" y="8220"/>
                    <a:pt x="906" y="11365"/>
                  </a:cubicBezTo>
                  <a:cubicBezTo>
                    <a:pt x="1229" y="14509"/>
                    <a:pt x="2036" y="16453"/>
                    <a:pt x="2036" y="16453"/>
                  </a:cubicBezTo>
                  <a:cubicBezTo>
                    <a:pt x="2154" y="16459"/>
                    <a:pt x="2270" y="16461"/>
                    <a:pt x="2386" y="16461"/>
                  </a:cubicBezTo>
                  <a:cubicBezTo>
                    <a:pt x="6747" y="16461"/>
                    <a:pt x="9531" y="12565"/>
                    <a:pt x="9531" y="12565"/>
                  </a:cubicBezTo>
                  <a:cubicBezTo>
                    <a:pt x="8612" y="10937"/>
                    <a:pt x="5292" y="507"/>
                    <a:pt x="4296" y="156"/>
                  </a:cubicBezTo>
                  <a:cubicBezTo>
                    <a:pt x="3963" y="39"/>
                    <a:pt x="3526" y="0"/>
                    <a:pt x="3090"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a:off x="2700450" y="4414025"/>
              <a:ext cx="103575" cy="52900"/>
            </a:xfrm>
            <a:custGeom>
              <a:rect b="b" l="l" r="r" t="t"/>
              <a:pathLst>
                <a:path extrusionOk="0" h="2116" w="4143">
                  <a:moveTo>
                    <a:pt x="2339" y="0"/>
                  </a:moveTo>
                  <a:cubicBezTo>
                    <a:pt x="2278" y="0"/>
                    <a:pt x="2217" y="6"/>
                    <a:pt x="2156" y="17"/>
                  </a:cubicBezTo>
                  <a:cubicBezTo>
                    <a:pt x="1840" y="73"/>
                    <a:pt x="1522" y="101"/>
                    <a:pt x="1206" y="101"/>
                  </a:cubicBezTo>
                  <a:cubicBezTo>
                    <a:pt x="889" y="101"/>
                    <a:pt x="573" y="73"/>
                    <a:pt x="261" y="17"/>
                  </a:cubicBezTo>
                  <a:lnTo>
                    <a:pt x="1" y="1056"/>
                  </a:lnTo>
                  <a:cubicBezTo>
                    <a:pt x="1" y="1056"/>
                    <a:pt x="1763" y="1105"/>
                    <a:pt x="2156" y="1182"/>
                  </a:cubicBezTo>
                  <a:cubicBezTo>
                    <a:pt x="2464" y="1250"/>
                    <a:pt x="3132" y="2116"/>
                    <a:pt x="3559" y="2116"/>
                  </a:cubicBezTo>
                  <a:cubicBezTo>
                    <a:pt x="3666" y="2116"/>
                    <a:pt x="3759" y="2061"/>
                    <a:pt x="3826" y="1926"/>
                  </a:cubicBezTo>
                  <a:cubicBezTo>
                    <a:pt x="4142" y="1294"/>
                    <a:pt x="3271" y="0"/>
                    <a:pt x="2339"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a:off x="2372700" y="3968575"/>
              <a:ext cx="189400" cy="193625"/>
            </a:xfrm>
            <a:custGeom>
              <a:rect b="b" l="l" r="r" t="t"/>
              <a:pathLst>
                <a:path extrusionOk="0" h="7745" w="7576">
                  <a:moveTo>
                    <a:pt x="5110" y="0"/>
                  </a:moveTo>
                  <a:cubicBezTo>
                    <a:pt x="4909" y="0"/>
                    <a:pt x="4692" y="14"/>
                    <a:pt x="4457" y="43"/>
                  </a:cubicBezTo>
                  <a:cubicBezTo>
                    <a:pt x="3601" y="163"/>
                    <a:pt x="2787" y="472"/>
                    <a:pt x="2078" y="956"/>
                  </a:cubicBezTo>
                  <a:cubicBezTo>
                    <a:pt x="780" y="1812"/>
                    <a:pt x="1" y="4591"/>
                    <a:pt x="520" y="6058"/>
                  </a:cubicBezTo>
                  <a:cubicBezTo>
                    <a:pt x="688" y="6529"/>
                    <a:pt x="2134" y="7745"/>
                    <a:pt x="2529" y="7745"/>
                  </a:cubicBezTo>
                  <a:cubicBezTo>
                    <a:pt x="2628" y="7745"/>
                    <a:pt x="2661" y="7668"/>
                    <a:pt x="2590" y="7483"/>
                  </a:cubicBezTo>
                  <a:cubicBezTo>
                    <a:pt x="422" y="1742"/>
                    <a:pt x="5363" y="4016"/>
                    <a:pt x="6865" y="2549"/>
                  </a:cubicBezTo>
                  <a:cubicBezTo>
                    <a:pt x="7575" y="1858"/>
                    <a:pt x="7441" y="0"/>
                    <a:pt x="5110" y="0"/>
                  </a:cubicBez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a:off x="2422000" y="4725175"/>
              <a:ext cx="329900" cy="314275"/>
            </a:xfrm>
            <a:custGeom>
              <a:rect b="b" l="l" r="r" t="t"/>
              <a:pathLst>
                <a:path extrusionOk="0" h="12571" w="13196">
                  <a:moveTo>
                    <a:pt x="12515" y="303"/>
                  </a:moveTo>
                  <a:cubicBezTo>
                    <a:pt x="12718" y="303"/>
                    <a:pt x="12887" y="471"/>
                    <a:pt x="12894" y="682"/>
                  </a:cubicBezTo>
                  <a:lnTo>
                    <a:pt x="12894" y="11890"/>
                  </a:lnTo>
                  <a:cubicBezTo>
                    <a:pt x="12887" y="12101"/>
                    <a:pt x="12718" y="12269"/>
                    <a:pt x="12515" y="12269"/>
                  </a:cubicBezTo>
                  <a:lnTo>
                    <a:pt x="682" y="12269"/>
                  </a:lnTo>
                  <a:cubicBezTo>
                    <a:pt x="471" y="12269"/>
                    <a:pt x="303" y="12101"/>
                    <a:pt x="303" y="11890"/>
                  </a:cubicBezTo>
                  <a:lnTo>
                    <a:pt x="303" y="682"/>
                  </a:lnTo>
                  <a:cubicBezTo>
                    <a:pt x="303" y="471"/>
                    <a:pt x="471" y="303"/>
                    <a:pt x="682" y="303"/>
                  </a:cubicBezTo>
                  <a:close/>
                  <a:moveTo>
                    <a:pt x="682" y="1"/>
                  </a:moveTo>
                  <a:cubicBezTo>
                    <a:pt x="303" y="1"/>
                    <a:pt x="1" y="303"/>
                    <a:pt x="1" y="682"/>
                  </a:cubicBezTo>
                  <a:lnTo>
                    <a:pt x="1" y="11890"/>
                  </a:lnTo>
                  <a:cubicBezTo>
                    <a:pt x="1" y="12269"/>
                    <a:pt x="303" y="12571"/>
                    <a:pt x="682" y="12571"/>
                  </a:cubicBezTo>
                  <a:lnTo>
                    <a:pt x="12515" y="12571"/>
                  </a:lnTo>
                  <a:cubicBezTo>
                    <a:pt x="12887" y="12571"/>
                    <a:pt x="13195" y="12269"/>
                    <a:pt x="13195" y="11890"/>
                  </a:cubicBezTo>
                  <a:lnTo>
                    <a:pt x="13195" y="682"/>
                  </a:lnTo>
                  <a:cubicBezTo>
                    <a:pt x="13195" y="303"/>
                    <a:pt x="12887" y="1"/>
                    <a:pt x="12515" y="1"/>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2287475" y="4006775"/>
              <a:ext cx="491625" cy="780375"/>
            </a:xfrm>
            <a:custGeom>
              <a:rect b="b" l="l" r="r" t="t"/>
              <a:pathLst>
                <a:path extrusionOk="0" h="31215" w="19665">
                  <a:moveTo>
                    <a:pt x="1312" y="1"/>
                  </a:moveTo>
                  <a:cubicBezTo>
                    <a:pt x="590" y="1"/>
                    <a:pt x="1" y="627"/>
                    <a:pt x="83" y="1379"/>
                  </a:cubicBezTo>
                  <a:lnTo>
                    <a:pt x="2694" y="25565"/>
                  </a:lnTo>
                  <a:cubicBezTo>
                    <a:pt x="2806" y="26610"/>
                    <a:pt x="3199" y="27607"/>
                    <a:pt x="3831" y="28456"/>
                  </a:cubicBezTo>
                  <a:lnTo>
                    <a:pt x="3999" y="28688"/>
                  </a:lnTo>
                  <a:cubicBezTo>
                    <a:pt x="5101" y="30169"/>
                    <a:pt x="6821" y="31046"/>
                    <a:pt x="8666" y="31074"/>
                  </a:cubicBezTo>
                  <a:lnTo>
                    <a:pt x="18317" y="31214"/>
                  </a:lnTo>
                  <a:cubicBezTo>
                    <a:pt x="18326" y="31215"/>
                    <a:pt x="18336" y="31215"/>
                    <a:pt x="18345" y="31215"/>
                  </a:cubicBezTo>
                  <a:cubicBezTo>
                    <a:pt x="18826" y="31215"/>
                    <a:pt x="19293" y="31040"/>
                    <a:pt x="19664" y="30730"/>
                  </a:cubicBezTo>
                  <a:lnTo>
                    <a:pt x="19552" y="30730"/>
                  </a:lnTo>
                  <a:lnTo>
                    <a:pt x="9902" y="30590"/>
                  </a:lnTo>
                  <a:cubicBezTo>
                    <a:pt x="8063" y="30562"/>
                    <a:pt x="6336" y="29684"/>
                    <a:pt x="5234" y="28204"/>
                  </a:cubicBezTo>
                  <a:lnTo>
                    <a:pt x="5066" y="27972"/>
                  </a:lnTo>
                  <a:cubicBezTo>
                    <a:pt x="4434" y="27123"/>
                    <a:pt x="4048" y="26126"/>
                    <a:pt x="3936" y="25080"/>
                  </a:cubicBezTo>
                  <a:lnTo>
                    <a:pt x="2034" y="7492"/>
                  </a:lnTo>
                  <a:cubicBezTo>
                    <a:pt x="2006" y="7485"/>
                    <a:pt x="1978" y="7478"/>
                    <a:pt x="1950" y="7471"/>
                  </a:cubicBezTo>
                  <a:lnTo>
                    <a:pt x="1283" y="7331"/>
                  </a:lnTo>
                  <a:lnTo>
                    <a:pt x="1978" y="6980"/>
                  </a:lnTo>
                  <a:lnTo>
                    <a:pt x="1318" y="895"/>
                  </a:lnTo>
                  <a:cubicBezTo>
                    <a:pt x="1283" y="586"/>
                    <a:pt x="1367" y="270"/>
                    <a:pt x="1557" y="24"/>
                  </a:cubicBezTo>
                  <a:cubicBezTo>
                    <a:pt x="1474" y="8"/>
                    <a:pt x="1392" y="1"/>
                    <a:pt x="1312" y="1"/>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a:off x="2457800" y="4279350"/>
              <a:ext cx="188125" cy="220050"/>
            </a:xfrm>
            <a:custGeom>
              <a:rect b="b" l="l" r="r" t="t"/>
              <a:pathLst>
                <a:path extrusionOk="0" h="8802" w="7525">
                  <a:moveTo>
                    <a:pt x="2408" y="0"/>
                  </a:moveTo>
                  <a:lnTo>
                    <a:pt x="1" y="2527"/>
                  </a:lnTo>
                  <a:cubicBezTo>
                    <a:pt x="1" y="2527"/>
                    <a:pt x="1418" y="5643"/>
                    <a:pt x="2562" y="6962"/>
                  </a:cubicBezTo>
                  <a:cubicBezTo>
                    <a:pt x="3706" y="8275"/>
                    <a:pt x="7524" y="8801"/>
                    <a:pt x="7524" y="8801"/>
                  </a:cubicBezTo>
                  <a:lnTo>
                    <a:pt x="5622" y="4218"/>
                  </a:lnTo>
                  <a:cubicBezTo>
                    <a:pt x="5622" y="4218"/>
                    <a:pt x="5589" y="4233"/>
                    <a:pt x="5523" y="4233"/>
                  </a:cubicBezTo>
                  <a:cubicBezTo>
                    <a:pt x="5208" y="4233"/>
                    <a:pt x="4144" y="3896"/>
                    <a:pt x="2408"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4"/>
            <p:cNvSpPr/>
            <p:nvPr/>
          </p:nvSpPr>
          <p:spPr>
            <a:xfrm>
              <a:off x="2447775" y="4451250"/>
              <a:ext cx="500100" cy="249750"/>
            </a:xfrm>
            <a:custGeom>
              <a:rect b="b" l="l" r="r" t="t"/>
              <a:pathLst>
                <a:path extrusionOk="0" h="9990" w="20004">
                  <a:moveTo>
                    <a:pt x="15688" y="1"/>
                  </a:moveTo>
                  <a:cubicBezTo>
                    <a:pt x="11422" y="1"/>
                    <a:pt x="851" y="5189"/>
                    <a:pt x="851" y="5189"/>
                  </a:cubicBezTo>
                  <a:cubicBezTo>
                    <a:pt x="1" y="7946"/>
                    <a:pt x="2759" y="9990"/>
                    <a:pt x="6085" y="9990"/>
                  </a:cubicBezTo>
                  <a:cubicBezTo>
                    <a:pt x="6933" y="9990"/>
                    <a:pt x="7819" y="9856"/>
                    <a:pt x="8690" y="9568"/>
                  </a:cubicBezTo>
                  <a:cubicBezTo>
                    <a:pt x="12691" y="8256"/>
                    <a:pt x="20004" y="943"/>
                    <a:pt x="16509" y="86"/>
                  </a:cubicBezTo>
                  <a:cubicBezTo>
                    <a:pt x="16273" y="28"/>
                    <a:pt x="15997" y="1"/>
                    <a:pt x="15688" y="1"/>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4"/>
            <p:cNvSpPr/>
            <p:nvPr/>
          </p:nvSpPr>
          <p:spPr>
            <a:xfrm>
              <a:off x="2383725" y="4073250"/>
              <a:ext cx="46375" cy="46725"/>
            </a:xfrm>
            <a:custGeom>
              <a:rect b="b" l="l" r="r" t="t"/>
              <a:pathLst>
                <a:path extrusionOk="0" h="1869" w="1855">
                  <a:moveTo>
                    <a:pt x="812" y="1"/>
                  </a:moveTo>
                  <a:cubicBezTo>
                    <a:pt x="639" y="1"/>
                    <a:pt x="479" y="68"/>
                    <a:pt x="360" y="250"/>
                  </a:cubicBezTo>
                  <a:cubicBezTo>
                    <a:pt x="1" y="799"/>
                    <a:pt x="462" y="1868"/>
                    <a:pt x="1223" y="1868"/>
                  </a:cubicBezTo>
                  <a:cubicBezTo>
                    <a:pt x="1415" y="1868"/>
                    <a:pt x="1626" y="1801"/>
                    <a:pt x="1848" y="1640"/>
                  </a:cubicBezTo>
                  <a:lnTo>
                    <a:pt x="1855" y="517"/>
                  </a:lnTo>
                  <a:cubicBezTo>
                    <a:pt x="1855" y="517"/>
                    <a:pt x="1289" y="1"/>
                    <a:pt x="812" y="1"/>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4"/>
            <p:cNvSpPr/>
            <p:nvPr/>
          </p:nvSpPr>
          <p:spPr>
            <a:xfrm>
              <a:off x="2427275" y="4229250"/>
              <a:ext cx="156000" cy="219375"/>
            </a:xfrm>
            <a:custGeom>
              <a:rect b="b" l="l" r="r" t="t"/>
              <a:pathLst>
                <a:path extrusionOk="0" h="8775" w="6240">
                  <a:moveTo>
                    <a:pt x="1509" y="0"/>
                  </a:moveTo>
                  <a:cubicBezTo>
                    <a:pt x="1371" y="0"/>
                    <a:pt x="1231" y="25"/>
                    <a:pt x="1088" y="74"/>
                  </a:cubicBezTo>
                  <a:cubicBezTo>
                    <a:pt x="421" y="299"/>
                    <a:pt x="0" y="2222"/>
                    <a:pt x="1222" y="4531"/>
                  </a:cubicBezTo>
                  <a:cubicBezTo>
                    <a:pt x="2355" y="6680"/>
                    <a:pt x="4657" y="8774"/>
                    <a:pt x="5466" y="8774"/>
                  </a:cubicBezTo>
                  <a:cubicBezTo>
                    <a:pt x="5524" y="8774"/>
                    <a:pt x="5574" y="8764"/>
                    <a:pt x="5615" y="8742"/>
                  </a:cubicBezTo>
                  <a:cubicBezTo>
                    <a:pt x="6240" y="8412"/>
                    <a:pt x="5629" y="6398"/>
                    <a:pt x="4576" y="3976"/>
                  </a:cubicBezTo>
                  <a:cubicBezTo>
                    <a:pt x="3416" y="1310"/>
                    <a:pt x="2516" y="0"/>
                    <a:pt x="1509"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4"/>
            <p:cNvSpPr/>
            <p:nvPr/>
          </p:nvSpPr>
          <p:spPr>
            <a:xfrm>
              <a:off x="2541150" y="4384950"/>
              <a:ext cx="189350" cy="63200"/>
            </a:xfrm>
            <a:custGeom>
              <a:rect b="b" l="l" r="r" t="t"/>
              <a:pathLst>
                <a:path extrusionOk="0" h="2528" w="7574">
                  <a:moveTo>
                    <a:pt x="1237" y="0"/>
                  </a:moveTo>
                  <a:cubicBezTo>
                    <a:pt x="475" y="0"/>
                    <a:pt x="1" y="153"/>
                    <a:pt x="127" y="570"/>
                  </a:cubicBezTo>
                  <a:cubicBezTo>
                    <a:pt x="281" y="1089"/>
                    <a:pt x="849" y="2528"/>
                    <a:pt x="849" y="2528"/>
                  </a:cubicBezTo>
                  <a:lnTo>
                    <a:pt x="7573" y="2394"/>
                  </a:lnTo>
                  <a:lnTo>
                    <a:pt x="7573" y="1145"/>
                  </a:lnTo>
                  <a:cubicBezTo>
                    <a:pt x="7573" y="1145"/>
                    <a:pt x="3325" y="0"/>
                    <a:pt x="1237"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4"/>
            <p:cNvSpPr/>
            <p:nvPr/>
          </p:nvSpPr>
          <p:spPr>
            <a:xfrm>
              <a:off x="2392525" y="4054700"/>
              <a:ext cx="66525" cy="80475"/>
            </a:xfrm>
            <a:custGeom>
              <a:rect b="b" l="l" r="r" t="t"/>
              <a:pathLst>
                <a:path extrusionOk="0" h="3219" w="2661">
                  <a:moveTo>
                    <a:pt x="1291" y="1"/>
                  </a:moveTo>
                  <a:cubicBezTo>
                    <a:pt x="1270" y="1"/>
                    <a:pt x="1250" y="1"/>
                    <a:pt x="1229" y="2"/>
                  </a:cubicBezTo>
                  <a:cubicBezTo>
                    <a:pt x="527" y="45"/>
                    <a:pt x="1" y="803"/>
                    <a:pt x="57" y="1687"/>
                  </a:cubicBezTo>
                  <a:cubicBezTo>
                    <a:pt x="111" y="2552"/>
                    <a:pt x="688" y="3219"/>
                    <a:pt x="1364" y="3219"/>
                  </a:cubicBezTo>
                  <a:cubicBezTo>
                    <a:pt x="1384" y="3219"/>
                    <a:pt x="1405" y="3218"/>
                    <a:pt x="1425" y="3217"/>
                  </a:cubicBezTo>
                  <a:cubicBezTo>
                    <a:pt x="2134" y="3175"/>
                    <a:pt x="2661" y="2417"/>
                    <a:pt x="2604" y="1532"/>
                  </a:cubicBezTo>
                  <a:cubicBezTo>
                    <a:pt x="2550" y="674"/>
                    <a:pt x="1973" y="1"/>
                    <a:pt x="1291"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4"/>
            <p:cNvSpPr/>
            <p:nvPr/>
          </p:nvSpPr>
          <p:spPr>
            <a:xfrm>
              <a:off x="2395500" y="3973850"/>
              <a:ext cx="63900" cy="94950"/>
            </a:xfrm>
            <a:custGeom>
              <a:rect b="b" l="l" r="r" t="t"/>
              <a:pathLst>
                <a:path extrusionOk="0" h="3798" w="2556">
                  <a:moveTo>
                    <a:pt x="2556" y="1"/>
                  </a:moveTo>
                  <a:lnTo>
                    <a:pt x="1833" y="113"/>
                  </a:lnTo>
                  <a:cubicBezTo>
                    <a:pt x="1833" y="113"/>
                    <a:pt x="1" y="233"/>
                    <a:pt x="506" y="3798"/>
                  </a:cubicBezTo>
                  <a:lnTo>
                    <a:pt x="1833" y="3658"/>
                  </a:lnTo>
                  <a:cubicBezTo>
                    <a:pt x="1833" y="3658"/>
                    <a:pt x="1201" y="710"/>
                    <a:pt x="2556" y="1"/>
                  </a:cubicBezTo>
                  <a:close/>
                </a:path>
              </a:pathLst>
            </a:custGeom>
            <a:solidFill>
              <a:srgbClr val="8EB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a:off x="2396050" y="4055050"/>
              <a:ext cx="55450" cy="67150"/>
            </a:xfrm>
            <a:custGeom>
              <a:rect b="b" l="l" r="r" t="t"/>
              <a:pathLst>
                <a:path extrusionOk="0" h="2686" w="2218">
                  <a:moveTo>
                    <a:pt x="1076" y="1"/>
                  </a:moveTo>
                  <a:cubicBezTo>
                    <a:pt x="1059" y="1"/>
                    <a:pt x="1042" y="1"/>
                    <a:pt x="1025" y="2"/>
                  </a:cubicBezTo>
                  <a:cubicBezTo>
                    <a:pt x="442" y="38"/>
                    <a:pt x="0" y="662"/>
                    <a:pt x="49" y="1406"/>
                  </a:cubicBezTo>
                  <a:cubicBezTo>
                    <a:pt x="90" y="2128"/>
                    <a:pt x="574" y="2685"/>
                    <a:pt x="1141" y="2685"/>
                  </a:cubicBezTo>
                  <a:cubicBezTo>
                    <a:pt x="1159" y="2685"/>
                    <a:pt x="1176" y="2685"/>
                    <a:pt x="1193" y="2684"/>
                  </a:cubicBezTo>
                  <a:cubicBezTo>
                    <a:pt x="1783" y="2655"/>
                    <a:pt x="2218" y="2024"/>
                    <a:pt x="2176" y="1280"/>
                  </a:cubicBezTo>
                  <a:cubicBezTo>
                    <a:pt x="2135" y="558"/>
                    <a:pt x="1644" y="1"/>
                    <a:pt x="1076" y="1"/>
                  </a:cubicBezTo>
                  <a:close/>
                </a:path>
              </a:pathLst>
            </a:custGeom>
            <a:solidFill>
              <a:srgbClr val="8EB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a:off x="2450150" y="4456550"/>
              <a:ext cx="358075" cy="244425"/>
            </a:xfrm>
            <a:custGeom>
              <a:rect b="b" l="l" r="r" t="t"/>
              <a:pathLst>
                <a:path extrusionOk="0" h="9777" w="14323">
                  <a:moveTo>
                    <a:pt x="13824" y="1"/>
                  </a:moveTo>
                  <a:cubicBezTo>
                    <a:pt x="9718" y="681"/>
                    <a:pt x="3191" y="3812"/>
                    <a:pt x="1261" y="4731"/>
                  </a:cubicBezTo>
                  <a:lnTo>
                    <a:pt x="714" y="5124"/>
                  </a:lnTo>
                  <a:cubicBezTo>
                    <a:pt x="0" y="7804"/>
                    <a:pt x="2725" y="9777"/>
                    <a:pt x="5992" y="9777"/>
                  </a:cubicBezTo>
                  <a:cubicBezTo>
                    <a:pt x="6840" y="9777"/>
                    <a:pt x="7725" y="9644"/>
                    <a:pt x="8595" y="9356"/>
                  </a:cubicBezTo>
                  <a:cubicBezTo>
                    <a:pt x="10266" y="8809"/>
                    <a:pt x="12519" y="7209"/>
                    <a:pt x="14322" y="5468"/>
                  </a:cubicBezTo>
                  <a:cubicBezTo>
                    <a:pt x="13445" y="3201"/>
                    <a:pt x="13087" y="1601"/>
                    <a:pt x="13824" y="1"/>
                  </a:cubicBezTo>
                  <a:close/>
                </a:path>
              </a:pathLst>
            </a:custGeom>
            <a:solidFill>
              <a:srgbClr val="8EB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a:off x="2823375" y="4476550"/>
              <a:ext cx="86075" cy="81475"/>
            </a:xfrm>
            <a:custGeom>
              <a:rect b="b" l="l" r="r" t="t"/>
              <a:pathLst>
                <a:path extrusionOk="0" h="3259" w="3443">
                  <a:moveTo>
                    <a:pt x="1057" y="1"/>
                  </a:moveTo>
                  <a:lnTo>
                    <a:pt x="25" y="478"/>
                  </a:lnTo>
                  <a:cubicBezTo>
                    <a:pt x="25" y="478"/>
                    <a:pt x="1" y="3259"/>
                    <a:pt x="597" y="3259"/>
                  </a:cubicBezTo>
                  <a:cubicBezTo>
                    <a:pt x="716" y="3259"/>
                    <a:pt x="861" y="3147"/>
                    <a:pt x="1036" y="2878"/>
                  </a:cubicBezTo>
                  <a:cubicBezTo>
                    <a:pt x="2081" y="1271"/>
                    <a:pt x="3443" y="1166"/>
                    <a:pt x="3443" y="1166"/>
                  </a:cubicBezTo>
                  <a:lnTo>
                    <a:pt x="1057" y="1"/>
                  </a:ln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4"/>
            <p:cNvSpPr/>
            <p:nvPr/>
          </p:nvSpPr>
          <p:spPr>
            <a:xfrm>
              <a:off x="2388675" y="4448125"/>
              <a:ext cx="287600" cy="51450"/>
            </a:xfrm>
            <a:custGeom>
              <a:rect b="b" l="l" r="r" t="t"/>
              <a:pathLst>
                <a:path extrusionOk="0" h="2058" w="11504">
                  <a:moveTo>
                    <a:pt x="0" y="1"/>
                  </a:moveTo>
                  <a:lnTo>
                    <a:pt x="84" y="2057"/>
                  </a:lnTo>
                  <a:lnTo>
                    <a:pt x="11503" y="1110"/>
                  </a:lnTo>
                  <a:lnTo>
                    <a:pt x="11461" y="1"/>
                  </a:ln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4"/>
            <p:cNvSpPr/>
            <p:nvPr/>
          </p:nvSpPr>
          <p:spPr>
            <a:xfrm>
              <a:off x="2388675" y="4448125"/>
              <a:ext cx="287600" cy="51450"/>
            </a:xfrm>
            <a:custGeom>
              <a:rect b="b" l="l" r="r" t="t"/>
              <a:pathLst>
                <a:path extrusionOk="0" h="2058" w="11504">
                  <a:moveTo>
                    <a:pt x="0" y="1"/>
                  </a:moveTo>
                  <a:lnTo>
                    <a:pt x="84" y="2057"/>
                  </a:lnTo>
                  <a:lnTo>
                    <a:pt x="11503" y="1110"/>
                  </a:lnTo>
                  <a:lnTo>
                    <a:pt x="11496" y="836"/>
                  </a:lnTo>
                  <a:lnTo>
                    <a:pt x="84" y="1783"/>
                  </a:lnTo>
                  <a:lnTo>
                    <a:pt x="7" y="1"/>
                  </a:ln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4"/>
            <p:cNvSpPr/>
            <p:nvPr/>
          </p:nvSpPr>
          <p:spPr>
            <a:xfrm>
              <a:off x="3085425" y="4764850"/>
              <a:ext cx="163200" cy="38600"/>
            </a:xfrm>
            <a:custGeom>
              <a:rect b="b" l="l" r="r" t="t"/>
              <a:pathLst>
                <a:path extrusionOk="0" h="1544" w="6528">
                  <a:moveTo>
                    <a:pt x="0" y="0"/>
                  </a:moveTo>
                  <a:lnTo>
                    <a:pt x="0" y="0"/>
                  </a:lnTo>
                  <a:cubicBezTo>
                    <a:pt x="141" y="162"/>
                    <a:pt x="281" y="323"/>
                    <a:pt x="407" y="484"/>
                  </a:cubicBezTo>
                  <a:cubicBezTo>
                    <a:pt x="733" y="917"/>
                    <a:pt x="1289" y="1544"/>
                    <a:pt x="1948" y="1544"/>
                  </a:cubicBezTo>
                  <a:cubicBezTo>
                    <a:pt x="2070" y="1544"/>
                    <a:pt x="2195" y="1522"/>
                    <a:pt x="2324" y="1474"/>
                  </a:cubicBezTo>
                  <a:cubicBezTo>
                    <a:pt x="2490" y="1412"/>
                    <a:pt x="2708" y="1391"/>
                    <a:pt x="2957" y="1391"/>
                  </a:cubicBezTo>
                  <a:cubicBezTo>
                    <a:pt x="3480" y="1391"/>
                    <a:pt x="4136" y="1484"/>
                    <a:pt x="4719" y="1484"/>
                  </a:cubicBezTo>
                  <a:cubicBezTo>
                    <a:pt x="5213" y="1484"/>
                    <a:pt x="5653" y="1418"/>
                    <a:pt x="5917" y="1172"/>
                  </a:cubicBezTo>
                  <a:cubicBezTo>
                    <a:pt x="6528" y="597"/>
                    <a:pt x="5770" y="351"/>
                    <a:pt x="4605" y="35"/>
                  </a:cubicBezTo>
                  <a:cubicBezTo>
                    <a:pt x="3961" y="162"/>
                    <a:pt x="3277" y="210"/>
                    <a:pt x="2614" y="210"/>
                  </a:cubicBezTo>
                  <a:cubicBezTo>
                    <a:pt x="1630" y="210"/>
                    <a:pt x="692" y="105"/>
                    <a:pt x="0" y="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a:off x="3261575" y="4518875"/>
              <a:ext cx="502900" cy="167925"/>
            </a:xfrm>
            <a:custGeom>
              <a:rect b="b" l="l" r="r" t="t"/>
              <a:pathLst>
                <a:path extrusionOk="0" h="6717" w="20116">
                  <a:moveTo>
                    <a:pt x="6221" y="1"/>
                  </a:moveTo>
                  <a:cubicBezTo>
                    <a:pt x="4168" y="1"/>
                    <a:pt x="1692" y="441"/>
                    <a:pt x="1692" y="441"/>
                  </a:cubicBezTo>
                  <a:cubicBezTo>
                    <a:pt x="1692" y="441"/>
                    <a:pt x="1" y="4154"/>
                    <a:pt x="3131" y="5684"/>
                  </a:cubicBezTo>
                  <a:cubicBezTo>
                    <a:pt x="4446" y="6326"/>
                    <a:pt x="7012" y="6717"/>
                    <a:pt x="9743" y="6717"/>
                  </a:cubicBezTo>
                  <a:cubicBezTo>
                    <a:pt x="13527" y="6717"/>
                    <a:pt x="17629" y="5966"/>
                    <a:pt x="19161" y="4091"/>
                  </a:cubicBezTo>
                  <a:cubicBezTo>
                    <a:pt x="19161" y="4091"/>
                    <a:pt x="20116" y="3340"/>
                    <a:pt x="17610" y="2386"/>
                  </a:cubicBezTo>
                  <a:cubicBezTo>
                    <a:pt x="15098" y="1438"/>
                    <a:pt x="9349" y="196"/>
                    <a:pt x="7026" y="27"/>
                  </a:cubicBezTo>
                  <a:cubicBezTo>
                    <a:pt x="6770" y="9"/>
                    <a:pt x="6499" y="1"/>
                    <a:pt x="6221"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a:off x="3642675" y="4588425"/>
              <a:ext cx="110325" cy="466325"/>
            </a:xfrm>
            <a:custGeom>
              <a:rect b="b" l="l" r="r" t="t"/>
              <a:pathLst>
                <a:path extrusionOk="0" h="18653" w="4413">
                  <a:moveTo>
                    <a:pt x="3031" y="1"/>
                  </a:moveTo>
                  <a:cubicBezTo>
                    <a:pt x="2232" y="1"/>
                    <a:pt x="787" y="593"/>
                    <a:pt x="787" y="593"/>
                  </a:cubicBezTo>
                  <a:cubicBezTo>
                    <a:pt x="787" y="593"/>
                    <a:pt x="303" y="3000"/>
                    <a:pt x="148" y="4741"/>
                  </a:cubicBezTo>
                  <a:cubicBezTo>
                    <a:pt x="1" y="6475"/>
                    <a:pt x="1089" y="15220"/>
                    <a:pt x="850" y="15690"/>
                  </a:cubicBezTo>
                  <a:cubicBezTo>
                    <a:pt x="619" y="16153"/>
                    <a:pt x="247" y="16602"/>
                    <a:pt x="920" y="17051"/>
                  </a:cubicBezTo>
                  <a:cubicBezTo>
                    <a:pt x="1480" y="17425"/>
                    <a:pt x="3656" y="18652"/>
                    <a:pt x="4241" y="18652"/>
                  </a:cubicBezTo>
                  <a:cubicBezTo>
                    <a:pt x="4359" y="18652"/>
                    <a:pt x="4412" y="18602"/>
                    <a:pt x="4373" y="18483"/>
                  </a:cubicBezTo>
                  <a:cubicBezTo>
                    <a:pt x="4142" y="17774"/>
                    <a:pt x="2429" y="16623"/>
                    <a:pt x="2282" y="16027"/>
                  </a:cubicBezTo>
                  <a:cubicBezTo>
                    <a:pt x="2135" y="15430"/>
                    <a:pt x="2668" y="12489"/>
                    <a:pt x="2668" y="12489"/>
                  </a:cubicBezTo>
                  <a:cubicBezTo>
                    <a:pt x="2668" y="12489"/>
                    <a:pt x="4373" y="4264"/>
                    <a:pt x="4387" y="2846"/>
                  </a:cubicBezTo>
                  <a:cubicBezTo>
                    <a:pt x="4409" y="1428"/>
                    <a:pt x="3959" y="439"/>
                    <a:pt x="3426" y="88"/>
                  </a:cubicBezTo>
                  <a:cubicBezTo>
                    <a:pt x="3334" y="26"/>
                    <a:pt x="3196" y="1"/>
                    <a:pt x="3031"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a:off x="3261575" y="4519050"/>
              <a:ext cx="491575" cy="535925"/>
            </a:xfrm>
            <a:custGeom>
              <a:rect b="b" l="l" r="r" t="t"/>
              <a:pathLst>
                <a:path extrusionOk="0" h="21437" w="19663">
                  <a:moveTo>
                    <a:pt x="6211" y="0"/>
                  </a:moveTo>
                  <a:cubicBezTo>
                    <a:pt x="4160" y="0"/>
                    <a:pt x="1692" y="434"/>
                    <a:pt x="1692" y="434"/>
                  </a:cubicBezTo>
                  <a:cubicBezTo>
                    <a:pt x="1692" y="434"/>
                    <a:pt x="1" y="4147"/>
                    <a:pt x="3131" y="5684"/>
                  </a:cubicBezTo>
                  <a:cubicBezTo>
                    <a:pt x="4445" y="6325"/>
                    <a:pt x="7012" y="6715"/>
                    <a:pt x="9744" y="6715"/>
                  </a:cubicBezTo>
                  <a:cubicBezTo>
                    <a:pt x="11741" y="6715"/>
                    <a:pt x="13826" y="6506"/>
                    <a:pt x="15575" y="6035"/>
                  </a:cubicBezTo>
                  <a:lnTo>
                    <a:pt x="15575" y="6035"/>
                  </a:lnTo>
                  <a:cubicBezTo>
                    <a:pt x="15505" y="6540"/>
                    <a:pt x="15434" y="7053"/>
                    <a:pt x="15399" y="7523"/>
                  </a:cubicBezTo>
                  <a:cubicBezTo>
                    <a:pt x="15245" y="9264"/>
                    <a:pt x="16340" y="18009"/>
                    <a:pt x="16101" y="18472"/>
                  </a:cubicBezTo>
                  <a:cubicBezTo>
                    <a:pt x="15863" y="18935"/>
                    <a:pt x="15491" y="19384"/>
                    <a:pt x="16164" y="19833"/>
                  </a:cubicBezTo>
                  <a:cubicBezTo>
                    <a:pt x="16724" y="20206"/>
                    <a:pt x="18896" y="21436"/>
                    <a:pt x="19487" y="21436"/>
                  </a:cubicBezTo>
                  <a:cubicBezTo>
                    <a:pt x="19608" y="21436"/>
                    <a:pt x="19662" y="21385"/>
                    <a:pt x="19624" y="21265"/>
                  </a:cubicBezTo>
                  <a:cubicBezTo>
                    <a:pt x="19393" y="20563"/>
                    <a:pt x="17673" y="19398"/>
                    <a:pt x="17526" y="18802"/>
                  </a:cubicBezTo>
                  <a:cubicBezTo>
                    <a:pt x="17379" y="18205"/>
                    <a:pt x="17912" y="15264"/>
                    <a:pt x="17912" y="15264"/>
                  </a:cubicBezTo>
                  <a:cubicBezTo>
                    <a:pt x="17912" y="15264"/>
                    <a:pt x="19617" y="7039"/>
                    <a:pt x="19631" y="5621"/>
                  </a:cubicBezTo>
                  <a:cubicBezTo>
                    <a:pt x="19645" y="5088"/>
                    <a:pt x="19596" y="4554"/>
                    <a:pt x="19477" y="4035"/>
                  </a:cubicBezTo>
                  <a:cubicBezTo>
                    <a:pt x="19210" y="2989"/>
                    <a:pt x="18347" y="2617"/>
                    <a:pt x="17414" y="2280"/>
                  </a:cubicBezTo>
                  <a:cubicBezTo>
                    <a:pt x="16691" y="2021"/>
                    <a:pt x="15940" y="1831"/>
                    <a:pt x="15196" y="1635"/>
                  </a:cubicBezTo>
                  <a:cubicBezTo>
                    <a:pt x="13904" y="1284"/>
                    <a:pt x="12599" y="975"/>
                    <a:pt x="11287" y="708"/>
                  </a:cubicBezTo>
                  <a:cubicBezTo>
                    <a:pt x="9883" y="420"/>
                    <a:pt x="8458" y="133"/>
                    <a:pt x="7026" y="27"/>
                  </a:cubicBezTo>
                  <a:cubicBezTo>
                    <a:pt x="6768" y="9"/>
                    <a:pt x="6493" y="0"/>
                    <a:pt x="6211" y="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a:off x="3219475" y="4530100"/>
              <a:ext cx="493600" cy="166125"/>
            </a:xfrm>
            <a:custGeom>
              <a:rect b="b" l="l" r="r" t="t"/>
              <a:pathLst>
                <a:path extrusionOk="0" h="6645" w="19744">
                  <a:moveTo>
                    <a:pt x="6566" y="0"/>
                  </a:moveTo>
                  <a:cubicBezTo>
                    <a:pt x="4403" y="0"/>
                    <a:pt x="2022" y="70"/>
                    <a:pt x="2022" y="70"/>
                  </a:cubicBezTo>
                  <a:cubicBezTo>
                    <a:pt x="2022" y="70"/>
                    <a:pt x="0" y="3614"/>
                    <a:pt x="2983" y="5425"/>
                  </a:cubicBezTo>
                  <a:cubicBezTo>
                    <a:pt x="4315" y="6230"/>
                    <a:pt x="6922" y="6645"/>
                    <a:pt x="9701" y="6645"/>
                  </a:cubicBezTo>
                  <a:cubicBezTo>
                    <a:pt x="13149" y="6645"/>
                    <a:pt x="16860" y="6006"/>
                    <a:pt x="18726" y="4681"/>
                  </a:cubicBezTo>
                  <a:cubicBezTo>
                    <a:pt x="18726" y="4681"/>
                    <a:pt x="19743" y="4021"/>
                    <a:pt x="17329" y="2849"/>
                  </a:cubicBezTo>
                  <a:cubicBezTo>
                    <a:pt x="14915" y="1670"/>
                    <a:pt x="11153" y="161"/>
                    <a:pt x="9005" y="49"/>
                  </a:cubicBezTo>
                  <a:cubicBezTo>
                    <a:pt x="8365" y="13"/>
                    <a:pt x="7485" y="0"/>
                    <a:pt x="6566" y="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4"/>
            <p:cNvSpPr/>
            <p:nvPr/>
          </p:nvSpPr>
          <p:spPr>
            <a:xfrm>
              <a:off x="3528800" y="4626350"/>
              <a:ext cx="174100" cy="426175"/>
            </a:xfrm>
            <a:custGeom>
              <a:rect b="b" l="l" r="r" t="t"/>
              <a:pathLst>
                <a:path extrusionOk="0" h="17047" w="6964">
                  <a:moveTo>
                    <a:pt x="6173" y="1"/>
                  </a:moveTo>
                  <a:cubicBezTo>
                    <a:pt x="5558" y="1"/>
                    <a:pt x="3861" y="1715"/>
                    <a:pt x="3861" y="1715"/>
                  </a:cubicBezTo>
                  <a:cubicBezTo>
                    <a:pt x="3861" y="1715"/>
                    <a:pt x="2984" y="2277"/>
                    <a:pt x="2471" y="3793"/>
                  </a:cubicBezTo>
                  <a:cubicBezTo>
                    <a:pt x="1959" y="5309"/>
                    <a:pt x="1082" y="13310"/>
                    <a:pt x="766" y="13675"/>
                  </a:cubicBezTo>
                  <a:cubicBezTo>
                    <a:pt x="450" y="14032"/>
                    <a:pt x="1" y="14355"/>
                    <a:pt x="499" y="14903"/>
                  </a:cubicBezTo>
                  <a:cubicBezTo>
                    <a:pt x="937" y="15377"/>
                    <a:pt x="2728" y="17047"/>
                    <a:pt x="3168" y="17047"/>
                  </a:cubicBezTo>
                  <a:cubicBezTo>
                    <a:pt x="3236" y="17047"/>
                    <a:pt x="3271" y="17007"/>
                    <a:pt x="3265" y="16917"/>
                  </a:cubicBezTo>
                  <a:cubicBezTo>
                    <a:pt x="3215" y="16243"/>
                    <a:pt x="2247" y="14790"/>
                    <a:pt x="2240" y="14229"/>
                  </a:cubicBezTo>
                  <a:cubicBezTo>
                    <a:pt x="2240" y="12250"/>
                    <a:pt x="6325" y="4284"/>
                    <a:pt x="6647" y="3028"/>
                  </a:cubicBezTo>
                  <a:cubicBezTo>
                    <a:pt x="6963" y="1764"/>
                    <a:pt x="6725" y="480"/>
                    <a:pt x="6325" y="59"/>
                  </a:cubicBezTo>
                  <a:cubicBezTo>
                    <a:pt x="6287" y="19"/>
                    <a:pt x="6236" y="1"/>
                    <a:pt x="6173"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4"/>
            <p:cNvSpPr/>
            <p:nvPr/>
          </p:nvSpPr>
          <p:spPr>
            <a:xfrm>
              <a:off x="3234225" y="3971575"/>
              <a:ext cx="175300" cy="222825"/>
            </a:xfrm>
            <a:custGeom>
              <a:rect b="b" l="l" r="r" t="t"/>
              <a:pathLst>
                <a:path extrusionOk="0" h="8913" w="7012">
                  <a:moveTo>
                    <a:pt x="4606" y="0"/>
                  </a:moveTo>
                  <a:cubicBezTo>
                    <a:pt x="3613" y="0"/>
                    <a:pt x="1831" y="325"/>
                    <a:pt x="1032" y="1706"/>
                  </a:cubicBezTo>
                  <a:cubicBezTo>
                    <a:pt x="105" y="3313"/>
                    <a:pt x="0" y="4338"/>
                    <a:pt x="1088" y="6661"/>
                  </a:cubicBezTo>
                  <a:cubicBezTo>
                    <a:pt x="1460" y="7468"/>
                    <a:pt x="1628" y="8002"/>
                    <a:pt x="1684" y="8367"/>
                  </a:cubicBezTo>
                  <a:cubicBezTo>
                    <a:pt x="1731" y="8704"/>
                    <a:pt x="2015" y="8913"/>
                    <a:pt x="2311" y="8913"/>
                  </a:cubicBezTo>
                  <a:cubicBezTo>
                    <a:pt x="2460" y="8913"/>
                    <a:pt x="2611" y="8860"/>
                    <a:pt x="2737" y="8746"/>
                  </a:cubicBezTo>
                  <a:lnTo>
                    <a:pt x="2765" y="8718"/>
                  </a:lnTo>
                  <a:cubicBezTo>
                    <a:pt x="4274" y="7314"/>
                    <a:pt x="6976" y="3327"/>
                    <a:pt x="6997" y="1615"/>
                  </a:cubicBezTo>
                  <a:cubicBezTo>
                    <a:pt x="7011" y="387"/>
                    <a:pt x="5811" y="113"/>
                    <a:pt x="5011" y="22"/>
                  </a:cubicBezTo>
                  <a:cubicBezTo>
                    <a:pt x="4901" y="8"/>
                    <a:pt x="4763" y="0"/>
                    <a:pt x="4606" y="0"/>
                  </a:cubicBezTo>
                  <a:close/>
                </a:path>
              </a:pathLst>
            </a:custGeom>
            <a:solidFill>
              <a:srgbClr val="315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a:off x="3274750" y="4128775"/>
              <a:ext cx="98575" cy="121575"/>
            </a:xfrm>
            <a:custGeom>
              <a:rect b="b" l="l" r="r" t="t"/>
              <a:pathLst>
                <a:path extrusionOk="0" h="4863" w="3943">
                  <a:moveTo>
                    <a:pt x="704" y="0"/>
                  </a:moveTo>
                  <a:cubicBezTo>
                    <a:pt x="563" y="0"/>
                    <a:pt x="485" y="49"/>
                    <a:pt x="506" y="170"/>
                  </a:cubicBezTo>
                  <a:cubicBezTo>
                    <a:pt x="997" y="2998"/>
                    <a:pt x="0" y="4626"/>
                    <a:pt x="0" y="4626"/>
                  </a:cubicBezTo>
                  <a:cubicBezTo>
                    <a:pt x="0" y="4626"/>
                    <a:pt x="2749" y="4862"/>
                    <a:pt x="3640" y="4862"/>
                  </a:cubicBezTo>
                  <a:cubicBezTo>
                    <a:pt x="3836" y="4862"/>
                    <a:pt x="3942" y="4851"/>
                    <a:pt x="3910" y="4823"/>
                  </a:cubicBezTo>
                  <a:cubicBezTo>
                    <a:pt x="2766" y="3918"/>
                    <a:pt x="3194" y="963"/>
                    <a:pt x="3194" y="963"/>
                  </a:cubicBezTo>
                  <a:cubicBezTo>
                    <a:pt x="3194" y="963"/>
                    <a:pt x="1330" y="0"/>
                    <a:pt x="704"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a:off x="3261575" y="3988975"/>
              <a:ext cx="162325" cy="197025"/>
            </a:xfrm>
            <a:custGeom>
              <a:rect b="b" l="l" r="r" t="t"/>
              <a:pathLst>
                <a:path extrusionOk="0" h="7881" w="6493">
                  <a:moveTo>
                    <a:pt x="3358" y="0"/>
                  </a:moveTo>
                  <a:cubicBezTo>
                    <a:pt x="1725" y="0"/>
                    <a:pt x="311" y="1618"/>
                    <a:pt x="162" y="3719"/>
                  </a:cubicBezTo>
                  <a:cubicBezTo>
                    <a:pt x="1" y="5888"/>
                    <a:pt x="1257" y="7755"/>
                    <a:pt x="2956" y="7874"/>
                  </a:cubicBezTo>
                  <a:cubicBezTo>
                    <a:pt x="3017" y="7879"/>
                    <a:pt x="3077" y="7881"/>
                    <a:pt x="3138" y="7881"/>
                  </a:cubicBezTo>
                  <a:cubicBezTo>
                    <a:pt x="4767" y="7881"/>
                    <a:pt x="6176" y="6260"/>
                    <a:pt x="6332" y="4168"/>
                  </a:cubicBezTo>
                  <a:cubicBezTo>
                    <a:pt x="6493" y="1993"/>
                    <a:pt x="5237" y="133"/>
                    <a:pt x="3531" y="7"/>
                  </a:cubicBezTo>
                  <a:cubicBezTo>
                    <a:pt x="3473" y="2"/>
                    <a:pt x="3415" y="0"/>
                    <a:pt x="3358"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a:off x="3261575" y="4001400"/>
              <a:ext cx="129175" cy="184625"/>
            </a:xfrm>
            <a:custGeom>
              <a:rect b="b" l="l" r="r" t="t"/>
              <a:pathLst>
                <a:path extrusionOk="0" h="7385" w="5167">
                  <a:moveTo>
                    <a:pt x="1847" y="1"/>
                  </a:moveTo>
                  <a:lnTo>
                    <a:pt x="1847" y="1"/>
                  </a:lnTo>
                  <a:cubicBezTo>
                    <a:pt x="927" y="632"/>
                    <a:pt x="261" y="1819"/>
                    <a:pt x="162" y="3222"/>
                  </a:cubicBezTo>
                  <a:cubicBezTo>
                    <a:pt x="1" y="5391"/>
                    <a:pt x="1257" y="7258"/>
                    <a:pt x="2956" y="7377"/>
                  </a:cubicBezTo>
                  <a:cubicBezTo>
                    <a:pt x="3018" y="7382"/>
                    <a:pt x="3079" y="7384"/>
                    <a:pt x="3141" y="7384"/>
                  </a:cubicBezTo>
                  <a:cubicBezTo>
                    <a:pt x="3899" y="7384"/>
                    <a:pt x="4608" y="7028"/>
                    <a:pt x="5166" y="6444"/>
                  </a:cubicBezTo>
                  <a:lnTo>
                    <a:pt x="5166" y="6444"/>
                  </a:lnTo>
                  <a:cubicBezTo>
                    <a:pt x="4724" y="6764"/>
                    <a:pt x="4188" y="6933"/>
                    <a:pt x="3639" y="6933"/>
                  </a:cubicBezTo>
                  <a:cubicBezTo>
                    <a:pt x="3587" y="6933"/>
                    <a:pt x="3534" y="6931"/>
                    <a:pt x="3482" y="6928"/>
                  </a:cubicBezTo>
                  <a:cubicBezTo>
                    <a:pt x="1777" y="6802"/>
                    <a:pt x="527" y="4942"/>
                    <a:pt x="682" y="2766"/>
                  </a:cubicBezTo>
                  <a:cubicBezTo>
                    <a:pt x="766" y="1650"/>
                    <a:pt x="1208" y="668"/>
                    <a:pt x="1847" y="1"/>
                  </a:cubicBezTo>
                  <a:close/>
                </a:path>
              </a:pathLst>
            </a:custGeom>
            <a:solidFill>
              <a:srgbClr val="FAD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4"/>
            <p:cNvSpPr/>
            <p:nvPr/>
          </p:nvSpPr>
          <p:spPr>
            <a:xfrm>
              <a:off x="3230175" y="4213075"/>
              <a:ext cx="224800" cy="371050"/>
            </a:xfrm>
            <a:custGeom>
              <a:rect b="b" l="l" r="r" t="t"/>
              <a:pathLst>
                <a:path extrusionOk="0" h="14842" w="8992">
                  <a:moveTo>
                    <a:pt x="2550" y="0"/>
                  </a:moveTo>
                  <a:cubicBezTo>
                    <a:pt x="1884" y="0"/>
                    <a:pt x="1241" y="707"/>
                    <a:pt x="892" y="2272"/>
                  </a:cubicBezTo>
                  <a:cubicBezTo>
                    <a:pt x="380" y="4588"/>
                    <a:pt x="1" y="8764"/>
                    <a:pt x="1095" y="14428"/>
                  </a:cubicBezTo>
                  <a:cubicBezTo>
                    <a:pt x="1153" y="14721"/>
                    <a:pt x="1442" y="14842"/>
                    <a:pt x="1878" y="14842"/>
                  </a:cubicBezTo>
                  <a:cubicBezTo>
                    <a:pt x="3882" y="14842"/>
                    <a:pt x="8991" y="12294"/>
                    <a:pt x="8991" y="12294"/>
                  </a:cubicBezTo>
                  <a:cubicBezTo>
                    <a:pt x="8991" y="12294"/>
                    <a:pt x="7159" y="3900"/>
                    <a:pt x="6100" y="1970"/>
                  </a:cubicBezTo>
                  <a:cubicBezTo>
                    <a:pt x="5271" y="482"/>
                    <a:pt x="5082" y="630"/>
                    <a:pt x="2801" y="33"/>
                  </a:cubicBezTo>
                  <a:cubicBezTo>
                    <a:pt x="2717" y="11"/>
                    <a:pt x="2634" y="0"/>
                    <a:pt x="2550" y="0"/>
                  </a:cubicBezTo>
                  <a:close/>
                </a:path>
              </a:pathLst>
            </a:custGeom>
            <a:solidFill>
              <a:srgbClr val="8EB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4"/>
            <p:cNvSpPr/>
            <p:nvPr/>
          </p:nvSpPr>
          <p:spPr>
            <a:xfrm>
              <a:off x="3263700" y="4317850"/>
              <a:ext cx="188625" cy="191025"/>
            </a:xfrm>
            <a:custGeom>
              <a:rect b="b" l="l" r="r" t="t"/>
              <a:pathLst>
                <a:path extrusionOk="0" h="7641" w="7545">
                  <a:moveTo>
                    <a:pt x="2306" y="1"/>
                  </a:moveTo>
                  <a:cubicBezTo>
                    <a:pt x="2031" y="1"/>
                    <a:pt x="1818" y="102"/>
                    <a:pt x="1818" y="102"/>
                  </a:cubicBezTo>
                  <a:lnTo>
                    <a:pt x="0" y="355"/>
                  </a:lnTo>
                  <a:cubicBezTo>
                    <a:pt x="0" y="355"/>
                    <a:pt x="351" y="5640"/>
                    <a:pt x="3355" y="6735"/>
                  </a:cubicBezTo>
                  <a:cubicBezTo>
                    <a:pt x="5818" y="7640"/>
                    <a:pt x="7545" y="7640"/>
                    <a:pt x="7545" y="7640"/>
                  </a:cubicBezTo>
                  <a:lnTo>
                    <a:pt x="6689" y="3731"/>
                  </a:lnTo>
                  <a:cubicBezTo>
                    <a:pt x="6689" y="3731"/>
                    <a:pt x="6598" y="3741"/>
                    <a:pt x="6446" y="3741"/>
                  </a:cubicBezTo>
                  <a:cubicBezTo>
                    <a:pt x="5760" y="3741"/>
                    <a:pt x="3823" y="3538"/>
                    <a:pt x="3432" y="1296"/>
                  </a:cubicBezTo>
                  <a:cubicBezTo>
                    <a:pt x="3244" y="219"/>
                    <a:pt x="2709" y="1"/>
                    <a:pt x="2306" y="1"/>
                  </a:cubicBezTo>
                  <a:close/>
                </a:path>
              </a:pathLst>
            </a:custGeom>
            <a:solidFill>
              <a:srgbClr val="8EB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a:off x="3314050" y="4404275"/>
              <a:ext cx="244050" cy="64300"/>
            </a:xfrm>
            <a:custGeom>
              <a:rect b="b" l="l" r="r" t="t"/>
              <a:pathLst>
                <a:path extrusionOk="0" h="2572" w="9762">
                  <a:moveTo>
                    <a:pt x="1032" y="0"/>
                  </a:moveTo>
                  <a:cubicBezTo>
                    <a:pt x="1032" y="0"/>
                    <a:pt x="0" y="2050"/>
                    <a:pt x="513" y="2379"/>
                  </a:cubicBezTo>
                  <a:cubicBezTo>
                    <a:pt x="724" y="2517"/>
                    <a:pt x="1048" y="2572"/>
                    <a:pt x="1449" y="2572"/>
                  </a:cubicBezTo>
                  <a:cubicBezTo>
                    <a:pt x="3066" y="2572"/>
                    <a:pt x="5920" y="1674"/>
                    <a:pt x="7556" y="1674"/>
                  </a:cubicBezTo>
                  <a:cubicBezTo>
                    <a:pt x="7709" y="1674"/>
                    <a:pt x="7851" y="1682"/>
                    <a:pt x="7980" y="1699"/>
                  </a:cubicBezTo>
                  <a:cubicBezTo>
                    <a:pt x="8268" y="1734"/>
                    <a:pt x="8802" y="1937"/>
                    <a:pt x="9272" y="2134"/>
                  </a:cubicBezTo>
                  <a:cubicBezTo>
                    <a:pt x="9308" y="2148"/>
                    <a:pt x="9344" y="2155"/>
                    <a:pt x="9379" y="2155"/>
                  </a:cubicBezTo>
                  <a:cubicBezTo>
                    <a:pt x="9598" y="2155"/>
                    <a:pt x="9761" y="1892"/>
                    <a:pt x="9616" y="1692"/>
                  </a:cubicBezTo>
                  <a:cubicBezTo>
                    <a:pt x="9265" y="1228"/>
                    <a:pt x="8759" y="842"/>
                    <a:pt x="8275" y="702"/>
                  </a:cubicBezTo>
                  <a:cubicBezTo>
                    <a:pt x="6921" y="323"/>
                    <a:pt x="1032" y="0"/>
                    <a:pt x="1032"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a:off x="3255525" y="4217950"/>
              <a:ext cx="118375" cy="248950"/>
            </a:xfrm>
            <a:custGeom>
              <a:rect b="b" l="l" r="r" t="t"/>
              <a:pathLst>
                <a:path extrusionOk="0" h="9958" w="4735">
                  <a:moveTo>
                    <a:pt x="1586" y="1"/>
                  </a:moveTo>
                  <a:cubicBezTo>
                    <a:pt x="948" y="1"/>
                    <a:pt x="282" y="536"/>
                    <a:pt x="138" y="2056"/>
                  </a:cubicBezTo>
                  <a:cubicBezTo>
                    <a:pt x="0" y="3542"/>
                    <a:pt x="1707" y="9957"/>
                    <a:pt x="3202" y="9957"/>
                  </a:cubicBezTo>
                  <a:cubicBezTo>
                    <a:pt x="3309" y="9957"/>
                    <a:pt x="3416" y="9924"/>
                    <a:pt x="3521" y="9854"/>
                  </a:cubicBezTo>
                  <a:cubicBezTo>
                    <a:pt x="4735" y="9032"/>
                    <a:pt x="3478" y="2428"/>
                    <a:pt x="2784" y="800"/>
                  </a:cubicBezTo>
                  <a:cubicBezTo>
                    <a:pt x="2590" y="344"/>
                    <a:pt x="2097" y="1"/>
                    <a:pt x="1586" y="1"/>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a:off x="3257375" y="4217950"/>
              <a:ext cx="94775" cy="152650"/>
            </a:xfrm>
            <a:custGeom>
              <a:rect b="b" l="l" r="r" t="t"/>
              <a:pathLst>
                <a:path extrusionOk="0" h="6106" w="3791">
                  <a:moveTo>
                    <a:pt x="1512" y="1"/>
                  </a:moveTo>
                  <a:cubicBezTo>
                    <a:pt x="874" y="1"/>
                    <a:pt x="208" y="536"/>
                    <a:pt x="64" y="2056"/>
                  </a:cubicBezTo>
                  <a:cubicBezTo>
                    <a:pt x="0" y="2744"/>
                    <a:pt x="267" y="4456"/>
                    <a:pt x="723" y="6106"/>
                  </a:cubicBezTo>
                  <a:cubicBezTo>
                    <a:pt x="1643" y="5509"/>
                    <a:pt x="2990" y="5341"/>
                    <a:pt x="3790" y="5306"/>
                  </a:cubicBezTo>
                  <a:cubicBezTo>
                    <a:pt x="3615" y="3460"/>
                    <a:pt x="3039" y="1579"/>
                    <a:pt x="2710" y="800"/>
                  </a:cubicBezTo>
                  <a:cubicBezTo>
                    <a:pt x="2516" y="344"/>
                    <a:pt x="2023" y="1"/>
                    <a:pt x="1512" y="1"/>
                  </a:cubicBezTo>
                  <a:close/>
                </a:path>
              </a:pathLst>
            </a:custGeom>
            <a:solidFill>
              <a:srgbClr val="8EB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4"/>
            <p:cNvSpPr/>
            <p:nvPr/>
          </p:nvSpPr>
          <p:spPr>
            <a:xfrm>
              <a:off x="3266225" y="3971450"/>
              <a:ext cx="165925" cy="58775"/>
            </a:xfrm>
            <a:custGeom>
              <a:rect b="b" l="l" r="r" t="t"/>
              <a:pathLst>
                <a:path extrusionOk="0" h="2351" w="6637">
                  <a:moveTo>
                    <a:pt x="3422" y="0"/>
                  </a:moveTo>
                  <a:cubicBezTo>
                    <a:pt x="1386" y="0"/>
                    <a:pt x="1" y="1422"/>
                    <a:pt x="429" y="1422"/>
                  </a:cubicBezTo>
                  <a:cubicBezTo>
                    <a:pt x="486" y="1422"/>
                    <a:pt x="575" y="1396"/>
                    <a:pt x="699" y="1339"/>
                  </a:cubicBezTo>
                  <a:cubicBezTo>
                    <a:pt x="842" y="1272"/>
                    <a:pt x="1014" y="1243"/>
                    <a:pt x="1206" y="1243"/>
                  </a:cubicBezTo>
                  <a:cubicBezTo>
                    <a:pt x="2400" y="1243"/>
                    <a:pt x="4402" y="2351"/>
                    <a:pt x="5395" y="2351"/>
                  </a:cubicBezTo>
                  <a:cubicBezTo>
                    <a:pt x="5636" y="2351"/>
                    <a:pt x="5817" y="2286"/>
                    <a:pt x="5914" y="2125"/>
                  </a:cubicBezTo>
                  <a:cubicBezTo>
                    <a:pt x="6637" y="918"/>
                    <a:pt x="4763" y="209"/>
                    <a:pt x="4763" y="209"/>
                  </a:cubicBezTo>
                  <a:cubicBezTo>
                    <a:pt x="4295" y="62"/>
                    <a:pt x="3844" y="0"/>
                    <a:pt x="3422" y="0"/>
                  </a:cubicBezTo>
                  <a:close/>
                </a:path>
              </a:pathLst>
            </a:custGeom>
            <a:solidFill>
              <a:srgbClr val="315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4"/>
            <p:cNvSpPr/>
            <p:nvPr/>
          </p:nvSpPr>
          <p:spPr>
            <a:xfrm>
              <a:off x="3259125" y="3975700"/>
              <a:ext cx="134425" cy="157325"/>
            </a:xfrm>
            <a:custGeom>
              <a:rect b="b" l="l" r="r" t="t"/>
              <a:pathLst>
                <a:path extrusionOk="0" h="6293" w="5377">
                  <a:moveTo>
                    <a:pt x="2888" y="1"/>
                  </a:moveTo>
                  <a:cubicBezTo>
                    <a:pt x="913" y="1"/>
                    <a:pt x="1" y="2365"/>
                    <a:pt x="1" y="3415"/>
                  </a:cubicBezTo>
                  <a:cubicBezTo>
                    <a:pt x="1" y="4517"/>
                    <a:pt x="1131" y="6293"/>
                    <a:pt x="1131" y="6293"/>
                  </a:cubicBezTo>
                  <a:cubicBezTo>
                    <a:pt x="962" y="4454"/>
                    <a:pt x="1313" y="2299"/>
                    <a:pt x="3861" y="1576"/>
                  </a:cubicBezTo>
                  <a:cubicBezTo>
                    <a:pt x="4120" y="1506"/>
                    <a:pt x="5377" y="264"/>
                    <a:pt x="3187" y="18"/>
                  </a:cubicBezTo>
                  <a:cubicBezTo>
                    <a:pt x="3085" y="6"/>
                    <a:pt x="2985" y="1"/>
                    <a:pt x="2888" y="1"/>
                  </a:cubicBezTo>
                  <a:close/>
                </a:path>
              </a:pathLst>
            </a:custGeom>
            <a:solidFill>
              <a:srgbClr val="315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a:off x="3257550" y="4093700"/>
              <a:ext cx="38275" cy="81625"/>
            </a:xfrm>
            <a:custGeom>
              <a:rect b="b" l="l" r="r" t="t"/>
              <a:pathLst>
                <a:path extrusionOk="0" h="3265" w="1531">
                  <a:moveTo>
                    <a:pt x="0" y="1"/>
                  </a:moveTo>
                  <a:lnTo>
                    <a:pt x="1180" y="3264"/>
                  </a:lnTo>
                  <a:cubicBezTo>
                    <a:pt x="1531" y="2289"/>
                    <a:pt x="1334" y="864"/>
                    <a:pt x="1229" y="288"/>
                  </a:cubicBezTo>
                  <a:cubicBezTo>
                    <a:pt x="1201" y="127"/>
                    <a:pt x="1180" y="36"/>
                    <a:pt x="1180" y="36"/>
                  </a:cubicBezTo>
                  <a:lnTo>
                    <a:pt x="0" y="1"/>
                  </a:lnTo>
                  <a:close/>
                </a:path>
              </a:pathLst>
            </a:custGeom>
            <a:solidFill>
              <a:srgbClr val="315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a:off x="3250825" y="4061150"/>
              <a:ext cx="62025" cy="51925"/>
            </a:xfrm>
            <a:custGeom>
              <a:rect b="b" l="l" r="r" t="t"/>
              <a:pathLst>
                <a:path extrusionOk="0" h="2077" w="2481">
                  <a:moveTo>
                    <a:pt x="1159" y="0"/>
                  </a:moveTo>
                  <a:cubicBezTo>
                    <a:pt x="1105" y="0"/>
                    <a:pt x="1049" y="8"/>
                    <a:pt x="992" y="25"/>
                  </a:cubicBezTo>
                  <a:cubicBezTo>
                    <a:pt x="469" y="177"/>
                    <a:pt x="0" y="2077"/>
                    <a:pt x="1512" y="2077"/>
                  </a:cubicBezTo>
                  <a:cubicBezTo>
                    <a:pt x="1542" y="2077"/>
                    <a:pt x="1572" y="2076"/>
                    <a:pt x="1603" y="2075"/>
                  </a:cubicBezTo>
                  <a:cubicBezTo>
                    <a:pt x="2480" y="2032"/>
                    <a:pt x="1940" y="538"/>
                    <a:pt x="1940" y="538"/>
                  </a:cubicBezTo>
                  <a:cubicBezTo>
                    <a:pt x="1940" y="538"/>
                    <a:pt x="1610" y="0"/>
                    <a:pt x="1159"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3250525" y="4061150"/>
              <a:ext cx="62500" cy="51900"/>
            </a:xfrm>
            <a:custGeom>
              <a:rect b="b" l="l" r="r" t="t"/>
              <a:pathLst>
                <a:path extrusionOk="0" h="2076" w="2500">
                  <a:moveTo>
                    <a:pt x="1171" y="0"/>
                  </a:moveTo>
                  <a:cubicBezTo>
                    <a:pt x="1117" y="0"/>
                    <a:pt x="1061" y="8"/>
                    <a:pt x="1004" y="25"/>
                  </a:cubicBezTo>
                  <a:cubicBezTo>
                    <a:pt x="479" y="177"/>
                    <a:pt x="0" y="2076"/>
                    <a:pt x="1547" y="2076"/>
                  </a:cubicBezTo>
                  <a:cubicBezTo>
                    <a:pt x="1569" y="2076"/>
                    <a:pt x="1592" y="2075"/>
                    <a:pt x="1615" y="2075"/>
                  </a:cubicBezTo>
                  <a:cubicBezTo>
                    <a:pt x="2499" y="2046"/>
                    <a:pt x="1952" y="538"/>
                    <a:pt x="1952" y="538"/>
                  </a:cubicBezTo>
                  <a:cubicBezTo>
                    <a:pt x="1952" y="538"/>
                    <a:pt x="1622" y="0"/>
                    <a:pt x="1171" y="0"/>
                  </a:cubicBezTo>
                  <a:close/>
                </a:path>
              </a:pathLst>
            </a:custGeom>
            <a:solidFill>
              <a:srgbClr val="FBD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4"/>
            <p:cNvSpPr/>
            <p:nvPr/>
          </p:nvSpPr>
          <p:spPr>
            <a:xfrm>
              <a:off x="3233700" y="3967950"/>
              <a:ext cx="81425" cy="65175"/>
            </a:xfrm>
            <a:custGeom>
              <a:rect b="b" l="l" r="r" t="t"/>
              <a:pathLst>
                <a:path extrusionOk="0" h="2607" w="3257">
                  <a:moveTo>
                    <a:pt x="1804" y="0"/>
                  </a:moveTo>
                  <a:cubicBezTo>
                    <a:pt x="1249" y="0"/>
                    <a:pt x="647" y="185"/>
                    <a:pt x="393" y="651"/>
                  </a:cubicBezTo>
                  <a:cubicBezTo>
                    <a:pt x="0" y="1376"/>
                    <a:pt x="56" y="2606"/>
                    <a:pt x="1157" y="2606"/>
                  </a:cubicBezTo>
                  <a:cubicBezTo>
                    <a:pt x="1218" y="2606"/>
                    <a:pt x="1281" y="2603"/>
                    <a:pt x="1348" y="2595"/>
                  </a:cubicBezTo>
                  <a:cubicBezTo>
                    <a:pt x="2632" y="2448"/>
                    <a:pt x="2920" y="1409"/>
                    <a:pt x="2920" y="1409"/>
                  </a:cubicBezTo>
                  <a:cubicBezTo>
                    <a:pt x="2920" y="1409"/>
                    <a:pt x="3257" y="511"/>
                    <a:pt x="2695" y="195"/>
                  </a:cubicBezTo>
                  <a:cubicBezTo>
                    <a:pt x="2481" y="73"/>
                    <a:pt x="2152" y="0"/>
                    <a:pt x="1804" y="0"/>
                  </a:cubicBezTo>
                  <a:close/>
                </a:path>
              </a:pathLst>
            </a:custGeom>
            <a:solidFill>
              <a:srgbClr val="315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4"/>
            <p:cNvSpPr/>
            <p:nvPr/>
          </p:nvSpPr>
          <p:spPr>
            <a:xfrm>
              <a:off x="3101625" y="4006725"/>
              <a:ext cx="509325" cy="780425"/>
            </a:xfrm>
            <a:custGeom>
              <a:rect b="b" l="l" r="r" t="t"/>
              <a:pathLst>
                <a:path extrusionOk="0" h="31217" w="20373">
                  <a:moveTo>
                    <a:pt x="1311" y="1"/>
                  </a:moveTo>
                  <a:cubicBezTo>
                    <a:pt x="591" y="1"/>
                    <a:pt x="0" y="632"/>
                    <a:pt x="82" y="1381"/>
                  </a:cubicBezTo>
                  <a:lnTo>
                    <a:pt x="2700" y="25567"/>
                  </a:lnTo>
                  <a:cubicBezTo>
                    <a:pt x="2813" y="26612"/>
                    <a:pt x="3199" y="27609"/>
                    <a:pt x="3830" y="28458"/>
                  </a:cubicBezTo>
                  <a:lnTo>
                    <a:pt x="3999" y="28690"/>
                  </a:lnTo>
                  <a:cubicBezTo>
                    <a:pt x="5101" y="30171"/>
                    <a:pt x="6820" y="31048"/>
                    <a:pt x="8666" y="31076"/>
                  </a:cubicBezTo>
                  <a:lnTo>
                    <a:pt x="18316" y="31216"/>
                  </a:lnTo>
                  <a:cubicBezTo>
                    <a:pt x="18329" y="31217"/>
                    <a:pt x="18342" y="31217"/>
                    <a:pt x="18355" y="31217"/>
                  </a:cubicBezTo>
                  <a:cubicBezTo>
                    <a:pt x="19467" y="31217"/>
                    <a:pt x="20373" y="30312"/>
                    <a:pt x="20373" y="29195"/>
                  </a:cubicBezTo>
                  <a:cubicBezTo>
                    <a:pt x="20373" y="28072"/>
                    <a:pt x="19467" y="27167"/>
                    <a:pt x="18344" y="27167"/>
                  </a:cubicBezTo>
                  <a:lnTo>
                    <a:pt x="10406" y="27167"/>
                  </a:lnTo>
                  <a:cubicBezTo>
                    <a:pt x="8420" y="27167"/>
                    <a:pt x="6743" y="25707"/>
                    <a:pt x="6455" y="23742"/>
                  </a:cubicBezTo>
                  <a:lnTo>
                    <a:pt x="4469" y="10133"/>
                  </a:lnTo>
                  <a:cubicBezTo>
                    <a:pt x="4279" y="8807"/>
                    <a:pt x="3269" y="7740"/>
                    <a:pt x="1956" y="7473"/>
                  </a:cubicBezTo>
                  <a:lnTo>
                    <a:pt x="1282" y="7333"/>
                  </a:lnTo>
                  <a:lnTo>
                    <a:pt x="2728" y="6610"/>
                  </a:lnTo>
                  <a:cubicBezTo>
                    <a:pt x="3388" y="6280"/>
                    <a:pt x="3767" y="5571"/>
                    <a:pt x="3669" y="4848"/>
                  </a:cubicBezTo>
                  <a:lnTo>
                    <a:pt x="3248" y="1563"/>
                  </a:lnTo>
                  <a:cubicBezTo>
                    <a:pt x="3149" y="827"/>
                    <a:pt x="2595" y="237"/>
                    <a:pt x="1872" y="90"/>
                  </a:cubicBezTo>
                  <a:lnTo>
                    <a:pt x="1563" y="26"/>
                  </a:lnTo>
                  <a:cubicBezTo>
                    <a:pt x="1478" y="9"/>
                    <a:pt x="1394" y="1"/>
                    <a:pt x="1311" y="1"/>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a:off x="3235975" y="4725175"/>
              <a:ext cx="330050" cy="314275"/>
            </a:xfrm>
            <a:custGeom>
              <a:rect b="b" l="l" r="r" t="t"/>
              <a:pathLst>
                <a:path extrusionOk="0" h="12571" w="13202">
                  <a:moveTo>
                    <a:pt x="12521" y="303"/>
                  </a:moveTo>
                  <a:cubicBezTo>
                    <a:pt x="12725" y="303"/>
                    <a:pt x="12893" y="471"/>
                    <a:pt x="12893" y="682"/>
                  </a:cubicBezTo>
                  <a:lnTo>
                    <a:pt x="12893" y="11890"/>
                  </a:lnTo>
                  <a:cubicBezTo>
                    <a:pt x="12893" y="12101"/>
                    <a:pt x="12725" y="12269"/>
                    <a:pt x="12521" y="12269"/>
                  </a:cubicBezTo>
                  <a:lnTo>
                    <a:pt x="688" y="12269"/>
                  </a:lnTo>
                  <a:cubicBezTo>
                    <a:pt x="477" y="12269"/>
                    <a:pt x="309" y="12101"/>
                    <a:pt x="309" y="11890"/>
                  </a:cubicBezTo>
                  <a:lnTo>
                    <a:pt x="309" y="682"/>
                  </a:lnTo>
                  <a:cubicBezTo>
                    <a:pt x="309" y="471"/>
                    <a:pt x="477" y="303"/>
                    <a:pt x="688" y="303"/>
                  </a:cubicBezTo>
                  <a:close/>
                  <a:moveTo>
                    <a:pt x="688" y="1"/>
                  </a:moveTo>
                  <a:cubicBezTo>
                    <a:pt x="309" y="1"/>
                    <a:pt x="0" y="303"/>
                    <a:pt x="7" y="682"/>
                  </a:cubicBezTo>
                  <a:lnTo>
                    <a:pt x="7" y="11890"/>
                  </a:lnTo>
                  <a:cubicBezTo>
                    <a:pt x="0" y="12269"/>
                    <a:pt x="309" y="12571"/>
                    <a:pt x="688" y="12571"/>
                  </a:cubicBezTo>
                  <a:lnTo>
                    <a:pt x="12521" y="12571"/>
                  </a:lnTo>
                  <a:cubicBezTo>
                    <a:pt x="12893" y="12571"/>
                    <a:pt x="13202" y="12269"/>
                    <a:pt x="13202" y="11890"/>
                  </a:cubicBezTo>
                  <a:lnTo>
                    <a:pt x="13202" y="682"/>
                  </a:lnTo>
                  <a:cubicBezTo>
                    <a:pt x="13202" y="303"/>
                    <a:pt x="12893" y="1"/>
                    <a:pt x="12521" y="1"/>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4"/>
            <p:cNvSpPr/>
            <p:nvPr/>
          </p:nvSpPr>
          <p:spPr>
            <a:xfrm>
              <a:off x="3101625" y="4006775"/>
              <a:ext cx="491600" cy="780375"/>
            </a:xfrm>
            <a:custGeom>
              <a:rect b="b" l="l" r="r" t="t"/>
              <a:pathLst>
                <a:path extrusionOk="0" h="31215" w="19664">
                  <a:moveTo>
                    <a:pt x="1313" y="1"/>
                  </a:moveTo>
                  <a:cubicBezTo>
                    <a:pt x="595" y="1"/>
                    <a:pt x="0" y="627"/>
                    <a:pt x="82" y="1379"/>
                  </a:cubicBezTo>
                  <a:lnTo>
                    <a:pt x="2700" y="25565"/>
                  </a:lnTo>
                  <a:cubicBezTo>
                    <a:pt x="2813" y="26610"/>
                    <a:pt x="3199" y="27607"/>
                    <a:pt x="3830" y="28456"/>
                  </a:cubicBezTo>
                  <a:lnTo>
                    <a:pt x="3999" y="28688"/>
                  </a:lnTo>
                  <a:cubicBezTo>
                    <a:pt x="5101" y="30169"/>
                    <a:pt x="6820" y="31046"/>
                    <a:pt x="8666" y="31074"/>
                  </a:cubicBezTo>
                  <a:lnTo>
                    <a:pt x="18316" y="31214"/>
                  </a:lnTo>
                  <a:cubicBezTo>
                    <a:pt x="18326" y="31215"/>
                    <a:pt x="18335" y="31215"/>
                    <a:pt x="18345" y="31215"/>
                  </a:cubicBezTo>
                  <a:cubicBezTo>
                    <a:pt x="18826" y="31215"/>
                    <a:pt x="19292" y="31040"/>
                    <a:pt x="19664" y="30730"/>
                  </a:cubicBezTo>
                  <a:lnTo>
                    <a:pt x="19551" y="30730"/>
                  </a:lnTo>
                  <a:lnTo>
                    <a:pt x="9901" y="30590"/>
                  </a:lnTo>
                  <a:cubicBezTo>
                    <a:pt x="8062" y="30562"/>
                    <a:pt x="6336" y="29684"/>
                    <a:pt x="5234" y="28204"/>
                  </a:cubicBezTo>
                  <a:lnTo>
                    <a:pt x="5065" y="27972"/>
                  </a:lnTo>
                  <a:cubicBezTo>
                    <a:pt x="4434" y="27123"/>
                    <a:pt x="4048" y="26126"/>
                    <a:pt x="3935" y="25080"/>
                  </a:cubicBezTo>
                  <a:lnTo>
                    <a:pt x="2033" y="7492"/>
                  </a:lnTo>
                  <a:cubicBezTo>
                    <a:pt x="2005" y="7485"/>
                    <a:pt x="1977" y="7478"/>
                    <a:pt x="1949" y="7471"/>
                  </a:cubicBezTo>
                  <a:lnTo>
                    <a:pt x="1282" y="7331"/>
                  </a:lnTo>
                  <a:lnTo>
                    <a:pt x="1984" y="6980"/>
                  </a:lnTo>
                  <a:lnTo>
                    <a:pt x="1325" y="895"/>
                  </a:lnTo>
                  <a:cubicBezTo>
                    <a:pt x="1290" y="586"/>
                    <a:pt x="1374" y="270"/>
                    <a:pt x="1556" y="24"/>
                  </a:cubicBezTo>
                  <a:cubicBezTo>
                    <a:pt x="1474" y="8"/>
                    <a:pt x="1393" y="1"/>
                    <a:pt x="1313" y="1"/>
                  </a:cubicBez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a:off x="3202800" y="4448125"/>
              <a:ext cx="287775" cy="51450"/>
            </a:xfrm>
            <a:custGeom>
              <a:rect b="b" l="l" r="r" t="t"/>
              <a:pathLst>
                <a:path extrusionOk="0" h="2058" w="11511">
                  <a:moveTo>
                    <a:pt x="1" y="1"/>
                  </a:moveTo>
                  <a:lnTo>
                    <a:pt x="85" y="2057"/>
                  </a:lnTo>
                  <a:lnTo>
                    <a:pt x="11511" y="1110"/>
                  </a:lnTo>
                  <a:lnTo>
                    <a:pt x="11462" y="1"/>
                  </a:ln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4"/>
            <p:cNvSpPr/>
            <p:nvPr/>
          </p:nvSpPr>
          <p:spPr>
            <a:xfrm>
              <a:off x="3202800" y="4448125"/>
              <a:ext cx="287775" cy="51450"/>
            </a:xfrm>
            <a:custGeom>
              <a:rect b="b" l="l" r="r" t="t"/>
              <a:pathLst>
                <a:path extrusionOk="0" h="2058" w="11511">
                  <a:moveTo>
                    <a:pt x="1" y="1"/>
                  </a:moveTo>
                  <a:lnTo>
                    <a:pt x="85" y="2057"/>
                  </a:lnTo>
                  <a:lnTo>
                    <a:pt x="11511" y="1110"/>
                  </a:lnTo>
                  <a:lnTo>
                    <a:pt x="11497" y="836"/>
                  </a:lnTo>
                  <a:lnTo>
                    <a:pt x="85" y="1783"/>
                  </a:lnTo>
                  <a:lnTo>
                    <a:pt x="8" y="1"/>
                  </a:lnTo>
                  <a:close/>
                </a:path>
              </a:pathLst>
            </a:custGeom>
            <a:solidFill>
              <a:srgbClr val="472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 name="Google Shape;1431;p44"/>
          <p:cNvSpPr/>
          <p:nvPr/>
        </p:nvSpPr>
        <p:spPr>
          <a:xfrm flipH="1">
            <a:off x="4307696" y="1596601"/>
            <a:ext cx="232555" cy="75475"/>
          </a:xfrm>
          <a:custGeom>
            <a:rect b="b" l="l" r="r" t="t"/>
            <a:pathLst>
              <a:path extrusionOk="0" h="1499" w="4619">
                <a:moveTo>
                  <a:pt x="2582" y="1"/>
                </a:moveTo>
                <a:cubicBezTo>
                  <a:pt x="2138" y="1"/>
                  <a:pt x="1693" y="269"/>
                  <a:pt x="1566" y="804"/>
                </a:cubicBezTo>
                <a:cubicBezTo>
                  <a:pt x="1474" y="762"/>
                  <a:pt x="1376" y="747"/>
                  <a:pt x="1278" y="747"/>
                </a:cubicBezTo>
                <a:cubicBezTo>
                  <a:pt x="906" y="747"/>
                  <a:pt x="583" y="1014"/>
                  <a:pt x="506" y="1379"/>
                </a:cubicBezTo>
                <a:cubicBezTo>
                  <a:pt x="457" y="1365"/>
                  <a:pt x="407" y="1351"/>
                  <a:pt x="351" y="1351"/>
                </a:cubicBezTo>
                <a:cubicBezTo>
                  <a:pt x="218" y="1351"/>
                  <a:pt x="92" y="1407"/>
                  <a:pt x="0" y="1498"/>
                </a:cubicBezTo>
                <a:lnTo>
                  <a:pt x="4619" y="1498"/>
                </a:lnTo>
                <a:cubicBezTo>
                  <a:pt x="4601" y="1065"/>
                  <a:pt x="4236" y="743"/>
                  <a:pt x="3830" y="743"/>
                </a:cubicBezTo>
                <a:cubicBezTo>
                  <a:pt x="3749" y="743"/>
                  <a:pt x="3668" y="756"/>
                  <a:pt x="3587" y="783"/>
                </a:cubicBezTo>
                <a:cubicBezTo>
                  <a:pt x="3455" y="261"/>
                  <a:pt x="3019" y="1"/>
                  <a:pt x="2582" y="1"/>
                </a:cubicBezTo>
                <a:close/>
              </a:path>
            </a:pathLst>
          </a:custGeom>
          <a:solidFill>
            <a:srgbClr val="FF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4"/>
          <p:cNvSpPr/>
          <p:nvPr/>
        </p:nvSpPr>
        <p:spPr>
          <a:xfrm>
            <a:off x="5292445" y="2586831"/>
            <a:ext cx="6023" cy="2734"/>
          </a:xfrm>
          <a:custGeom>
            <a:rect b="b" l="l" r="r" t="t"/>
            <a:pathLst>
              <a:path extrusionOk="0" h="241" w="531">
                <a:moveTo>
                  <a:pt x="0" y="0"/>
                </a:moveTo>
                <a:lnTo>
                  <a:pt x="0" y="241"/>
                </a:lnTo>
                <a:lnTo>
                  <a:pt x="531" y="241"/>
                </a:lnTo>
                <a:lnTo>
                  <a:pt x="531" y="0"/>
                </a:lnTo>
                <a:close/>
              </a:path>
            </a:pathLst>
          </a:custGeom>
          <a:solidFill>
            <a:srgbClr val="B4D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4"/>
          <p:cNvSpPr/>
          <p:nvPr/>
        </p:nvSpPr>
        <p:spPr>
          <a:xfrm>
            <a:off x="5360024" y="2537310"/>
            <a:ext cx="352" cy="352"/>
          </a:xfrm>
          <a:custGeom>
            <a:rect b="b" l="l" r="r" t="t"/>
            <a:pathLst>
              <a:path extrusionOk="0" h="31" w="31">
                <a:moveTo>
                  <a:pt x="10" y="0"/>
                </a:moveTo>
                <a:lnTo>
                  <a:pt x="0" y="10"/>
                </a:lnTo>
                <a:lnTo>
                  <a:pt x="10" y="30"/>
                </a:lnTo>
                <a:lnTo>
                  <a:pt x="30" y="10"/>
                </a:lnTo>
                <a:lnTo>
                  <a:pt x="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4"/>
          <p:cNvSpPr/>
          <p:nvPr/>
        </p:nvSpPr>
        <p:spPr>
          <a:xfrm>
            <a:off x="5351846" y="2537877"/>
            <a:ext cx="238" cy="238"/>
          </a:xfrm>
          <a:custGeom>
            <a:rect b="b" l="l" r="r" t="t"/>
            <a:pathLst>
              <a:path extrusionOk="0" h="21" w="21">
                <a:moveTo>
                  <a:pt x="10" y="0"/>
                </a:moveTo>
                <a:lnTo>
                  <a:pt x="0" y="10"/>
                </a:lnTo>
                <a:lnTo>
                  <a:pt x="10" y="20"/>
                </a:lnTo>
                <a:lnTo>
                  <a:pt x="20" y="10"/>
                </a:lnTo>
                <a:lnTo>
                  <a:pt x="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4"/>
          <p:cNvSpPr/>
          <p:nvPr/>
        </p:nvSpPr>
        <p:spPr>
          <a:xfrm>
            <a:off x="5343895" y="2538217"/>
            <a:ext cx="238" cy="125"/>
          </a:xfrm>
          <a:custGeom>
            <a:rect b="b" l="l" r="r" t="t"/>
            <a:pathLst>
              <a:path extrusionOk="0" h="11" w="21">
                <a:moveTo>
                  <a:pt x="10" y="0"/>
                </a:moveTo>
                <a:lnTo>
                  <a:pt x="0" y="10"/>
                </a:lnTo>
                <a:lnTo>
                  <a:pt x="20" y="10"/>
                </a:lnTo>
                <a:lnTo>
                  <a:pt x="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5335830" y="2538444"/>
            <a:ext cx="238" cy="238"/>
          </a:xfrm>
          <a:custGeom>
            <a:rect b="b" l="l" r="r" t="t"/>
            <a:pathLst>
              <a:path extrusionOk="0" h="21" w="21">
                <a:moveTo>
                  <a:pt x="10" y="0"/>
                </a:moveTo>
                <a:lnTo>
                  <a:pt x="0" y="10"/>
                </a:lnTo>
                <a:lnTo>
                  <a:pt x="10" y="20"/>
                </a:lnTo>
                <a:lnTo>
                  <a:pt x="20" y="10"/>
                </a:lnTo>
                <a:lnTo>
                  <a:pt x="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4"/>
          <p:cNvSpPr/>
          <p:nvPr/>
        </p:nvSpPr>
        <p:spPr>
          <a:xfrm>
            <a:off x="5327652" y="2538784"/>
            <a:ext cx="238" cy="238"/>
          </a:xfrm>
          <a:custGeom>
            <a:rect b="b" l="l" r="r" t="t"/>
            <a:pathLst>
              <a:path extrusionOk="0" h="21" w="21">
                <a:moveTo>
                  <a:pt x="10" y="0"/>
                </a:moveTo>
                <a:lnTo>
                  <a:pt x="0" y="10"/>
                </a:lnTo>
                <a:lnTo>
                  <a:pt x="10" y="20"/>
                </a:lnTo>
                <a:lnTo>
                  <a:pt x="20" y="10"/>
                </a:lnTo>
                <a:lnTo>
                  <a:pt x="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4"/>
          <p:cNvSpPr/>
          <p:nvPr/>
        </p:nvSpPr>
        <p:spPr>
          <a:xfrm>
            <a:off x="5319701" y="2539011"/>
            <a:ext cx="125" cy="125"/>
          </a:xfrm>
          <a:custGeom>
            <a:rect b="b" l="l" r="r" t="t"/>
            <a:pathLst>
              <a:path extrusionOk="0" h="11" w="11">
                <a:moveTo>
                  <a:pt x="10" y="0"/>
                </a:moveTo>
                <a:lnTo>
                  <a:pt x="0" y="11"/>
                </a:lnTo>
                <a:lnTo>
                  <a:pt x="10" y="11"/>
                </a:lnTo>
                <a:lnTo>
                  <a:pt x="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4"/>
          <p:cNvSpPr/>
          <p:nvPr/>
        </p:nvSpPr>
        <p:spPr>
          <a:xfrm>
            <a:off x="5311637" y="2539238"/>
            <a:ext cx="125" cy="125"/>
          </a:xfrm>
          <a:custGeom>
            <a:rect b="b" l="l" r="r" t="t"/>
            <a:pathLst>
              <a:path extrusionOk="0" h="11" w="11">
                <a:moveTo>
                  <a:pt x="0" y="1"/>
                </a:moveTo>
                <a:lnTo>
                  <a:pt x="0" y="11"/>
                </a:lnTo>
                <a:lnTo>
                  <a:pt x="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4"/>
          <p:cNvSpPr/>
          <p:nvPr/>
        </p:nvSpPr>
        <p:spPr>
          <a:xfrm>
            <a:off x="5303572" y="2539352"/>
            <a:ext cx="125" cy="125"/>
          </a:xfrm>
          <a:custGeom>
            <a:rect b="b" l="l" r="r" t="t"/>
            <a:pathLst>
              <a:path extrusionOk="0" h="11" w="11">
                <a:moveTo>
                  <a:pt x="0" y="1"/>
                </a:moveTo>
                <a:lnTo>
                  <a:pt x="10" y="11"/>
                </a:lnTo>
                <a:lnTo>
                  <a:pt x="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4"/>
          <p:cNvSpPr/>
          <p:nvPr/>
        </p:nvSpPr>
        <p:spPr>
          <a:xfrm>
            <a:off x="5295508" y="2539465"/>
            <a:ext cx="125" cy="11"/>
          </a:xfrm>
          <a:custGeom>
            <a:rect b="b" l="l" r="r" t="t"/>
            <a:pathLst>
              <a:path extrusionOk="0" h="1" w="11">
                <a:moveTo>
                  <a:pt x="0" y="1"/>
                </a:moveTo>
                <a:lnTo>
                  <a:pt x="0" y="1"/>
                </a:lnTo>
                <a:lnTo>
                  <a:pt x="10" y="1"/>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2" name="Google Shape;1442;p44"/>
          <p:cNvGrpSpPr/>
          <p:nvPr/>
        </p:nvGrpSpPr>
        <p:grpSpPr>
          <a:xfrm>
            <a:off x="5292445" y="1144780"/>
            <a:ext cx="3240439" cy="1591875"/>
            <a:chOff x="5292445" y="1144780"/>
            <a:chExt cx="3240439" cy="1591875"/>
          </a:xfrm>
        </p:grpSpPr>
        <p:sp>
          <p:nvSpPr>
            <p:cNvPr id="1443" name="Google Shape;1443;p44"/>
            <p:cNvSpPr/>
            <p:nvPr/>
          </p:nvSpPr>
          <p:spPr>
            <a:xfrm>
              <a:off x="5292445" y="1144780"/>
              <a:ext cx="3240439" cy="1591875"/>
            </a:xfrm>
            <a:custGeom>
              <a:rect b="b" l="l" r="r" t="t"/>
              <a:pathLst>
                <a:path extrusionOk="0" h="140346" w="285690">
                  <a:moveTo>
                    <a:pt x="0" y="0"/>
                  </a:moveTo>
                  <a:lnTo>
                    <a:pt x="0" y="42399"/>
                  </a:lnTo>
                  <a:lnTo>
                    <a:pt x="92369" y="42399"/>
                  </a:lnTo>
                  <a:lnTo>
                    <a:pt x="92369" y="0"/>
                  </a:lnTo>
                  <a:close/>
                  <a:moveTo>
                    <a:pt x="96665" y="0"/>
                  </a:moveTo>
                  <a:lnTo>
                    <a:pt x="96665" y="42399"/>
                  </a:lnTo>
                  <a:lnTo>
                    <a:pt x="189035" y="42399"/>
                  </a:lnTo>
                  <a:lnTo>
                    <a:pt x="189035" y="0"/>
                  </a:lnTo>
                  <a:close/>
                  <a:moveTo>
                    <a:pt x="193331" y="0"/>
                  </a:moveTo>
                  <a:lnTo>
                    <a:pt x="193331" y="42399"/>
                  </a:lnTo>
                  <a:lnTo>
                    <a:pt x="285690" y="42399"/>
                  </a:lnTo>
                  <a:lnTo>
                    <a:pt x="285690" y="0"/>
                  </a:lnTo>
                  <a:close/>
                  <a:moveTo>
                    <a:pt x="0" y="46405"/>
                  </a:moveTo>
                  <a:lnTo>
                    <a:pt x="0" y="140346"/>
                  </a:lnTo>
                  <a:lnTo>
                    <a:pt x="92369" y="140346"/>
                  </a:lnTo>
                  <a:lnTo>
                    <a:pt x="92369" y="46405"/>
                  </a:lnTo>
                  <a:close/>
                  <a:moveTo>
                    <a:pt x="96665" y="46405"/>
                  </a:moveTo>
                  <a:lnTo>
                    <a:pt x="96665" y="140346"/>
                  </a:lnTo>
                  <a:lnTo>
                    <a:pt x="189035" y="140346"/>
                  </a:lnTo>
                  <a:lnTo>
                    <a:pt x="189035" y="46405"/>
                  </a:lnTo>
                  <a:close/>
                  <a:moveTo>
                    <a:pt x="193331" y="46405"/>
                  </a:moveTo>
                  <a:lnTo>
                    <a:pt x="193331" y="140346"/>
                  </a:lnTo>
                  <a:lnTo>
                    <a:pt x="285690" y="140346"/>
                  </a:lnTo>
                  <a:lnTo>
                    <a:pt x="285690" y="4640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4"/>
            <p:cNvSpPr/>
            <p:nvPr/>
          </p:nvSpPr>
          <p:spPr>
            <a:xfrm>
              <a:off x="5292445" y="2290145"/>
              <a:ext cx="3240439" cy="155971"/>
            </a:xfrm>
            <a:custGeom>
              <a:rect b="b" l="l" r="r" t="t"/>
              <a:pathLst>
                <a:path extrusionOk="0" h="13751" w="285690">
                  <a:moveTo>
                    <a:pt x="0" y="1"/>
                  </a:moveTo>
                  <a:lnTo>
                    <a:pt x="0" y="13750"/>
                  </a:lnTo>
                  <a:lnTo>
                    <a:pt x="285690" y="13750"/>
                  </a:lnTo>
                  <a:lnTo>
                    <a:pt x="285690" y="5238"/>
                  </a:lnTo>
                  <a:lnTo>
                    <a:pt x="285690" y="1"/>
                  </a:lnTo>
                  <a:lnTo>
                    <a:pt x="280583" y="1"/>
                  </a:lnTo>
                  <a:lnTo>
                    <a:pt x="280583" y="5238"/>
                  </a:lnTo>
                  <a:lnTo>
                    <a:pt x="279792" y="5238"/>
                  </a:lnTo>
                  <a:lnTo>
                    <a:pt x="279792" y="1964"/>
                  </a:lnTo>
                  <a:lnTo>
                    <a:pt x="274685" y="1964"/>
                  </a:lnTo>
                  <a:lnTo>
                    <a:pt x="274685" y="5238"/>
                  </a:lnTo>
                  <a:lnTo>
                    <a:pt x="273253" y="5238"/>
                  </a:lnTo>
                  <a:lnTo>
                    <a:pt x="273253" y="1"/>
                  </a:lnTo>
                  <a:lnTo>
                    <a:pt x="270699" y="1"/>
                  </a:lnTo>
                  <a:lnTo>
                    <a:pt x="270699" y="5238"/>
                  </a:lnTo>
                  <a:lnTo>
                    <a:pt x="269577" y="5238"/>
                  </a:lnTo>
                  <a:lnTo>
                    <a:pt x="269577" y="1"/>
                  </a:lnTo>
                  <a:lnTo>
                    <a:pt x="258442" y="1"/>
                  </a:lnTo>
                  <a:lnTo>
                    <a:pt x="258442" y="5238"/>
                  </a:lnTo>
                  <a:lnTo>
                    <a:pt x="256729" y="5238"/>
                  </a:lnTo>
                  <a:lnTo>
                    <a:pt x="256729" y="1964"/>
                  </a:lnTo>
                  <a:lnTo>
                    <a:pt x="245604" y="1964"/>
                  </a:lnTo>
                  <a:lnTo>
                    <a:pt x="245604" y="5238"/>
                  </a:lnTo>
                  <a:lnTo>
                    <a:pt x="244943" y="5238"/>
                  </a:lnTo>
                  <a:lnTo>
                    <a:pt x="244943" y="1"/>
                  </a:lnTo>
                  <a:lnTo>
                    <a:pt x="239836" y="1"/>
                  </a:lnTo>
                  <a:lnTo>
                    <a:pt x="239836" y="5238"/>
                  </a:lnTo>
                  <a:lnTo>
                    <a:pt x="239045" y="5238"/>
                  </a:lnTo>
                  <a:lnTo>
                    <a:pt x="239045" y="1964"/>
                  </a:lnTo>
                  <a:lnTo>
                    <a:pt x="233937" y="1964"/>
                  </a:lnTo>
                  <a:lnTo>
                    <a:pt x="233937" y="5238"/>
                  </a:lnTo>
                  <a:lnTo>
                    <a:pt x="232505" y="5238"/>
                  </a:lnTo>
                  <a:lnTo>
                    <a:pt x="232505" y="1"/>
                  </a:lnTo>
                  <a:lnTo>
                    <a:pt x="229952" y="1"/>
                  </a:lnTo>
                  <a:lnTo>
                    <a:pt x="229952" y="5238"/>
                  </a:lnTo>
                  <a:lnTo>
                    <a:pt x="220308" y="5238"/>
                  </a:lnTo>
                  <a:lnTo>
                    <a:pt x="220308" y="1"/>
                  </a:lnTo>
                  <a:lnTo>
                    <a:pt x="215201" y="1"/>
                  </a:lnTo>
                  <a:lnTo>
                    <a:pt x="215201" y="5238"/>
                  </a:lnTo>
                  <a:lnTo>
                    <a:pt x="214360" y="5238"/>
                  </a:lnTo>
                  <a:lnTo>
                    <a:pt x="214360" y="1"/>
                  </a:lnTo>
                  <a:lnTo>
                    <a:pt x="209253" y="1"/>
                  </a:lnTo>
                  <a:lnTo>
                    <a:pt x="209253" y="5238"/>
                  </a:lnTo>
                  <a:lnTo>
                    <a:pt x="208462" y="5238"/>
                  </a:lnTo>
                  <a:lnTo>
                    <a:pt x="208462" y="1964"/>
                  </a:lnTo>
                  <a:lnTo>
                    <a:pt x="203355" y="1964"/>
                  </a:lnTo>
                  <a:lnTo>
                    <a:pt x="203355" y="5238"/>
                  </a:lnTo>
                  <a:lnTo>
                    <a:pt x="201923" y="5238"/>
                  </a:lnTo>
                  <a:lnTo>
                    <a:pt x="201923" y="1"/>
                  </a:lnTo>
                  <a:lnTo>
                    <a:pt x="199369" y="1"/>
                  </a:lnTo>
                  <a:lnTo>
                    <a:pt x="199369" y="5238"/>
                  </a:lnTo>
                  <a:lnTo>
                    <a:pt x="198238" y="5238"/>
                  </a:lnTo>
                  <a:lnTo>
                    <a:pt x="198238" y="1"/>
                  </a:lnTo>
                  <a:lnTo>
                    <a:pt x="187112" y="1"/>
                  </a:lnTo>
                  <a:lnTo>
                    <a:pt x="187112" y="5238"/>
                  </a:lnTo>
                  <a:lnTo>
                    <a:pt x="185400" y="5238"/>
                  </a:lnTo>
                  <a:lnTo>
                    <a:pt x="185400" y="1964"/>
                  </a:lnTo>
                  <a:lnTo>
                    <a:pt x="174264" y="1964"/>
                  </a:lnTo>
                  <a:lnTo>
                    <a:pt x="174264" y="5238"/>
                  </a:lnTo>
                  <a:lnTo>
                    <a:pt x="173613" y="5238"/>
                  </a:lnTo>
                  <a:lnTo>
                    <a:pt x="173613" y="1"/>
                  </a:lnTo>
                  <a:lnTo>
                    <a:pt x="168496" y="1"/>
                  </a:lnTo>
                  <a:lnTo>
                    <a:pt x="168496" y="5238"/>
                  </a:lnTo>
                  <a:lnTo>
                    <a:pt x="167715" y="5238"/>
                  </a:lnTo>
                  <a:lnTo>
                    <a:pt x="167715" y="1964"/>
                  </a:lnTo>
                  <a:lnTo>
                    <a:pt x="162608" y="1964"/>
                  </a:lnTo>
                  <a:lnTo>
                    <a:pt x="162608" y="5238"/>
                  </a:lnTo>
                  <a:lnTo>
                    <a:pt x="161176" y="5238"/>
                  </a:lnTo>
                  <a:lnTo>
                    <a:pt x="161176" y="1"/>
                  </a:lnTo>
                  <a:lnTo>
                    <a:pt x="158622" y="1"/>
                  </a:lnTo>
                  <a:lnTo>
                    <a:pt x="158622" y="5238"/>
                  </a:lnTo>
                  <a:lnTo>
                    <a:pt x="148979" y="5238"/>
                  </a:lnTo>
                  <a:lnTo>
                    <a:pt x="148979" y="1"/>
                  </a:lnTo>
                  <a:lnTo>
                    <a:pt x="143871" y="1"/>
                  </a:lnTo>
                  <a:lnTo>
                    <a:pt x="143871" y="5238"/>
                  </a:lnTo>
                  <a:lnTo>
                    <a:pt x="141829" y="5238"/>
                  </a:lnTo>
                  <a:lnTo>
                    <a:pt x="141829" y="1"/>
                  </a:lnTo>
                  <a:lnTo>
                    <a:pt x="136721" y="1"/>
                  </a:lnTo>
                  <a:lnTo>
                    <a:pt x="136721" y="5238"/>
                  </a:lnTo>
                  <a:lnTo>
                    <a:pt x="135930" y="5238"/>
                  </a:lnTo>
                  <a:lnTo>
                    <a:pt x="135930" y="1964"/>
                  </a:lnTo>
                  <a:lnTo>
                    <a:pt x="130823" y="1964"/>
                  </a:lnTo>
                  <a:lnTo>
                    <a:pt x="130823" y="5238"/>
                  </a:lnTo>
                  <a:lnTo>
                    <a:pt x="129391" y="5238"/>
                  </a:lnTo>
                  <a:lnTo>
                    <a:pt x="129391" y="1"/>
                  </a:lnTo>
                  <a:lnTo>
                    <a:pt x="126838" y="1"/>
                  </a:lnTo>
                  <a:lnTo>
                    <a:pt x="126838" y="5238"/>
                  </a:lnTo>
                  <a:lnTo>
                    <a:pt x="125716" y="5238"/>
                  </a:lnTo>
                  <a:lnTo>
                    <a:pt x="125716" y="1"/>
                  </a:lnTo>
                  <a:lnTo>
                    <a:pt x="114580" y="1"/>
                  </a:lnTo>
                  <a:lnTo>
                    <a:pt x="114580" y="5238"/>
                  </a:lnTo>
                  <a:lnTo>
                    <a:pt x="112868" y="5238"/>
                  </a:lnTo>
                  <a:lnTo>
                    <a:pt x="112868" y="1964"/>
                  </a:lnTo>
                  <a:lnTo>
                    <a:pt x="101732" y="1964"/>
                  </a:lnTo>
                  <a:lnTo>
                    <a:pt x="101732" y="5238"/>
                  </a:lnTo>
                  <a:lnTo>
                    <a:pt x="101082" y="5238"/>
                  </a:lnTo>
                  <a:lnTo>
                    <a:pt x="101082" y="1"/>
                  </a:lnTo>
                  <a:lnTo>
                    <a:pt x="95964" y="1"/>
                  </a:lnTo>
                  <a:lnTo>
                    <a:pt x="95964" y="5238"/>
                  </a:lnTo>
                  <a:lnTo>
                    <a:pt x="95183" y="5238"/>
                  </a:lnTo>
                  <a:lnTo>
                    <a:pt x="95183" y="1964"/>
                  </a:lnTo>
                  <a:lnTo>
                    <a:pt x="90076" y="1964"/>
                  </a:lnTo>
                  <a:lnTo>
                    <a:pt x="90076" y="5238"/>
                  </a:lnTo>
                  <a:lnTo>
                    <a:pt x="88644" y="5238"/>
                  </a:lnTo>
                  <a:lnTo>
                    <a:pt x="88644" y="1"/>
                  </a:lnTo>
                  <a:lnTo>
                    <a:pt x="86091" y="1"/>
                  </a:lnTo>
                  <a:lnTo>
                    <a:pt x="86091" y="5238"/>
                  </a:lnTo>
                  <a:lnTo>
                    <a:pt x="76447" y="5238"/>
                  </a:lnTo>
                  <a:lnTo>
                    <a:pt x="76447" y="1"/>
                  </a:lnTo>
                  <a:lnTo>
                    <a:pt x="71340" y="1"/>
                  </a:lnTo>
                  <a:lnTo>
                    <a:pt x="71340" y="5238"/>
                  </a:lnTo>
                  <a:lnTo>
                    <a:pt x="70489" y="5238"/>
                  </a:lnTo>
                  <a:lnTo>
                    <a:pt x="70489" y="1"/>
                  </a:lnTo>
                  <a:lnTo>
                    <a:pt x="65382" y="1"/>
                  </a:lnTo>
                  <a:lnTo>
                    <a:pt x="65382" y="5238"/>
                  </a:lnTo>
                  <a:lnTo>
                    <a:pt x="64600" y="5238"/>
                  </a:lnTo>
                  <a:lnTo>
                    <a:pt x="64600" y="1964"/>
                  </a:lnTo>
                  <a:lnTo>
                    <a:pt x="59483" y="1964"/>
                  </a:lnTo>
                  <a:lnTo>
                    <a:pt x="59483" y="5238"/>
                  </a:lnTo>
                  <a:lnTo>
                    <a:pt x="58051" y="5238"/>
                  </a:lnTo>
                  <a:lnTo>
                    <a:pt x="58051" y="1"/>
                  </a:lnTo>
                  <a:lnTo>
                    <a:pt x="55498" y="1"/>
                  </a:lnTo>
                  <a:lnTo>
                    <a:pt x="55498" y="5238"/>
                  </a:lnTo>
                  <a:lnTo>
                    <a:pt x="54376" y="5238"/>
                  </a:lnTo>
                  <a:lnTo>
                    <a:pt x="54376" y="1"/>
                  </a:lnTo>
                  <a:lnTo>
                    <a:pt x="43241" y="1"/>
                  </a:lnTo>
                  <a:lnTo>
                    <a:pt x="43241" y="5238"/>
                  </a:lnTo>
                  <a:lnTo>
                    <a:pt x="41528" y="5238"/>
                  </a:lnTo>
                  <a:lnTo>
                    <a:pt x="41528" y="1964"/>
                  </a:lnTo>
                  <a:lnTo>
                    <a:pt x="30403" y="1964"/>
                  </a:lnTo>
                  <a:lnTo>
                    <a:pt x="30403" y="5238"/>
                  </a:lnTo>
                  <a:lnTo>
                    <a:pt x="29742" y="5238"/>
                  </a:lnTo>
                  <a:lnTo>
                    <a:pt x="29742" y="1"/>
                  </a:lnTo>
                  <a:lnTo>
                    <a:pt x="24634" y="1"/>
                  </a:lnTo>
                  <a:lnTo>
                    <a:pt x="24634" y="5238"/>
                  </a:lnTo>
                  <a:lnTo>
                    <a:pt x="23843" y="5238"/>
                  </a:lnTo>
                  <a:lnTo>
                    <a:pt x="23843" y="1964"/>
                  </a:lnTo>
                  <a:lnTo>
                    <a:pt x="18736" y="1964"/>
                  </a:lnTo>
                  <a:lnTo>
                    <a:pt x="18736" y="5238"/>
                  </a:lnTo>
                  <a:lnTo>
                    <a:pt x="17304" y="5238"/>
                  </a:lnTo>
                  <a:lnTo>
                    <a:pt x="17304" y="1"/>
                  </a:lnTo>
                  <a:lnTo>
                    <a:pt x="14751" y="1"/>
                  </a:lnTo>
                  <a:lnTo>
                    <a:pt x="14751" y="5238"/>
                  </a:lnTo>
                  <a:lnTo>
                    <a:pt x="5107" y="5238"/>
                  </a:lnTo>
                  <a:lnTo>
                    <a:pt x="5107" y="1"/>
                  </a:lnTo>
                  <a:close/>
                </a:path>
              </a:pathLst>
            </a:custGeom>
            <a:solidFill>
              <a:srgbClr val="CCE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4"/>
            <p:cNvSpPr/>
            <p:nvPr/>
          </p:nvSpPr>
          <p:spPr>
            <a:xfrm>
              <a:off x="5292445" y="2446105"/>
              <a:ext cx="3240439" cy="290549"/>
            </a:xfrm>
            <a:custGeom>
              <a:rect b="b" l="l" r="r" t="t"/>
              <a:pathLst>
                <a:path extrusionOk="0" h="25616" w="285690">
                  <a:moveTo>
                    <a:pt x="0" y="0"/>
                  </a:moveTo>
                  <a:lnTo>
                    <a:pt x="0" y="25616"/>
                  </a:lnTo>
                  <a:lnTo>
                    <a:pt x="285690" y="25616"/>
                  </a:lnTo>
                  <a:lnTo>
                    <a:pt x="2856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4"/>
            <p:cNvSpPr/>
            <p:nvPr/>
          </p:nvSpPr>
          <p:spPr>
            <a:xfrm>
              <a:off x="6553561" y="2005959"/>
              <a:ext cx="163910" cy="27165"/>
            </a:xfrm>
            <a:custGeom>
              <a:rect b="b" l="l" r="r" t="t"/>
              <a:pathLst>
                <a:path extrusionOk="0" h="2395" w="14451">
                  <a:moveTo>
                    <a:pt x="1" y="1"/>
                  </a:moveTo>
                  <a:lnTo>
                    <a:pt x="1" y="2394"/>
                  </a:lnTo>
                  <a:lnTo>
                    <a:pt x="14451" y="2394"/>
                  </a:lnTo>
                  <a:lnTo>
                    <a:pt x="14451" y="1"/>
                  </a:lnTo>
                  <a:close/>
                </a:path>
              </a:pathLst>
            </a:custGeom>
            <a:solidFill>
              <a:srgbClr val="73A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4"/>
            <p:cNvSpPr/>
            <p:nvPr/>
          </p:nvSpPr>
          <p:spPr>
            <a:xfrm>
              <a:off x="6553561" y="2108643"/>
              <a:ext cx="163910" cy="337473"/>
            </a:xfrm>
            <a:custGeom>
              <a:rect b="b" l="l" r="r" t="t"/>
              <a:pathLst>
                <a:path extrusionOk="0" h="29753" w="14451">
                  <a:moveTo>
                    <a:pt x="1" y="1"/>
                  </a:moveTo>
                  <a:lnTo>
                    <a:pt x="1" y="29752"/>
                  </a:lnTo>
                  <a:lnTo>
                    <a:pt x="14451" y="29752"/>
                  </a:lnTo>
                  <a:lnTo>
                    <a:pt x="14451" y="1"/>
                  </a:lnTo>
                  <a:close/>
                </a:path>
              </a:pathLst>
            </a:custGeom>
            <a:solidFill>
              <a:srgbClr val="73A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4"/>
            <p:cNvSpPr/>
            <p:nvPr/>
          </p:nvSpPr>
          <p:spPr>
            <a:xfrm>
              <a:off x="6553561" y="2033113"/>
              <a:ext cx="163910" cy="38394"/>
            </a:xfrm>
            <a:custGeom>
              <a:rect b="b" l="l" r="r" t="t"/>
              <a:pathLst>
                <a:path extrusionOk="0" h="3385" w="14451">
                  <a:moveTo>
                    <a:pt x="1" y="0"/>
                  </a:moveTo>
                  <a:lnTo>
                    <a:pt x="3105" y="3385"/>
                  </a:lnTo>
                  <a:lnTo>
                    <a:pt x="11357" y="3385"/>
                  </a:lnTo>
                  <a:lnTo>
                    <a:pt x="14451" y="0"/>
                  </a:lnTo>
                  <a:close/>
                </a:path>
              </a:pathLst>
            </a:custGeom>
            <a:solidFill>
              <a:srgbClr val="73A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4"/>
            <p:cNvSpPr/>
            <p:nvPr/>
          </p:nvSpPr>
          <p:spPr>
            <a:xfrm>
              <a:off x="6553561" y="1967576"/>
              <a:ext cx="163910" cy="38394"/>
            </a:xfrm>
            <a:custGeom>
              <a:rect b="b" l="l" r="r" t="t"/>
              <a:pathLst>
                <a:path extrusionOk="0" h="3385" w="14451">
                  <a:moveTo>
                    <a:pt x="3105" y="0"/>
                  </a:moveTo>
                  <a:lnTo>
                    <a:pt x="1" y="3385"/>
                  </a:lnTo>
                  <a:lnTo>
                    <a:pt x="14451" y="3385"/>
                  </a:lnTo>
                  <a:lnTo>
                    <a:pt x="11357" y="0"/>
                  </a:lnTo>
                  <a:close/>
                </a:path>
              </a:pathLst>
            </a:custGeom>
            <a:solidFill>
              <a:srgbClr val="73A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4"/>
            <p:cNvSpPr/>
            <p:nvPr/>
          </p:nvSpPr>
          <p:spPr>
            <a:xfrm>
              <a:off x="6553561" y="2071496"/>
              <a:ext cx="163910" cy="38406"/>
            </a:xfrm>
            <a:custGeom>
              <a:rect b="b" l="l" r="r" t="t"/>
              <a:pathLst>
                <a:path extrusionOk="0" h="3386" w="14451">
                  <a:moveTo>
                    <a:pt x="3105" y="1"/>
                  </a:moveTo>
                  <a:lnTo>
                    <a:pt x="1" y="3386"/>
                  </a:lnTo>
                  <a:lnTo>
                    <a:pt x="14451" y="3386"/>
                  </a:lnTo>
                  <a:lnTo>
                    <a:pt x="11357" y="1"/>
                  </a:lnTo>
                  <a:close/>
                </a:path>
              </a:pathLst>
            </a:custGeom>
            <a:solidFill>
              <a:srgbClr val="73A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4"/>
            <p:cNvSpPr/>
            <p:nvPr/>
          </p:nvSpPr>
          <p:spPr>
            <a:xfrm>
              <a:off x="6668279" y="1819454"/>
              <a:ext cx="5127" cy="148133"/>
            </a:xfrm>
            <a:custGeom>
              <a:rect b="b" l="l" r="r" t="t"/>
              <a:pathLst>
                <a:path extrusionOk="0" h="13060" w="452">
                  <a:moveTo>
                    <a:pt x="1" y="1"/>
                  </a:moveTo>
                  <a:lnTo>
                    <a:pt x="1" y="13059"/>
                  </a:lnTo>
                  <a:lnTo>
                    <a:pt x="451" y="13059"/>
                  </a:lnTo>
                  <a:lnTo>
                    <a:pt x="451" y="1"/>
                  </a:lnTo>
                  <a:close/>
                </a:path>
              </a:pathLst>
            </a:custGeom>
            <a:solidFill>
              <a:srgbClr val="73A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4"/>
            <p:cNvSpPr/>
            <p:nvPr/>
          </p:nvSpPr>
          <p:spPr>
            <a:xfrm>
              <a:off x="6653624" y="1887498"/>
              <a:ext cx="5127" cy="80089"/>
            </a:xfrm>
            <a:custGeom>
              <a:rect b="b" l="l" r="r" t="t"/>
              <a:pathLst>
                <a:path extrusionOk="0" h="7061" w="452">
                  <a:moveTo>
                    <a:pt x="1" y="0"/>
                  </a:moveTo>
                  <a:lnTo>
                    <a:pt x="1" y="7060"/>
                  </a:lnTo>
                  <a:lnTo>
                    <a:pt x="452" y="7060"/>
                  </a:lnTo>
                  <a:lnTo>
                    <a:pt x="452" y="0"/>
                  </a:lnTo>
                  <a:close/>
                </a:path>
              </a:pathLst>
            </a:custGeom>
            <a:solidFill>
              <a:srgbClr val="73A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4"/>
            <p:cNvSpPr/>
            <p:nvPr/>
          </p:nvSpPr>
          <p:spPr>
            <a:xfrm>
              <a:off x="5305273" y="2586831"/>
              <a:ext cx="3214896" cy="2734"/>
            </a:xfrm>
            <a:custGeom>
              <a:rect b="b" l="l" r="r" t="t"/>
              <a:pathLst>
                <a:path extrusionOk="0" h="241" w="283438">
                  <a:moveTo>
                    <a:pt x="1" y="0"/>
                  </a:moveTo>
                  <a:lnTo>
                    <a:pt x="1" y="241"/>
                  </a:lnTo>
                  <a:lnTo>
                    <a:pt x="1062" y="241"/>
                  </a:lnTo>
                  <a:lnTo>
                    <a:pt x="1062" y="0"/>
                  </a:lnTo>
                  <a:close/>
                  <a:moveTo>
                    <a:pt x="1653" y="0"/>
                  </a:moveTo>
                  <a:lnTo>
                    <a:pt x="1653" y="241"/>
                  </a:lnTo>
                  <a:lnTo>
                    <a:pt x="2724" y="241"/>
                  </a:lnTo>
                  <a:lnTo>
                    <a:pt x="2724" y="0"/>
                  </a:lnTo>
                  <a:close/>
                  <a:moveTo>
                    <a:pt x="3315" y="0"/>
                  </a:moveTo>
                  <a:lnTo>
                    <a:pt x="3315" y="241"/>
                  </a:lnTo>
                  <a:lnTo>
                    <a:pt x="4387" y="241"/>
                  </a:lnTo>
                  <a:lnTo>
                    <a:pt x="4387" y="0"/>
                  </a:lnTo>
                  <a:close/>
                  <a:moveTo>
                    <a:pt x="4978" y="0"/>
                  </a:moveTo>
                  <a:lnTo>
                    <a:pt x="4978" y="241"/>
                  </a:lnTo>
                  <a:lnTo>
                    <a:pt x="6049" y="241"/>
                  </a:lnTo>
                  <a:lnTo>
                    <a:pt x="6049" y="0"/>
                  </a:lnTo>
                  <a:close/>
                  <a:moveTo>
                    <a:pt x="6640" y="0"/>
                  </a:moveTo>
                  <a:lnTo>
                    <a:pt x="6640" y="241"/>
                  </a:lnTo>
                  <a:lnTo>
                    <a:pt x="7711" y="241"/>
                  </a:lnTo>
                  <a:lnTo>
                    <a:pt x="7711" y="0"/>
                  </a:lnTo>
                  <a:close/>
                  <a:moveTo>
                    <a:pt x="8302" y="0"/>
                  </a:moveTo>
                  <a:lnTo>
                    <a:pt x="8302" y="241"/>
                  </a:lnTo>
                  <a:lnTo>
                    <a:pt x="9374" y="241"/>
                  </a:lnTo>
                  <a:lnTo>
                    <a:pt x="9374" y="0"/>
                  </a:lnTo>
                  <a:close/>
                  <a:moveTo>
                    <a:pt x="9965" y="0"/>
                  </a:moveTo>
                  <a:lnTo>
                    <a:pt x="9965" y="241"/>
                  </a:lnTo>
                  <a:lnTo>
                    <a:pt x="11026" y="241"/>
                  </a:lnTo>
                  <a:lnTo>
                    <a:pt x="11026" y="0"/>
                  </a:lnTo>
                  <a:close/>
                  <a:moveTo>
                    <a:pt x="11627" y="0"/>
                  </a:moveTo>
                  <a:lnTo>
                    <a:pt x="11627" y="241"/>
                  </a:lnTo>
                  <a:lnTo>
                    <a:pt x="12688" y="241"/>
                  </a:lnTo>
                  <a:lnTo>
                    <a:pt x="12688" y="0"/>
                  </a:lnTo>
                  <a:close/>
                  <a:moveTo>
                    <a:pt x="13289" y="0"/>
                  </a:moveTo>
                  <a:lnTo>
                    <a:pt x="13289" y="241"/>
                  </a:lnTo>
                  <a:lnTo>
                    <a:pt x="14351" y="241"/>
                  </a:lnTo>
                  <a:lnTo>
                    <a:pt x="14351" y="0"/>
                  </a:lnTo>
                  <a:close/>
                  <a:moveTo>
                    <a:pt x="14952" y="0"/>
                  </a:moveTo>
                  <a:lnTo>
                    <a:pt x="14941" y="241"/>
                  </a:lnTo>
                  <a:lnTo>
                    <a:pt x="16023" y="241"/>
                  </a:lnTo>
                  <a:lnTo>
                    <a:pt x="16023" y="0"/>
                  </a:lnTo>
                  <a:close/>
                  <a:moveTo>
                    <a:pt x="16604" y="0"/>
                  </a:moveTo>
                  <a:lnTo>
                    <a:pt x="16604" y="241"/>
                  </a:lnTo>
                  <a:lnTo>
                    <a:pt x="17675" y="241"/>
                  </a:lnTo>
                  <a:lnTo>
                    <a:pt x="17675" y="0"/>
                  </a:lnTo>
                  <a:close/>
                  <a:moveTo>
                    <a:pt x="18276" y="0"/>
                  </a:moveTo>
                  <a:lnTo>
                    <a:pt x="18266" y="241"/>
                  </a:lnTo>
                  <a:lnTo>
                    <a:pt x="19338" y="241"/>
                  </a:lnTo>
                  <a:lnTo>
                    <a:pt x="19338" y="0"/>
                  </a:lnTo>
                  <a:close/>
                  <a:moveTo>
                    <a:pt x="19928" y="0"/>
                  </a:moveTo>
                  <a:lnTo>
                    <a:pt x="19928" y="241"/>
                  </a:lnTo>
                  <a:lnTo>
                    <a:pt x="21000" y="241"/>
                  </a:lnTo>
                  <a:lnTo>
                    <a:pt x="21000" y="0"/>
                  </a:lnTo>
                  <a:close/>
                  <a:moveTo>
                    <a:pt x="21581" y="0"/>
                  </a:moveTo>
                  <a:lnTo>
                    <a:pt x="21591" y="241"/>
                  </a:lnTo>
                  <a:lnTo>
                    <a:pt x="22652" y="241"/>
                  </a:lnTo>
                  <a:lnTo>
                    <a:pt x="22652" y="0"/>
                  </a:lnTo>
                  <a:close/>
                  <a:moveTo>
                    <a:pt x="23253" y="0"/>
                  </a:moveTo>
                  <a:lnTo>
                    <a:pt x="23253" y="241"/>
                  </a:lnTo>
                  <a:lnTo>
                    <a:pt x="24315" y="241"/>
                  </a:lnTo>
                  <a:lnTo>
                    <a:pt x="24315" y="0"/>
                  </a:lnTo>
                  <a:close/>
                  <a:moveTo>
                    <a:pt x="24905" y="0"/>
                  </a:moveTo>
                  <a:lnTo>
                    <a:pt x="24915" y="241"/>
                  </a:lnTo>
                  <a:lnTo>
                    <a:pt x="25977" y="241"/>
                  </a:lnTo>
                  <a:lnTo>
                    <a:pt x="25977" y="0"/>
                  </a:lnTo>
                  <a:close/>
                  <a:moveTo>
                    <a:pt x="26568" y="0"/>
                  </a:moveTo>
                  <a:lnTo>
                    <a:pt x="26568" y="241"/>
                  </a:lnTo>
                  <a:lnTo>
                    <a:pt x="27639" y="241"/>
                  </a:lnTo>
                  <a:lnTo>
                    <a:pt x="27639" y="0"/>
                  </a:lnTo>
                  <a:close/>
                  <a:moveTo>
                    <a:pt x="28230" y="0"/>
                  </a:moveTo>
                  <a:lnTo>
                    <a:pt x="28230" y="241"/>
                  </a:lnTo>
                  <a:lnTo>
                    <a:pt x="29302" y="241"/>
                  </a:lnTo>
                  <a:lnTo>
                    <a:pt x="29302" y="0"/>
                  </a:lnTo>
                  <a:close/>
                  <a:moveTo>
                    <a:pt x="29892" y="0"/>
                  </a:moveTo>
                  <a:lnTo>
                    <a:pt x="29892" y="241"/>
                  </a:lnTo>
                  <a:lnTo>
                    <a:pt x="30964" y="241"/>
                  </a:lnTo>
                  <a:lnTo>
                    <a:pt x="30964" y="0"/>
                  </a:lnTo>
                  <a:close/>
                  <a:moveTo>
                    <a:pt x="31555" y="0"/>
                  </a:moveTo>
                  <a:lnTo>
                    <a:pt x="31555" y="241"/>
                  </a:lnTo>
                  <a:lnTo>
                    <a:pt x="32626" y="241"/>
                  </a:lnTo>
                  <a:lnTo>
                    <a:pt x="32626" y="0"/>
                  </a:lnTo>
                  <a:close/>
                  <a:moveTo>
                    <a:pt x="33217" y="0"/>
                  </a:moveTo>
                  <a:lnTo>
                    <a:pt x="33217" y="241"/>
                  </a:lnTo>
                  <a:lnTo>
                    <a:pt x="34289" y="241"/>
                  </a:lnTo>
                  <a:lnTo>
                    <a:pt x="34289" y="0"/>
                  </a:lnTo>
                  <a:close/>
                  <a:moveTo>
                    <a:pt x="34879" y="0"/>
                  </a:moveTo>
                  <a:lnTo>
                    <a:pt x="34879" y="241"/>
                  </a:lnTo>
                  <a:lnTo>
                    <a:pt x="35941" y="241"/>
                  </a:lnTo>
                  <a:lnTo>
                    <a:pt x="35941" y="0"/>
                  </a:lnTo>
                  <a:close/>
                  <a:moveTo>
                    <a:pt x="36542" y="0"/>
                  </a:moveTo>
                  <a:lnTo>
                    <a:pt x="36542" y="241"/>
                  </a:lnTo>
                  <a:lnTo>
                    <a:pt x="37603" y="241"/>
                  </a:lnTo>
                  <a:lnTo>
                    <a:pt x="37603" y="0"/>
                  </a:lnTo>
                  <a:close/>
                  <a:moveTo>
                    <a:pt x="38204" y="0"/>
                  </a:moveTo>
                  <a:lnTo>
                    <a:pt x="38204" y="241"/>
                  </a:lnTo>
                  <a:lnTo>
                    <a:pt x="39266" y="241"/>
                  </a:lnTo>
                  <a:lnTo>
                    <a:pt x="39266" y="0"/>
                  </a:lnTo>
                  <a:close/>
                  <a:moveTo>
                    <a:pt x="39856" y="0"/>
                  </a:moveTo>
                  <a:lnTo>
                    <a:pt x="39856" y="241"/>
                  </a:lnTo>
                  <a:lnTo>
                    <a:pt x="40928" y="241"/>
                  </a:lnTo>
                  <a:lnTo>
                    <a:pt x="40928" y="0"/>
                  </a:lnTo>
                  <a:close/>
                  <a:moveTo>
                    <a:pt x="41519" y="0"/>
                  </a:moveTo>
                  <a:lnTo>
                    <a:pt x="41519" y="241"/>
                  </a:lnTo>
                  <a:lnTo>
                    <a:pt x="42590" y="241"/>
                  </a:lnTo>
                  <a:lnTo>
                    <a:pt x="42590" y="0"/>
                  </a:lnTo>
                  <a:close/>
                  <a:moveTo>
                    <a:pt x="43181" y="0"/>
                  </a:moveTo>
                  <a:lnTo>
                    <a:pt x="43181" y="241"/>
                  </a:lnTo>
                  <a:lnTo>
                    <a:pt x="44253" y="241"/>
                  </a:lnTo>
                  <a:lnTo>
                    <a:pt x="44253" y="0"/>
                  </a:lnTo>
                  <a:close/>
                  <a:moveTo>
                    <a:pt x="44843" y="0"/>
                  </a:moveTo>
                  <a:lnTo>
                    <a:pt x="44843" y="241"/>
                  </a:lnTo>
                  <a:lnTo>
                    <a:pt x="45915" y="241"/>
                  </a:lnTo>
                  <a:lnTo>
                    <a:pt x="45915" y="0"/>
                  </a:lnTo>
                  <a:close/>
                  <a:moveTo>
                    <a:pt x="46506" y="0"/>
                  </a:moveTo>
                  <a:lnTo>
                    <a:pt x="46506" y="241"/>
                  </a:lnTo>
                  <a:lnTo>
                    <a:pt x="47577" y="241"/>
                  </a:lnTo>
                  <a:lnTo>
                    <a:pt x="47577" y="0"/>
                  </a:lnTo>
                  <a:close/>
                  <a:moveTo>
                    <a:pt x="48168" y="0"/>
                  </a:moveTo>
                  <a:lnTo>
                    <a:pt x="48168" y="241"/>
                  </a:lnTo>
                  <a:lnTo>
                    <a:pt x="49229" y="241"/>
                  </a:lnTo>
                  <a:lnTo>
                    <a:pt x="49229" y="0"/>
                  </a:lnTo>
                  <a:close/>
                  <a:moveTo>
                    <a:pt x="49830" y="0"/>
                  </a:moveTo>
                  <a:lnTo>
                    <a:pt x="49830" y="241"/>
                  </a:lnTo>
                  <a:lnTo>
                    <a:pt x="50892" y="241"/>
                  </a:lnTo>
                  <a:lnTo>
                    <a:pt x="50892" y="0"/>
                  </a:lnTo>
                  <a:close/>
                  <a:moveTo>
                    <a:pt x="51493" y="0"/>
                  </a:moveTo>
                  <a:lnTo>
                    <a:pt x="51493" y="241"/>
                  </a:lnTo>
                  <a:lnTo>
                    <a:pt x="52554" y="241"/>
                  </a:lnTo>
                  <a:lnTo>
                    <a:pt x="52554" y="0"/>
                  </a:lnTo>
                  <a:close/>
                  <a:moveTo>
                    <a:pt x="53145" y="0"/>
                  </a:moveTo>
                  <a:lnTo>
                    <a:pt x="53145" y="241"/>
                  </a:lnTo>
                  <a:lnTo>
                    <a:pt x="54216" y="241"/>
                  </a:lnTo>
                  <a:lnTo>
                    <a:pt x="54216" y="0"/>
                  </a:lnTo>
                  <a:close/>
                  <a:moveTo>
                    <a:pt x="54807" y="0"/>
                  </a:moveTo>
                  <a:lnTo>
                    <a:pt x="54807" y="241"/>
                  </a:lnTo>
                  <a:lnTo>
                    <a:pt x="55879" y="241"/>
                  </a:lnTo>
                  <a:lnTo>
                    <a:pt x="55879" y="0"/>
                  </a:lnTo>
                  <a:close/>
                  <a:moveTo>
                    <a:pt x="56470" y="0"/>
                  </a:moveTo>
                  <a:lnTo>
                    <a:pt x="56470" y="241"/>
                  </a:lnTo>
                  <a:lnTo>
                    <a:pt x="57541" y="241"/>
                  </a:lnTo>
                  <a:lnTo>
                    <a:pt x="57541" y="0"/>
                  </a:lnTo>
                  <a:close/>
                  <a:moveTo>
                    <a:pt x="58132" y="0"/>
                  </a:moveTo>
                  <a:lnTo>
                    <a:pt x="58132" y="241"/>
                  </a:lnTo>
                  <a:lnTo>
                    <a:pt x="59203" y="241"/>
                  </a:lnTo>
                  <a:lnTo>
                    <a:pt x="59203" y="0"/>
                  </a:lnTo>
                  <a:close/>
                  <a:moveTo>
                    <a:pt x="59794" y="0"/>
                  </a:moveTo>
                  <a:lnTo>
                    <a:pt x="59794" y="241"/>
                  </a:lnTo>
                  <a:lnTo>
                    <a:pt x="60856" y="241"/>
                  </a:lnTo>
                  <a:lnTo>
                    <a:pt x="60856" y="0"/>
                  </a:lnTo>
                  <a:close/>
                  <a:moveTo>
                    <a:pt x="61457" y="0"/>
                  </a:moveTo>
                  <a:lnTo>
                    <a:pt x="61457" y="241"/>
                  </a:lnTo>
                  <a:lnTo>
                    <a:pt x="62518" y="241"/>
                  </a:lnTo>
                  <a:lnTo>
                    <a:pt x="62518" y="0"/>
                  </a:lnTo>
                  <a:close/>
                  <a:moveTo>
                    <a:pt x="63119" y="0"/>
                  </a:moveTo>
                  <a:lnTo>
                    <a:pt x="63119" y="241"/>
                  </a:lnTo>
                  <a:lnTo>
                    <a:pt x="64180" y="241"/>
                  </a:lnTo>
                  <a:lnTo>
                    <a:pt x="64180" y="0"/>
                  </a:lnTo>
                  <a:close/>
                  <a:moveTo>
                    <a:pt x="64771" y="0"/>
                  </a:moveTo>
                  <a:lnTo>
                    <a:pt x="64771" y="241"/>
                  </a:lnTo>
                  <a:lnTo>
                    <a:pt x="65843" y="241"/>
                  </a:lnTo>
                  <a:lnTo>
                    <a:pt x="65843" y="0"/>
                  </a:lnTo>
                  <a:close/>
                  <a:moveTo>
                    <a:pt x="66434" y="0"/>
                  </a:moveTo>
                  <a:lnTo>
                    <a:pt x="66434" y="241"/>
                  </a:lnTo>
                  <a:lnTo>
                    <a:pt x="67505" y="241"/>
                  </a:lnTo>
                  <a:lnTo>
                    <a:pt x="67505" y="0"/>
                  </a:lnTo>
                  <a:close/>
                  <a:moveTo>
                    <a:pt x="68096" y="0"/>
                  </a:moveTo>
                  <a:lnTo>
                    <a:pt x="68096" y="241"/>
                  </a:lnTo>
                  <a:lnTo>
                    <a:pt x="69167" y="241"/>
                  </a:lnTo>
                  <a:lnTo>
                    <a:pt x="69167" y="0"/>
                  </a:lnTo>
                  <a:close/>
                  <a:moveTo>
                    <a:pt x="69758" y="0"/>
                  </a:moveTo>
                  <a:lnTo>
                    <a:pt x="69758" y="241"/>
                  </a:lnTo>
                  <a:lnTo>
                    <a:pt x="70830" y="241"/>
                  </a:lnTo>
                  <a:lnTo>
                    <a:pt x="70830" y="0"/>
                  </a:lnTo>
                  <a:close/>
                  <a:moveTo>
                    <a:pt x="71421" y="0"/>
                  </a:moveTo>
                  <a:lnTo>
                    <a:pt x="71421" y="241"/>
                  </a:lnTo>
                  <a:lnTo>
                    <a:pt x="72492" y="241"/>
                  </a:lnTo>
                  <a:lnTo>
                    <a:pt x="72492" y="0"/>
                  </a:lnTo>
                  <a:close/>
                  <a:moveTo>
                    <a:pt x="73083" y="0"/>
                  </a:moveTo>
                  <a:lnTo>
                    <a:pt x="73083" y="241"/>
                  </a:lnTo>
                  <a:lnTo>
                    <a:pt x="74144" y="241"/>
                  </a:lnTo>
                  <a:lnTo>
                    <a:pt x="74144" y="0"/>
                  </a:lnTo>
                  <a:close/>
                  <a:moveTo>
                    <a:pt x="74745" y="0"/>
                  </a:moveTo>
                  <a:lnTo>
                    <a:pt x="74745" y="241"/>
                  </a:lnTo>
                  <a:lnTo>
                    <a:pt x="75807" y="241"/>
                  </a:lnTo>
                  <a:lnTo>
                    <a:pt x="75807" y="0"/>
                  </a:lnTo>
                  <a:close/>
                  <a:moveTo>
                    <a:pt x="76408" y="0"/>
                  </a:moveTo>
                  <a:lnTo>
                    <a:pt x="76408" y="241"/>
                  </a:lnTo>
                  <a:lnTo>
                    <a:pt x="77469" y="241"/>
                  </a:lnTo>
                  <a:lnTo>
                    <a:pt x="77469" y="0"/>
                  </a:lnTo>
                  <a:close/>
                  <a:moveTo>
                    <a:pt x="78060" y="0"/>
                  </a:moveTo>
                  <a:lnTo>
                    <a:pt x="78060" y="241"/>
                  </a:lnTo>
                  <a:lnTo>
                    <a:pt x="79131" y="241"/>
                  </a:lnTo>
                  <a:lnTo>
                    <a:pt x="79131" y="0"/>
                  </a:lnTo>
                  <a:close/>
                  <a:moveTo>
                    <a:pt x="79722" y="0"/>
                  </a:moveTo>
                  <a:lnTo>
                    <a:pt x="79722" y="241"/>
                  </a:lnTo>
                  <a:lnTo>
                    <a:pt x="80794" y="241"/>
                  </a:lnTo>
                  <a:lnTo>
                    <a:pt x="80794" y="0"/>
                  </a:lnTo>
                  <a:close/>
                  <a:moveTo>
                    <a:pt x="81385" y="0"/>
                  </a:moveTo>
                  <a:lnTo>
                    <a:pt x="81385" y="241"/>
                  </a:lnTo>
                  <a:lnTo>
                    <a:pt x="82456" y="241"/>
                  </a:lnTo>
                  <a:lnTo>
                    <a:pt x="82456" y="0"/>
                  </a:lnTo>
                  <a:close/>
                  <a:moveTo>
                    <a:pt x="83047" y="0"/>
                  </a:moveTo>
                  <a:lnTo>
                    <a:pt x="83047" y="241"/>
                  </a:lnTo>
                  <a:lnTo>
                    <a:pt x="84118" y="241"/>
                  </a:lnTo>
                  <a:lnTo>
                    <a:pt x="84118" y="0"/>
                  </a:lnTo>
                  <a:close/>
                  <a:moveTo>
                    <a:pt x="84709" y="0"/>
                  </a:moveTo>
                  <a:lnTo>
                    <a:pt x="84709" y="241"/>
                  </a:lnTo>
                  <a:lnTo>
                    <a:pt x="85781" y="241"/>
                  </a:lnTo>
                  <a:lnTo>
                    <a:pt x="85781" y="0"/>
                  </a:lnTo>
                  <a:close/>
                  <a:moveTo>
                    <a:pt x="86371" y="0"/>
                  </a:moveTo>
                  <a:lnTo>
                    <a:pt x="86371" y="241"/>
                  </a:lnTo>
                  <a:lnTo>
                    <a:pt x="87433" y="241"/>
                  </a:lnTo>
                  <a:lnTo>
                    <a:pt x="87433" y="0"/>
                  </a:lnTo>
                  <a:close/>
                  <a:moveTo>
                    <a:pt x="88034" y="0"/>
                  </a:moveTo>
                  <a:lnTo>
                    <a:pt x="88034" y="241"/>
                  </a:lnTo>
                  <a:lnTo>
                    <a:pt x="89095" y="241"/>
                  </a:lnTo>
                  <a:lnTo>
                    <a:pt x="89095" y="0"/>
                  </a:lnTo>
                  <a:close/>
                  <a:moveTo>
                    <a:pt x="89686" y="0"/>
                  </a:moveTo>
                  <a:lnTo>
                    <a:pt x="89686" y="241"/>
                  </a:lnTo>
                  <a:lnTo>
                    <a:pt x="90758" y="241"/>
                  </a:lnTo>
                  <a:lnTo>
                    <a:pt x="90758" y="0"/>
                  </a:lnTo>
                  <a:close/>
                  <a:moveTo>
                    <a:pt x="91348" y="0"/>
                  </a:moveTo>
                  <a:lnTo>
                    <a:pt x="91348" y="241"/>
                  </a:lnTo>
                  <a:lnTo>
                    <a:pt x="92420" y="241"/>
                  </a:lnTo>
                  <a:lnTo>
                    <a:pt x="92420" y="0"/>
                  </a:lnTo>
                  <a:close/>
                  <a:moveTo>
                    <a:pt x="93011" y="0"/>
                  </a:moveTo>
                  <a:lnTo>
                    <a:pt x="93011" y="241"/>
                  </a:lnTo>
                  <a:lnTo>
                    <a:pt x="94082" y="241"/>
                  </a:lnTo>
                  <a:lnTo>
                    <a:pt x="94082" y="0"/>
                  </a:lnTo>
                  <a:close/>
                  <a:moveTo>
                    <a:pt x="94673" y="0"/>
                  </a:moveTo>
                  <a:lnTo>
                    <a:pt x="94673" y="241"/>
                  </a:lnTo>
                  <a:lnTo>
                    <a:pt x="95745" y="241"/>
                  </a:lnTo>
                  <a:lnTo>
                    <a:pt x="95745" y="0"/>
                  </a:lnTo>
                  <a:close/>
                  <a:moveTo>
                    <a:pt x="96335" y="0"/>
                  </a:moveTo>
                  <a:lnTo>
                    <a:pt x="96335" y="241"/>
                  </a:lnTo>
                  <a:lnTo>
                    <a:pt x="97407" y="241"/>
                  </a:lnTo>
                  <a:lnTo>
                    <a:pt x="97407" y="0"/>
                  </a:lnTo>
                  <a:close/>
                  <a:moveTo>
                    <a:pt x="97998" y="0"/>
                  </a:moveTo>
                  <a:lnTo>
                    <a:pt x="97998" y="241"/>
                  </a:lnTo>
                  <a:lnTo>
                    <a:pt x="99059" y="241"/>
                  </a:lnTo>
                  <a:lnTo>
                    <a:pt x="99059" y="0"/>
                  </a:lnTo>
                  <a:close/>
                  <a:moveTo>
                    <a:pt x="99660" y="0"/>
                  </a:moveTo>
                  <a:lnTo>
                    <a:pt x="99660" y="241"/>
                  </a:lnTo>
                  <a:lnTo>
                    <a:pt x="100722" y="241"/>
                  </a:lnTo>
                  <a:lnTo>
                    <a:pt x="100722" y="0"/>
                  </a:lnTo>
                  <a:close/>
                  <a:moveTo>
                    <a:pt x="101322" y="0"/>
                  </a:moveTo>
                  <a:lnTo>
                    <a:pt x="101322" y="241"/>
                  </a:lnTo>
                  <a:lnTo>
                    <a:pt x="102394" y="241"/>
                  </a:lnTo>
                  <a:lnTo>
                    <a:pt x="102394" y="0"/>
                  </a:lnTo>
                  <a:close/>
                  <a:moveTo>
                    <a:pt x="102975" y="0"/>
                  </a:moveTo>
                  <a:lnTo>
                    <a:pt x="102975" y="241"/>
                  </a:lnTo>
                  <a:lnTo>
                    <a:pt x="104046" y="241"/>
                  </a:lnTo>
                  <a:lnTo>
                    <a:pt x="104046" y="0"/>
                  </a:lnTo>
                  <a:close/>
                  <a:moveTo>
                    <a:pt x="104647" y="0"/>
                  </a:moveTo>
                  <a:lnTo>
                    <a:pt x="104637" y="241"/>
                  </a:lnTo>
                  <a:lnTo>
                    <a:pt x="105709" y="241"/>
                  </a:lnTo>
                  <a:lnTo>
                    <a:pt x="105709" y="0"/>
                  </a:lnTo>
                  <a:close/>
                  <a:moveTo>
                    <a:pt x="106299" y="0"/>
                  </a:moveTo>
                  <a:lnTo>
                    <a:pt x="106299" y="241"/>
                  </a:lnTo>
                  <a:lnTo>
                    <a:pt x="107371" y="241"/>
                  </a:lnTo>
                  <a:lnTo>
                    <a:pt x="107371" y="0"/>
                  </a:lnTo>
                  <a:close/>
                  <a:moveTo>
                    <a:pt x="107962" y="0"/>
                  </a:moveTo>
                  <a:lnTo>
                    <a:pt x="107962" y="241"/>
                  </a:lnTo>
                  <a:lnTo>
                    <a:pt x="109033" y="241"/>
                  </a:lnTo>
                  <a:lnTo>
                    <a:pt x="109033" y="0"/>
                  </a:lnTo>
                  <a:close/>
                  <a:moveTo>
                    <a:pt x="109624" y="0"/>
                  </a:moveTo>
                  <a:lnTo>
                    <a:pt x="109624" y="241"/>
                  </a:lnTo>
                  <a:lnTo>
                    <a:pt x="110696" y="241"/>
                  </a:lnTo>
                  <a:lnTo>
                    <a:pt x="110696" y="0"/>
                  </a:lnTo>
                  <a:close/>
                  <a:moveTo>
                    <a:pt x="111286" y="0"/>
                  </a:moveTo>
                  <a:lnTo>
                    <a:pt x="111286" y="241"/>
                  </a:lnTo>
                  <a:lnTo>
                    <a:pt x="112348" y="241"/>
                  </a:lnTo>
                  <a:lnTo>
                    <a:pt x="112348" y="0"/>
                  </a:lnTo>
                  <a:close/>
                  <a:moveTo>
                    <a:pt x="112949" y="0"/>
                  </a:moveTo>
                  <a:lnTo>
                    <a:pt x="112949" y="241"/>
                  </a:lnTo>
                  <a:lnTo>
                    <a:pt x="114010" y="241"/>
                  </a:lnTo>
                  <a:lnTo>
                    <a:pt x="114010" y="0"/>
                  </a:lnTo>
                  <a:close/>
                  <a:moveTo>
                    <a:pt x="114601" y="0"/>
                  </a:moveTo>
                  <a:lnTo>
                    <a:pt x="114601" y="241"/>
                  </a:lnTo>
                  <a:lnTo>
                    <a:pt x="115673" y="241"/>
                  </a:lnTo>
                  <a:lnTo>
                    <a:pt x="115673" y="0"/>
                  </a:lnTo>
                  <a:close/>
                  <a:moveTo>
                    <a:pt x="116263" y="0"/>
                  </a:moveTo>
                  <a:lnTo>
                    <a:pt x="116263" y="241"/>
                  </a:lnTo>
                  <a:lnTo>
                    <a:pt x="117335" y="241"/>
                  </a:lnTo>
                  <a:lnTo>
                    <a:pt x="117335" y="0"/>
                  </a:lnTo>
                  <a:close/>
                  <a:moveTo>
                    <a:pt x="117926" y="0"/>
                  </a:moveTo>
                  <a:lnTo>
                    <a:pt x="117926" y="241"/>
                  </a:lnTo>
                  <a:lnTo>
                    <a:pt x="118997" y="241"/>
                  </a:lnTo>
                  <a:lnTo>
                    <a:pt x="118997" y="0"/>
                  </a:lnTo>
                  <a:close/>
                  <a:moveTo>
                    <a:pt x="119588" y="0"/>
                  </a:moveTo>
                  <a:lnTo>
                    <a:pt x="119588" y="241"/>
                  </a:lnTo>
                  <a:lnTo>
                    <a:pt x="120659" y="241"/>
                  </a:lnTo>
                  <a:lnTo>
                    <a:pt x="120659" y="0"/>
                  </a:lnTo>
                  <a:close/>
                  <a:moveTo>
                    <a:pt x="121250" y="0"/>
                  </a:moveTo>
                  <a:lnTo>
                    <a:pt x="121250" y="241"/>
                  </a:lnTo>
                  <a:lnTo>
                    <a:pt x="122322" y="241"/>
                  </a:lnTo>
                  <a:lnTo>
                    <a:pt x="122322" y="0"/>
                  </a:lnTo>
                  <a:close/>
                  <a:moveTo>
                    <a:pt x="122913" y="0"/>
                  </a:moveTo>
                  <a:lnTo>
                    <a:pt x="122913" y="241"/>
                  </a:lnTo>
                  <a:lnTo>
                    <a:pt x="123974" y="241"/>
                  </a:lnTo>
                  <a:lnTo>
                    <a:pt x="123974" y="0"/>
                  </a:lnTo>
                  <a:close/>
                  <a:moveTo>
                    <a:pt x="124575" y="0"/>
                  </a:moveTo>
                  <a:lnTo>
                    <a:pt x="124575" y="241"/>
                  </a:lnTo>
                  <a:lnTo>
                    <a:pt x="125636" y="241"/>
                  </a:lnTo>
                  <a:lnTo>
                    <a:pt x="125636" y="0"/>
                  </a:lnTo>
                  <a:close/>
                  <a:moveTo>
                    <a:pt x="126227" y="0"/>
                  </a:moveTo>
                  <a:lnTo>
                    <a:pt x="126237" y="241"/>
                  </a:lnTo>
                  <a:lnTo>
                    <a:pt x="127299" y="241"/>
                  </a:lnTo>
                  <a:lnTo>
                    <a:pt x="127299" y="0"/>
                  </a:lnTo>
                  <a:close/>
                  <a:moveTo>
                    <a:pt x="127890" y="0"/>
                  </a:moveTo>
                  <a:lnTo>
                    <a:pt x="127890" y="241"/>
                  </a:lnTo>
                  <a:lnTo>
                    <a:pt x="128961" y="241"/>
                  </a:lnTo>
                  <a:lnTo>
                    <a:pt x="128961" y="0"/>
                  </a:lnTo>
                  <a:close/>
                  <a:moveTo>
                    <a:pt x="129552" y="0"/>
                  </a:moveTo>
                  <a:lnTo>
                    <a:pt x="129552" y="241"/>
                  </a:lnTo>
                  <a:lnTo>
                    <a:pt x="130623" y="241"/>
                  </a:lnTo>
                  <a:lnTo>
                    <a:pt x="130623" y="0"/>
                  </a:lnTo>
                  <a:close/>
                  <a:moveTo>
                    <a:pt x="131214" y="0"/>
                  </a:moveTo>
                  <a:lnTo>
                    <a:pt x="131214" y="241"/>
                  </a:lnTo>
                  <a:lnTo>
                    <a:pt x="132286" y="241"/>
                  </a:lnTo>
                  <a:lnTo>
                    <a:pt x="132286" y="0"/>
                  </a:lnTo>
                  <a:close/>
                  <a:moveTo>
                    <a:pt x="132877" y="0"/>
                  </a:moveTo>
                  <a:lnTo>
                    <a:pt x="132877" y="241"/>
                  </a:lnTo>
                  <a:lnTo>
                    <a:pt x="133948" y="241"/>
                  </a:lnTo>
                  <a:lnTo>
                    <a:pt x="133948" y="0"/>
                  </a:lnTo>
                  <a:close/>
                  <a:moveTo>
                    <a:pt x="134539" y="0"/>
                  </a:moveTo>
                  <a:lnTo>
                    <a:pt x="134539" y="241"/>
                  </a:lnTo>
                  <a:lnTo>
                    <a:pt x="135610" y="241"/>
                  </a:lnTo>
                  <a:lnTo>
                    <a:pt x="135610" y="0"/>
                  </a:lnTo>
                  <a:close/>
                  <a:moveTo>
                    <a:pt x="136201" y="0"/>
                  </a:moveTo>
                  <a:lnTo>
                    <a:pt x="136201" y="241"/>
                  </a:lnTo>
                  <a:lnTo>
                    <a:pt x="137263" y="241"/>
                  </a:lnTo>
                  <a:lnTo>
                    <a:pt x="137263" y="0"/>
                  </a:lnTo>
                  <a:close/>
                  <a:moveTo>
                    <a:pt x="137864" y="0"/>
                  </a:moveTo>
                  <a:lnTo>
                    <a:pt x="137864" y="241"/>
                  </a:lnTo>
                  <a:lnTo>
                    <a:pt x="138925" y="241"/>
                  </a:lnTo>
                  <a:lnTo>
                    <a:pt x="138925" y="0"/>
                  </a:lnTo>
                  <a:close/>
                  <a:moveTo>
                    <a:pt x="139526" y="0"/>
                  </a:moveTo>
                  <a:lnTo>
                    <a:pt x="139526" y="241"/>
                  </a:lnTo>
                  <a:lnTo>
                    <a:pt x="140587" y="241"/>
                  </a:lnTo>
                  <a:lnTo>
                    <a:pt x="140587" y="0"/>
                  </a:lnTo>
                  <a:close/>
                  <a:moveTo>
                    <a:pt x="141178" y="0"/>
                  </a:moveTo>
                  <a:lnTo>
                    <a:pt x="141178" y="241"/>
                  </a:lnTo>
                  <a:lnTo>
                    <a:pt x="142250" y="241"/>
                  </a:lnTo>
                  <a:lnTo>
                    <a:pt x="142250" y="0"/>
                  </a:lnTo>
                  <a:close/>
                  <a:moveTo>
                    <a:pt x="142841" y="0"/>
                  </a:moveTo>
                  <a:lnTo>
                    <a:pt x="142841" y="241"/>
                  </a:lnTo>
                  <a:lnTo>
                    <a:pt x="143912" y="241"/>
                  </a:lnTo>
                  <a:lnTo>
                    <a:pt x="143912" y="0"/>
                  </a:lnTo>
                  <a:close/>
                  <a:moveTo>
                    <a:pt x="144503" y="0"/>
                  </a:moveTo>
                  <a:lnTo>
                    <a:pt x="144503" y="241"/>
                  </a:lnTo>
                  <a:lnTo>
                    <a:pt x="145574" y="241"/>
                  </a:lnTo>
                  <a:lnTo>
                    <a:pt x="145574" y="0"/>
                  </a:lnTo>
                  <a:close/>
                  <a:moveTo>
                    <a:pt x="146165" y="0"/>
                  </a:moveTo>
                  <a:lnTo>
                    <a:pt x="146165" y="241"/>
                  </a:lnTo>
                  <a:lnTo>
                    <a:pt x="147237" y="241"/>
                  </a:lnTo>
                  <a:lnTo>
                    <a:pt x="147237" y="0"/>
                  </a:lnTo>
                  <a:close/>
                  <a:moveTo>
                    <a:pt x="147828" y="0"/>
                  </a:moveTo>
                  <a:lnTo>
                    <a:pt x="147828" y="241"/>
                  </a:lnTo>
                  <a:lnTo>
                    <a:pt x="148889" y="241"/>
                  </a:lnTo>
                  <a:lnTo>
                    <a:pt x="148889" y="0"/>
                  </a:lnTo>
                  <a:close/>
                  <a:moveTo>
                    <a:pt x="149490" y="0"/>
                  </a:moveTo>
                  <a:lnTo>
                    <a:pt x="149490" y="241"/>
                  </a:lnTo>
                  <a:lnTo>
                    <a:pt x="150551" y="241"/>
                  </a:lnTo>
                  <a:lnTo>
                    <a:pt x="150551" y="0"/>
                  </a:lnTo>
                  <a:close/>
                  <a:moveTo>
                    <a:pt x="151152" y="0"/>
                  </a:moveTo>
                  <a:lnTo>
                    <a:pt x="151152" y="241"/>
                  </a:lnTo>
                  <a:lnTo>
                    <a:pt x="152214" y="241"/>
                  </a:lnTo>
                  <a:lnTo>
                    <a:pt x="152214" y="0"/>
                  </a:lnTo>
                  <a:close/>
                  <a:moveTo>
                    <a:pt x="152804" y="0"/>
                  </a:moveTo>
                  <a:lnTo>
                    <a:pt x="152804" y="241"/>
                  </a:lnTo>
                  <a:lnTo>
                    <a:pt x="153876" y="241"/>
                  </a:lnTo>
                  <a:lnTo>
                    <a:pt x="153876" y="0"/>
                  </a:lnTo>
                  <a:close/>
                  <a:moveTo>
                    <a:pt x="154467" y="0"/>
                  </a:moveTo>
                  <a:lnTo>
                    <a:pt x="154467" y="241"/>
                  </a:lnTo>
                  <a:lnTo>
                    <a:pt x="155538" y="241"/>
                  </a:lnTo>
                  <a:lnTo>
                    <a:pt x="155538" y="0"/>
                  </a:lnTo>
                  <a:close/>
                  <a:moveTo>
                    <a:pt x="156129" y="0"/>
                  </a:moveTo>
                  <a:lnTo>
                    <a:pt x="156129" y="241"/>
                  </a:lnTo>
                  <a:lnTo>
                    <a:pt x="157201" y="241"/>
                  </a:lnTo>
                  <a:lnTo>
                    <a:pt x="157201" y="0"/>
                  </a:lnTo>
                  <a:close/>
                  <a:moveTo>
                    <a:pt x="157791" y="0"/>
                  </a:moveTo>
                  <a:lnTo>
                    <a:pt x="157791" y="241"/>
                  </a:lnTo>
                  <a:lnTo>
                    <a:pt x="158863" y="241"/>
                  </a:lnTo>
                  <a:lnTo>
                    <a:pt x="158863" y="0"/>
                  </a:lnTo>
                  <a:close/>
                  <a:moveTo>
                    <a:pt x="159454" y="0"/>
                  </a:moveTo>
                  <a:lnTo>
                    <a:pt x="159454" y="241"/>
                  </a:lnTo>
                  <a:lnTo>
                    <a:pt x="160525" y="241"/>
                  </a:lnTo>
                  <a:lnTo>
                    <a:pt x="160525" y="0"/>
                  </a:lnTo>
                  <a:close/>
                  <a:moveTo>
                    <a:pt x="161116" y="0"/>
                  </a:moveTo>
                  <a:lnTo>
                    <a:pt x="161116" y="241"/>
                  </a:lnTo>
                  <a:lnTo>
                    <a:pt x="162178" y="241"/>
                  </a:lnTo>
                  <a:lnTo>
                    <a:pt x="162178" y="0"/>
                  </a:lnTo>
                  <a:close/>
                  <a:moveTo>
                    <a:pt x="162778" y="0"/>
                  </a:moveTo>
                  <a:lnTo>
                    <a:pt x="162778" y="241"/>
                  </a:lnTo>
                  <a:lnTo>
                    <a:pt x="163840" y="241"/>
                  </a:lnTo>
                  <a:lnTo>
                    <a:pt x="163840" y="0"/>
                  </a:lnTo>
                  <a:close/>
                  <a:moveTo>
                    <a:pt x="164441" y="0"/>
                  </a:moveTo>
                  <a:lnTo>
                    <a:pt x="164441" y="241"/>
                  </a:lnTo>
                  <a:lnTo>
                    <a:pt x="165502" y="241"/>
                  </a:lnTo>
                  <a:lnTo>
                    <a:pt x="165502" y="0"/>
                  </a:lnTo>
                  <a:close/>
                  <a:moveTo>
                    <a:pt x="166103" y="0"/>
                  </a:moveTo>
                  <a:lnTo>
                    <a:pt x="166093" y="241"/>
                  </a:lnTo>
                  <a:lnTo>
                    <a:pt x="167165" y="241"/>
                  </a:lnTo>
                  <a:lnTo>
                    <a:pt x="167165" y="0"/>
                  </a:lnTo>
                  <a:close/>
                  <a:moveTo>
                    <a:pt x="167755" y="0"/>
                  </a:moveTo>
                  <a:lnTo>
                    <a:pt x="167755" y="241"/>
                  </a:lnTo>
                  <a:lnTo>
                    <a:pt x="168827" y="241"/>
                  </a:lnTo>
                  <a:lnTo>
                    <a:pt x="168827" y="0"/>
                  </a:lnTo>
                  <a:close/>
                  <a:moveTo>
                    <a:pt x="169418" y="0"/>
                  </a:moveTo>
                  <a:lnTo>
                    <a:pt x="169418" y="241"/>
                  </a:lnTo>
                  <a:lnTo>
                    <a:pt x="170489" y="241"/>
                  </a:lnTo>
                  <a:lnTo>
                    <a:pt x="170489" y="0"/>
                  </a:lnTo>
                  <a:close/>
                  <a:moveTo>
                    <a:pt x="171080" y="0"/>
                  </a:moveTo>
                  <a:lnTo>
                    <a:pt x="171080" y="241"/>
                  </a:lnTo>
                  <a:lnTo>
                    <a:pt x="172152" y="241"/>
                  </a:lnTo>
                  <a:lnTo>
                    <a:pt x="172152" y="0"/>
                  </a:lnTo>
                  <a:close/>
                  <a:moveTo>
                    <a:pt x="172742" y="0"/>
                  </a:moveTo>
                  <a:lnTo>
                    <a:pt x="172742" y="241"/>
                  </a:lnTo>
                  <a:lnTo>
                    <a:pt x="173804" y="241"/>
                  </a:lnTo>
                  <a:lnTo>
                    <a:pt x="173804" y="0"/>
                  </a:lnTo>
                  <a:close/>
                  <a:moveTo>
                    <a:pt x="174405" y="0"/>
                  </a:moveTo>
                  <a:lnTo>
                    <a:pt x="174405" y="241"/>
                  </a:lnTo>
                  <a:lnTo>
                    <a:pt x="175466" y="241"/>
                  </a:lnTo>
                  <a:lnTo>
                    <a:pt x="175466" y="0"/>
                  </a:lnTo>
                  <a:close/>
                  <a:moveTo>
                    <a:pt x="176067" y="0"/>
                  </a:moveTo>
                  <a:lnTo>
                    <a:pt x="176067" y="241"/>
                  </a:lnTo>
                  <a:lnTo>
                    <a:pt x="177129" y="241"/>
                  </a:lnTo>
                  <a:lnTo>
                    <a:pt x="177129" y="0"/>
                  </a:lnTo>
                  <a:close/>
                  <a:moveTo>
                    <a:pt x="177719" y="0"/>
                  </a:moveTo>
                  <a:lnTo>
                    <a:pt x="177719" y="241"/>
                  </a:lnTo>
                  <a:lnTo>
                    <a:pt x="178791" y="241"/>
                  </a:lnTo>
                  <a:lnTo>
                    <a:pt x="178791" y="0"/>
                  </a:lnTo>
                  <a:close/>
                  <a:moveTo>
                    <a:pt x="179382" y="0"/>
                  </a:moveTo>
                  <a:lnTo>
                    <a:pt x="179382" y="241"/>
                  </a:lnTo>
                  <a:lnTo>
                    <a:pt x="180453" y="241"/>
                  </a:lnTo>
                  <a:lnTo>
                    <a:pt x="180453" y="0"/>
                  </a:lnTo>
                  <a:close/>
                  <a:moveTo>
                    <a:pt x="181044" y="0"/>
                  </a:moveTo>
                  <a:lnTo>
                    <a:pt x="181044" y="241"/>
                  </a:lnTo>
                  <a:lnTo>
                    <a:pt x="182116" y="241"/>
                  </a:lnTo>
                  <a:lnTo>
                    <a:pt x="182116" y="0"/>
                  </a:lnTo>
                  <a:close/>
                  <a:moveTo>
                    <a:pt x="182706" y="0"/>
                  </a:moveTo>
                  <a:lnTo>
                    <a:pt x="182706" y="241"/>
                  </a:lnTo>
                  <a:lnTo>
                    <a:pt x="183778" y="241"/>
                  </a:lnTo>
                  <a:lnTo>
                    <a:pt x="183778" y="0"/>
                  </a:lnTo>
                  <a:close/>
                  <a:moveTo>
                    <a:pt x="184369" y="0"/>
                  </a:moveTo>
                  <a:lnTo>
                    <a:pt x="184369" y="241"/>
                  </a:lnTo>
                  <a:lnTo>
                    <a:pt x="185440" y="241"/>
                  </a:lnTo>
                  <a:lnTo>
                    <a:pt x="185440" y="0"/>
                  </a:lnTo>
                  <a:close/>
                  <a:moveTo>
                    <a:pt x="186031" y="0"/>
                  </a:moveTo>
                  <a:lnTo>
                    <a:pt x="186031" y="241"/>
                  </a:lnTo>
                  <a:lnTo>
                    <a:pt x="187092" y="241"/>
                  </a:lnTo>
                  <a:lnTo>
                    <a:pt x="187092" y="0"/>
                  </a:lnTo>
                  <a:close/>
                  <a:moveTo>
                    <a:pt x="187693" y="0"/>
                  </a:moveTo>
                  <a:lnTo>
                    <a:pt x="187693" y="241"/>
                  </a:lnTo>
                  <a:lnTo>
                    <a:pt x="188765" y="241"/>
                  </a:lnTo>
                  <a:lnTo>
                    <a:pt x="188765" y="0"/>
                  </a:lnTo>
                  <a:close/>
                  <a:moveTo>
                    <a:pt x="189356" y="0"/>
                  </a:moveTo>
                  <a:lnTo>
                    <a:pt x="189356" y="241"/>
                  </a:lnTo>
                  <a:lnTo>
                    <a:pt x="190417" y="241"/>
                  </a:lnTo>
                  <a:lnTo>
                    <a:pt x="190417" y="0"/>
                  </a:lnTo>
                  <a:close/>
                  <a:moveTo>
                    <a:pt x="191018" y="0"/>
                  </a:moveTo>
                  <a:lnTo>
                    <a:pt x="191008" y="241"/>
                  </a:lnTo>
                  <a:lnTo>
                    <a:pt x="192079" y="241"/>
                  </a:lnTo>
                  <a:lnTo>
                    <a:pt x="192079" y="0"/>
                  </a:lnTo>
                  <a:close/>
                  <a:moveTo>
                    <a:pt x="192670" y="0"/>
                  </a:moveTo>
                  <a:lnTo>
                    <a:pt x="192670" y="241"/>
                  </a:lnTo>
                  <a:lnTo>
                    <a:pt x="193742" y="241"/>
                  </a:lnTo>
                  <a:lnTo>
                    <a:pt x="193742" y="0"/>
                  </a:lnTo>
                  <a:close/>
                  <a:moveTo>
                    <a:pt x="194333" y="0"/>
                  </a:moveTo>
                  <a:lnTo>
                    <a:pt x="194333" y="241"/>
                  </a:lnTo>
                  <a:lnTo>
                    <a:pt x="195404" y="241"/>
                  </a:lnTo>
                  <a:lnTo>
                    <a:pt x="195404" y="0"/>
                  </a:lnTo>
                  <a:close/>
                  <a:moveTo>
                    <a:pt x="195995" y="0"/>
                  </a:moveTo>
                  <a:lnTo>
                    <a:pt x="195995" y="241"/>
                  </a:lnTo>
                  <a:lnTo>
                    <a:pt x="197066" y="241"/>
                  </a:lnTo>
                  <a:lnTo>
                    <a:pt x="197066" y="0"/>
                  </a:lnTo>
                  <a:close/>
                  <a:moveTo>
                    <a:pt x="197657" y="0"/>
                  </a:moveTo>
                  <a:lnTo>
                    <a:pt x="197657" y="241"/>
                  </a:lnTo>
                  <a:lnTo>
                    <a:pt x="198719" y="241"/>
                  </a:lnTo>
                  <a:lnTo>
                    <a:pt x="198719" y="0"/>
                  </a:lnTo>
                  <a:close/>
                  <a:moveTo>
                    <a:pt x="199320" y="0"/>
                  </a:moveTo>
                  <a:lnTo>
                    <a:pt x="199320" y="241"/>
                  </a:lnTo>
                  <a:lnTo>
                    <a:pt x="200381" y="241"/>
                  </a:lnTo>
                  <a:lnTo>
                    <a:pt x="200381" y="0"/>
                  </a:lnTo>
                  <a:close/>
                  <a:moveTo>
                    <a:pt x="200982" y="0"/>
                  </a:moveTo>
                  <a:lnTo>
                    <a:pt x="200982" y="241"/>
                  </a:lnTo>
                  <a:lnTo>
                    <a:pt x="202043" y="241"/>
                  </a:lnTo>
                  <a:lnTo>
                    <a:pt x="202043" y="0"/>
                  </a:lnTo>
                  <a:close/>
                  <a:moveTo>
                    <a:pt x="202634" y="0"/>
                  </a:moveTo>
                  <a:lnTo>
                    <a:pt x="202634" y="241"/>
                  </a:lnTo>
                  <a:lnTo>
                    <a:pt x="203706" y="241"/>
                  </a:lnTo>
                  <a:lnTo>
                    <a:pt x="203706" y="0"/>
                  </a:lnTo>
                  <a:close/>
                  <a:moveTo>
                    <a:pt x="204297" y="0"/>
                  </a:moveTo>
                  <a:lnTo>
                    <a:pt x="204297" y="241"/>
                  </a:lnTo>
                  <a:lnTo>
                    <a:pt x="205368" y="241"/>
                  </a:lnTo>
                  <a:lnTo>
                    <a:pt x="205368" y="0"/>
                  </a:lnTo>
                  <a:close/>
                  <a:moveTo>
                    <a:pt x="205959" y="0"/>
                  </a:moveTo>
                  <a:lnTo>
                    <a:pt x="205959" y="241"/>
                  </a:lnTo>
                  <a:lnTo>
                    <a:pt x="207030" y="241"/>
                  </a:lnTo>
                  <a:lnTo>
                    <a:pt x="207030" y="0"/>
                  </a:lnTo>
                  <a:close/>
                  <a:moveTo>
                    <a:pt x="207621" y="0"/>
                  </a:moveTo>
                  <a:lnTo>
                    <a:pt x="207621" y="241"/>
                  </a:lnTo>
                  <a:lnTo>
                    <a:pt x="208693" y="241"/>
                  </a:lnTo>
                  <a:lnTo>
                    <a:pt x="208693" y="0"/>
                  </a:lnTo>
                  <a:close/>
                  <a:moveTo>
                    <a:pt x="209294" y="0"/>
                  </a:moveTo>
                  <a:lnTo>
                    <a:pt x="209284" y="241"/>
                  </a:lnTo>
                  <a:lnTo>
                    <a:pt x="210355" y="241"/>
                  </a:lnTo>
                  <a:lnTo>
                    <a:pt x="210355" y="0"/>
                  </a:lnTo>
                  <a:close/>
                  <a:moveTo>
                    <a:pt x="210946" y="0"/>
                  </a:moveTo>
                  <a:lnTo>
                    <a:pt x="210946" y="241"/>
                  </a:lnTo>
                  <a:lnTo>
                    <a:pt x="212007" y="241"/>
                  </a:lnTo>
                  <a:lnTo>
                    <a:pt x="212007" y="0"/>
                  </a:lnTo>
                  <a:close/>
                  <a:moveTo>
                    <a:pt x="212598" y="0"/>
                  </a:moveTo>
                  <a:lnTo>
                    <a:pt x="212608" y="241"/>
                  </a:lnTo>
                  <a:lnTo>
                    <a:pt x="213670" y="241"/>
                  </a:lnTo>
                  <a:lnTo>
                    <a:pt x="213670" y="0"/>
                  </a:lnTo>
                  <a:close/>
                  <a:moveTo>
                    <a:pt x="214271" y="0"/>
                  </a:moveTo>
                  <a:lnTo>
                    <a:pt x="214271" y="241"/>
                  </a:lnTo>
                  <a:lnTo>
                    <a:pt x="215332" y="241"/>
                  </a:lnTo>
                  <a:lnTo>
                    <a:pt x="215332" y="0"/>
                  </a:lnTo>
                  <a:close/>
                  <a:moveTo>
                    <a:pt x="215923" y="0"/>
                  </a:moveTo>
                  <a:lnTo>
                    <a:pt x="215923" y="241"/>
                  </a:lnTo>
                  <a:lnTo>
                    <a:pt x="216994" y="241"/>
                  </a:lnTo>
                  <a:lnTo>
                    <a:pt x="216994" y="0"/>
                  </a:lnTo>
                  <a:close/>
                  <a:moveTo>
                    <a:pt x="217585" y="0"/>
                  </a:moveTo>
                  <a:lnTo>
                    <a:pt x="217585" y="241"/>
                  </a:lnTo>
                  <a:lnTo>
                    <a:pt x="218657" y="241"/>
                  </a:lnTo>
                  <a:lnTo>
                    <a:pt x="218657" y="0"/>
                  </a:lnTo>
                  <a:close/>
                  <a:moveTo>
                    <a:pt x="219247" y="0"/>
                  </a:moveTo>
                  <a:lnTo>
                    <a:pt x="219247" y="241"/>
                  </a:lnTo>
                  <a:lnTo>
                    <a:pt x="220319" y="241"/>
                  </a:lnTo>
                  <a:lnTo>
                    <a:pt x="220319" y="0"/>
                  </a:lnTo>
                  <a:close/>
                  <a:moveTo>
                    <a:pt x="220910" y="0"/>
                  </a:moveTo>
                  <a:lnTo>
                    <a:pt x="220910" y="241"/>
                  </a:lnTo>
                  <a:lnTo>
                    <a:pt x="221981" y="241"/>
                  </a:lnTo>
                  <a:lnTo>
                    <a:pt x="221981" y="0"/>
                  </a:lnTo>
                  <a:close/>
                  <a:moveTo>
                    <a:pt x="222572" y="0"/>
                  </a:moveTo>
                  <a:lnTo>
                    <a:pt x="222572" y="241"/>
                  </a:lnTo>
                  <a:lnTo>
                    <a:pt x="223634" y="241"/>
                  </a:lnTo>
                  <a:lnTo>
                    <a:pt x="223634" y="0"/>
                  </a:lnTo>
                  <a:close/>
                  <a:moveTo>
                    <a:pt x="224234" y="0"/>
                  </a:moveTo>
                  <a:lnTo>
                    <a:pt x="224234" y="241"/>
                  </a:lnTo>
                  <a:lnTo>
                    <a:pt x="225296" y="241"/>
                  </a:lnTo>
                  <a:lnTo>
                    <a:pt x="225296" y="0"/>
                  </a:lnTo>
                  <a:close/>
                  <a:moveTo>
                    <a:pt x="225897" y="0"/>
                  </a:moveTo>
                  <a:lnTo>
                    <a:pt x="225897" y="241"/>
                  </a:lnTo>
                  <a:lnTo>
                    <a:pt x="226958" y="241"/>
                  </a:lnTo>
                  <a:lnTo>
                    <a:pt x="226958" y="0"/>
                  </a:lnTo>
                  <a:close/>
                  <a:moveTo>
                    <a:pt x="227549" y="0"/>
                  </a:moveTo>
                  <a:lnTo>
                    <a:pt x="227549" y="241"/>
                  </a:lnTo>
                  <a:lnTo>
                    <a:pt x="228621" y="241"/>
                  </a:lnTo>
                  <a:lnTo>
                    <a:pt x="228621" y="0"/>
                  </a:lnTo>
                  <a:close/>
                  <a:moveTo>
                    <a:pt x="229211" y="0"/>
                  </a:moveTo>
                  <a:lnTo>
                    <a:pt x="229211" y="241"/>
                  </a:lnTo>
                  <a:lnTo>
                    <a:pt x="230283" y="241"/>
                  </a:lnTo>
                  <a:lnTo>
                    <a:pt x="230283" y="0"/>
                  </a:lnTo>
                  <a:close/>
                  <a:moveTo>
                    <a:pt x="230874" y="0"/>
                  </a:moveTo>
                  <a:lnTo>
                    <a:pt x="230874" y="241"/>
                  </a:lnTo>
                  <a:lnTo>
                    <a:pt x="231945" y="241"/>
                  </a:lnTo>
                  <a:lnTo>
                    <a:pt x="231945" y="0"/>
                  </a:lnTo>
                  <a:close/>
                  <a:moveTo>
                    <a:pt x="232536" y="0"/>
                  </a:moveTo>
                  <a:lnTo>
                    <a:pt x="232536" y="241"/>
                  </a:lnTo>
                  <a:lnTo>
                    <a:pt x="233608" y="241"/>
                  </a:lnTo>
                  <a:lnTo>
                    <a:pt x="233608" y="0"/>
                  </a:lnTo>
                  <a:close/>
                  <a:moveTo>
                    <a:pt x="234198" y="0"/>
                  </a:moveTo>
                  <a:lnTo>
                    <a:pt x="234198" y="241"/>
                  </a:lnTo>
                  <a:lnTo>
                    <a:pt x="235270" y="241"/>
                  </a:lnTo>
                  <a:lnTo>
                    <a:pt x="235270" y="0"/>
                  </a:lnTo>
                  <a:close/>
                  <a:moveTo>
                    <a:pt x="235861" y="0"/>
                  </a:moveTo>
                  <a:lnTo>
                    <a:pt x="235861" y="241"/>
                  </a:lnTo>
                  <a:lnTo>
                    <a:pt x="236922" y="241"/>
                  </a:lnTo>
                  <a:lnTo>
                    <a:pt x="236922" y="0"/>
                  </a:lnTo>
                  <a:close/>
                  <a:moveTo>
                    <a:pt x="237523" y="0"/>
                  </a:moveTo>
                  <a:lnTo>
                    <a:pt x="237523" y="241"/>
                  </a:lnTo>
                  <a:lnTo>
                    <a:pt x="238585" y="241"/>
                  </a:lnTo>
                  <a:lnTo>
                    <a:pt x="238585" y="0"/>
                  </a:lnTo>
                  <a:close/>
                  <a:moveTo>
                    <a:pt x="239185" y="0"/>
                  </a:moveTo>
                  <a:lnTo>
                    <a:pt x="239185" y="241"/>
                  </a:lnTo>
                  <a:lnTo>
                    <a:pt x="240247" y="241"/>
                  </a:lnTo>
                  <a:lnTo>
                    <a:pt x="240247" y="0"/>
                  </a:lnTo>
                  <a:close/>
                  <a:moveTo>
                    <a:pt x="240838" y="0"/>
                  </a:moveTo>
                  <a:lnTo>
                    <a:pt x="240838" y="241"/>
                  </a:lnTo>
                  <a:lnTo>
                    <a:pt x="241909" y="241"/>
                  </a:lnTo>
                  <a:lnTo>
                    <a:pt x="241909" y="0"/>
                  </a:lnTo>
                  <a:close/>
                  <a:moveTo>
                    <a:pt x="242500" y="0"/>
                  </a:moveTo>
                  <a:lnTo>
                    <a:pt x="242500" y="241"/>
                  </a:lnTo>
                  <a:lnTo>
                    <a:pt x="243572" y="241"/>
                  </a:lnTo>
                  <a:lnTo>
                    <a:pt x="243572" y="0"/>
                  </a:lnTo>
                  <a:close/>
                  <a:moveTo>
                    <a:pt x="244162" y="0"/>
                  </a:moveTo>
                  <a:lnTo>
                    <a:pt x="244162" y="241"/>
                  </a:lnTo>
                  <a:lnTo>
                    <a:pt x="245234" y="241"/>
                  </a:lnTo>
                  <a:lnTo>
                    <a:pt x="245234" y="0"/>
                  </a:lnTo>
                  <a:close/>
                  <a:moveTo>
                    <a:pt x="245825" y="0"/>
                  </a:moveTo>
                  <a:lnTo>
                    <a:pt x="245825" y="241"/>
                  </a:lnTo>
                  <a:lnTo>
                    <a:pt x="246896" y="241"/>
                  </a:lnTo>
                  <a:lnTo>
                    <a:pt x="246896" y="0"/>
                  </a:lnTo>
                  <a:close/>
                  <a:moveTo>
                    <a:pt x="247487" y="0"/>
                  </a:moveTo>
                  <a:lnTo>
                    <a:pt x="247487" y="241"/>
                  </a:lnTo>
                  <a:lnTo>
                    <a:pt x="248549" y="241"/>
                  </a:lnTo>
                  <a:lnTo>
                    <a:pt x="248549" y="0"/>
                  </a:lnTo>
                  <a:close/>
                  <a:moveTo>
                    <a:pt x="249149" y="0"/>
                  </a:moveTo>
                  <a:lnTo>
                    <a:pt x="249149" y="241"/>
                  </a:lnTo>
                  <a:lnTo>
                    <a:pt x="250211" y="241"/>
                  </a:lnTo>
                  <a:lnTo>
                    <a:pt x="250211" y="0"/>
                  </a:lnTo>
                  <a:close/>
                  <a:moveTo>
                    <a:pt x="250812" y="0"/>
                  </a:moveTo>
                  <a:lnTo>
                    <a:pt x="250812" y="241"/>
                  </a:lnTo>
                  <a:lnTo>
                    <a:pt x="251873" y="241"/>
                  </a:lnTo>
                  <a:lnTo>
                    <a:pt x="251873" y="0"/>
                  </a:lnTo>
                  <a:close/>
                  <a:moveTo>
                    <a:pt x="252474" y="0"/>
                  </a:moveTo>
                  <a:lnTo>
                    <a:pt x="252464" y="241"/>
                  </a:lnTo>
                  <a:lnTo>
                    <a:pt x="253536" y="241"/>
                  </a:lnTo>
                  <a:lnTo>
                    <a:pt x="253536" y="0"/>
                  </a:lnTo>
                  <a:close/>
                  <a:moveTo>
                    <a:pt x="254126" y="0"/>
                  </a:moveTo>
                  <a:lnTo>
                    <a:pt x="254126" y="241"/>
                  </a:lnTo>
                  <a:lnTo>
                    <a:pt x="255198" y="241"/>
                  </a:lnTo>
                  <a:lnTo>
                    <a:pt x="255198" y="0"/>
                  </a:lnTo>
                  <a:close/>
                  <a:moveTo>
                    <a:pt x="255789" y="0"/>
                  </a:moveTo>
                  <a:lnTo>
                    <a:pt x="255789" y="241"/>
                  </a:lnTo>
                  <a:lnTo>
                    <a:pt x="256860" y="241"/>
                  </a:lnTo>
                  <a:lnTo>
                    <a:pt x="256860" y="0"/>
                  </a:lnTo>
                  <a:close/>
                  <a:moveTo>
                    <a:pt x="257451" y="0"/>
                  </a:moveTo>
                  <a:lnTo>
                    <a:pt x="257451" y="241"/>
                  </a:lnTo>
                  <a:lnTo>
                    <a:pt x="258522" y="241"/>
                  </a:lnTo>
                  <a:lnTo>
                    <a:pt x="258522" y="0"/>
                  </a:lnTo>
                  <a:close/>
                  <a:moveTo>
                    <a:pt x="259113" y="0"/>
                  </a:moveTo>
                  <a:lnTo>
                    <a:pt x="259113" y="241"/>
                  </a:lnTo>
                  <a:lnTo>
                    <a:pt x="260185" y="241"/>
                  </a:lnTo>
                  <a:lnTo>
                    <a:pt x="260185" y="0"/>
                  </a:lnTo>
                  <a:close/>
                  <a:moveTo>
                    <a:pt x="260776" y="0"/>
                  </a:moveTo>
                  <a:lnTo>
                    <a:pt x="260776" y="241"/>
                  </a:lnTo>
                  <a:lnTo>
                    <a:pt x="261837" y="241"/>
                  </a:lnTo>
                  <a:lnTo>
                    <a:pt x="261837" y="0"/>
                  </a:lnTo>
                  <a:close/>
                  <a:moveTo>
                    <a:pt x="262438" y="0"/>
                  </a:moveTo>
                  <a:lnTo>
                    <a:pt x="262438" y="241"/>
                  </a:lnTo>
                  <a:lnTo>
                    <a:pt x="263499" y="241"/>
                  </a:lnTo>
                  <a:lnTo>
                    <a:pt x="263499" y="0"/>
                  </a:lnTo>
                  <a:close/>
                  <a:moveTo>
                    <a:pt x="264100" y="0"/>
                  </a:moveTo>
                  <a:lnTo>
                    <a:pt x="264100" y="241"/>
                  </a:lnTo>
                  <a:lnTo>
                    <a:pt x="265162" y="241"/>
                  </a:lnTo>
                  <a:lnTo>
                    <a:pt x="265162" y="0"/>
                  </a:lnTo>
                  <a:close/>
                  <a:moveTo>
                    <a:pt x="265753" y="0"/>
                  </a:moveTo>
                  <a:lnTo>
                    <a:pt x="265753" y="241"/>
                  </a:lnTo>
                  <a:lnTo>
                    <a:pt x="266824" y="241"/>
                  </a:lnTo>
                  <a:lnTo>
                    <a:pt x="266824" y="0"/>
                  </a:lnTo>
                  <a:close/>
                  <a:moveTo>
                    <a:pt x="267415" y="0"/>
                  </a:moveTo>
                  <a:lnTo>
                    <a:pt x="267415" y="241"/>
                  </a:lnTo>
                  <a:lnTo>
                    <a:pt x="268486" y="241"/>
                  </a:lnTo>
                  <a:lnTo>
                    <a:pt x="268486" y="0"/>
                  </a:lnTo>
                  <a:close/>
                  <a:moveTo>
                    <a:pt x="269077" y="0"/>
                  </a:moveTo>
                  <a:lnTo>
                    <a:pt x="269077" y="241"/>
                  </a:lnTo>
                  <a:lnTo>
                    <a:pt x="270149" y="241"/>
                  </a:lnTo>
                  <a:lnTo>
                    <a:pt x="270149" y="0"/>
                  </a:lnTo>
                  <a:close/>
                  <a:moveTo>
                    <a:pt x="270740" y="0"/>
                  </a:moveTo>
                  <a:lnTo>
                    <a:pt x="270740" y="241"/>
                  </a:lnTo>
                  <a:lnTo>
                    <a:pt x="271811" y="241"/>
                  </a:lnTo>
                  <a:lnTo>
                    <a:pt x="271811" y="0"/>
                  </a:lnTo>
                  <a:close/>
                  <a:moveTo>
                    <a:pt x="272402" y="0"/>
                  </a:moveTo>
                  <a:lnTo>
                    <a:pt x="272402" y="241"/>
                  </a:lnTo>
                  <a:lnTo>
                    <a:pt x="273463" y="241"/>
                  </a:lnTo>
                  <a:lnTo>
                    <a:pt x="273463" y="0"/>
                  </a:lnTo>
                  <a:close/>
                  <a:moveTo>
                    <a:pt x="274064" y="0"/>
                  </a:moveTo>
                  <a:lnTo>
                    <a:pt x="274064" y="241"/>
                  </a:lnTo>
                  <a:lnTo>
                    <a:pt x="275136" y="241"/>
                  </a:lnTo>
                  <a:lnTo>
                    <a:pt x="275136" y="0"/>
                  </a:lnTo>
                  <a:close/>
                  <a:moveTo>
                    <a:pt x="275727" y="0"/>
                  </a:moveTo>
                  <a:lnTo>
                    <a:pt x="275727" y="241"/>
                  </a:lnTo>
                  <a:lnTo>
                    <a:pt x="276788" y="241"/>
                  </a:lnTo>
                  <a:lnTo>
                    <a:pt x="276788" y="0"/>
                  </a:lnTo>
                  <a:close/>
                  <a:moveTo>
                    <a:pt x="277389" y="0"/>
                  </a:moveTo>
                  <a:lnTo>
                    <a:pt x="277379" y="241"/>
                  </a:lnTo>
                  <a:lnTo>
                    <a:pt x="278450" y="241"/>
                  </a:lnTo>
                  <a:lnTo>
                    <a:pt x="278450" y="0"/>
                  </a:lnTo>
                  <a:close/>
                  <a:moveTo>
                    <a:pt x="279041" y="0"/>
                  </a:moveTo>
                  <a:lnTo>
                    <a:pt x="279041" y="241"/>
                  </a:lnTo>
                  <a:lnTo>
                    <a:pt x="280113" y="241"/>
                  </a:lnTo>
                  <a:lnTo>
                    <a:pt x="280113" y="0"/>
                  </a:lnTo>
                  <a:close/>
                  <a:moveTo>
                    <a:pt x="280704" y="0"/>
                  </a:moveTo>
                  <a:lnTo>
                    <a:pt x="280704" y="241"/>
                  </a:lnTo>
                  <a:lnTo>
                    <a:pt x="281775" y="241"/>
                  </a:lnTo>
                  <a:lnTo>
                    <a:pt x="281775" y="0"/>
                  </a:lnTo>
                  <a:close/>
                  <a:moveTo>
                    <a:pt x="282366" y="0"/>
                  </a:moveTo>
                  <a:lnTo>
                    <a:pt x="282366" y="241"/>
                  </a:lnTo>
                  <a:lnTo>
                    <a:pt x="283437" y="241"/>
                  </a:lnTo>
                  <a:lnTo>
                    <a:pt x="283437" y="0"/>
                  </a:lnTo>
                  <a:close/>
                </a:path>
              </a:pathLst>
            </a:custGeom>
            <a:solidFill>
              <a:srgbClr val="B4D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4"/>
            <p:cNvSpPr/>
            <p:nvPr/>
          </p:nvSpPr>
          <p:spPr>
            <a:xfrm>
              <a:off x="8526861" y="2586831"/>
              <a:ext cx="6023" cy="2734"/>
            </a:xfrm>
            <a:custGeom>
              <a:rect b="b" l="l" r="r" t="t"/>
              <a:pathLst>
                <a:path extrusionOk="0" h="241" w="531">
                  <a:moveTo>
                    <a:pt x="0" y="0"/>
                  </a:moveTo>
                  <a:lnTo>
                    <a:pt x="0" y="241"/>
                  </a:lnTo>
                  <a:lnTo>
                    <a:pt x="531" y="241"/>
                  </a:lnTo>
                  <a:lnTo>
                    <a:pt x="531" y="0"/>
                  </a:lnTo>
                  <a:close/>
                </a:path>
              </a:pathLst>
            </a:custGeom>
            <a:solidFill>
              <a:srgbClr val="B4D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4"/>
            <p:cNvSpPr/>
            <p:nvPr/>
          </p:nvSpPr>
          <p:spPr>
            <a:xfrm>
              <a:off x="7229392" y="1810029"/>
              <a:ext cx="8076" cy="8076"/>
            </a:xfrm>
            <a:custGeom>
              <a:rect b="b" l="l" r="r" t="t"/>
              <a:pathLst>
                <a:path extrusionOk="0" h="712" w="712">
                  <a:moveTo>
                    <a:pt x="351" y="1"/>
                  </a:moveTo>
                  <a:cubicBezTo>
                    <a:pt x="150" y="1"/>
                    <a:pt x="0" y="161"/>
                    <a:pt x="0" y="361"/>
                  </a:cubicBezTo>
                  <a:cubicBezTo>
                    <a:pt x="0" y="552"/>
                    <a:pt x="150" y="712"/>
                    <a:pt x="351" y="712"/>
                  </a:cubicBezTo>
                  <a:cubicBezTo>
                    <a:pt x="551" y="712"/>
                    <a:pt x="711" y="552"/>
                    <a:pt x="711" y="361"/>
                  </a:cubicBezTo>
                  <a:cubicBezTo>
                    <a:pt x="711" y="161"/>
                    <a:pt x="551" y="1"/>
                    <a:pt x="3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4"/>
            <p:cNvSpPr/>
            <p:nvPr/>
          </p:nvSpPr>
          <p:spPr>
            <a:xfrm>
              <a:off x="7221214" y="1814362"/>
              <a:ext cx="9437" cy="8065"/>
            </a:xfrm>
            <a:custGeom>
              <a:rect b="b" l="l" r="r" t="t"/>
              <a:pathLst>
                <a:path extrusionOk="0" h="711" w="832">
                  <a:moveTo>
                    <a:pt x="469" y="1"/>
                  </a:moveTo>
                  <a:cubicBezTo>
                    <a:pt x="381" y="1"/>
                    <a:pt x="292" y="34"/>
                    <a:pt x="220" y="110"/>
                  </a:cubicBezTo>
                  <a:cubicBezTo>
                    <a:pt x="0" y="330"/>
                    <a:pt x="160" y="710"/>
                    <a:pt x="471" y="710"/>
                  </a:cubicBezTo>
                  <a:cubicBezTo>
                    <a:pt x="671" y="710"/>
                    <a:pt x="831" y="550"/>
                    <a:pt x="831" y="360"/>
                  </a:cubicBezTo>
                  <a:cubicBezTo>
                    <a:pt x="824" y="144"/>
                    <a:pt x="650" y="1"/>
                    <a:pt x="4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4"/>
            <p:cNvSpPr/>
            <p:nvPr/>
          </p:nvSpPr>
          <p:spPr>
            <a:xfrm>
              <a:off x="7215759" y="1818660"/>
              <a:ext cx="7962" cy="8076"/>
            </a:xfrm>
            <a:custGeom>
              <a:rect b="b" l="l" r="r" t="t"/>
              <a:pathLst>
                <a:path extrusionOk="0" h="712" w="702">
                  <a:moveTo>
                    <a:pt x="351" y="1"/>
                  </a:moveTo>
                  <a:cubicBezTo>
                    <a:pt x="151" y="1"/>
                    <a:pt x="0" y="161"/>
                    <a:pt x="0" y="361"/>
                  </a:cubicBezTo>
                  <a:cubicBezTo>
                    <a:pt x="0" y="552"/>
                    <a:pt x="151" y="712"/>
                    <a:pt x="351" y="712"/>
                  </a:cubicBezTo>
                  <a:cubicBezTo>
                    <a:pt x="541" y="712"/>
                    <a:pt x="701" y="552"/>
                    <a:pt x="701" y="361"/>
                  </a:cubicBezTo>
                  <a:cubicBezTo>
                    <a:pt x="701" y="161"/>
                    <a:pt x="541" y="1"/>
                    <a:pt x="3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4"/>
            <p:cNvSpPr/>
            <p:nvPr/>
          </p:nvSpPr>
          <p:spPr>
            <a:xfrm>
              <a:off x="7208942" y="1822982"/>
              <a:ext cx="7962" cy="7962"/>
            </a:xfrm>
            <a:custGeom>
              <a:rect b="b" l="l" r="r" t="t"/>
              <a:pathLst>
                <a:path extrusionOk="0" h="702" w="702">
                  <a:moveTo>
                    <a:pt x="351" y="0"/>
                  </a:moveTo>
                  <a:cubicBezTo>
                    <a:pt x="151" y="0"/>
                    <a:pt x="1" y="161"/>
                    <a:pt x="1" y="351"/>
                  </a:cubicBezTo>
                  <a:cubicBezTo>
                    <a:pt x="1" y="551"/>
                    <a:pt x="151" y="701"/>
                    <a:pt x="351" y="701"/>
                  </a:cubicBezTo>
                  <a:cubicBezTo>
                    <a:pt x="541" y="701"/>
                    <a:pt x="702" y="551"/>
                    <a:pt x="702" y="351"/>
                  </a:cubicBezTo>
                  <a:cubicBezTo>
                    <a:pt x="702" y="161"/>
                    <a:pt x="541" y="0"/>
                    <a:pt x="3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4"/>
            <p:cNvSpPr/>
            <p:nvPr/>
          </p:nvSpPr>
          <p:spPr>
            <a:xfrm>
              <a:off x="7200764" y="1827247"/>
              <a:ext cx="9210" cy="8008"/>
            </a:xfrm>
            <a:custGeom>
              <a:rect b="b" l="l" r="r" t="t"/>
              <a:pathLst>
                <a:path extrusionOk="0" h="706" w="812">
                  <a:moveTo>
                    <a:pt x="466" y="1"/>
                  </a:moveTo>
                  <a:cubicBezTo>
                    <a:pt x="380" y="1"/>
                    <a:pt x="293" y="33"/>
                    <a:pt x="221" y="105"/>
                  </a:cubicBezTo>
                  <a:cubicBezTo>
                    <a:pt x="1" y="325"/>
                    <a:pt x="151" y="706"/>
                    <a:pt x="461" y="706"/>
                  </a:cubicBezTo>
                  <a:cubicBezTo>
                    <a:pt x="661" y="706"/>
                    <a:pt x="812" y="546"/>
                    <a:pt x="812" y="355"/>
                  </a:cubicBezTo>
                  <a:cubicBezTo>
                    <a:pt x="812" y="139"/>
                    <a:pt x="643"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4"/>
            <p:cNvSpPr/>
            <p:nvPr/>
          </p:nvSpPr>
          <p:spPr>
            <a:xfrm>
              <a:off x="7193947" y="1831477"/>
              <a:ext cx="9210" cy="7985"/>
            </a:xfrm>
            <a:custGeom>
              <a:rect b="b" l="l" r="r" t="t"/>
              <a:pathLst>
                <a:path extrusionOk="0" h="704" w="812">
                  <a:moveTo>
                    <a:pt x="462" y="0"/>
                  </a:moveTo>
                  <a:cubicBezTo>
                    <a:pt x="378" y="0"/>
                    <a:pt x="292" y="32"/>
                    <a:pt x="221" y="103"/>
                  </a:cubicBezTo>
                  <a:cubicBezTo>
                    <a:pt x="1" y="323"/>
                    <a:pt x="151" y="703"/>
                    <a:pt x="471" y="703"/>
                  </a:cubicBezTo>
                  <a:cubicBezTo>
                    <a:pt x="662" y="703"/>
                    <a:pt x="812" y="543"/>
                    <a:pt x="812" y="353"/>
                  </a:cubicBezTo>
                  <a:cubicBezTo>
                    <a:pt x="812" y="142"/>
                    <a:pt x="64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4"/>
            <p:cNvSpPr/>
            <p:nvPr/>
          </p:nvSpPr>
          <p:spPr>
            <a:xfrm>
              <a:off x="7187017" y="1835765"/>
              <a:ext cx="9210" cy="7894"/>
            </a:xfrm>
            <a:custGeom>
              <a:rect b="b" l="l" r="r" t="t"/>
              <a:pathLst>
                <a:path extrusionOk="0" h="696" w="812">
                  <a:moveTo>
                    <a:pt x="468" y="1"/>
                  </a:moveTo>
                  <a:cubicBezTo>
                    <a:pt x="382" y="1"/>
                    <a:pt x="293" y="33"/>
                    <a:pt x="221" y="105"/>
                  </a:cubicBezTo>
                  <a:cubicBezTo>
                    <a:pt x="1" y="325"/>
                    <a:pt x="161" y="696"/>
                    <a:pt x="471" y="696"/>
                  </a:cubicBezTo>
                  <a:cubicBezTo>
                    <a:pt x="662" y="696"/>
                    <a:pt x="812" y="536"/>
                    <a:pt x="812" y="345"/>
                  </a:cubicBezTo>
                  <a:cubicBezTo>
                    <a:pt x="812" y="137"/>
                    <a:pt x="645" y="1"/>
                    <a:pt x="4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4"/>
            <p:cNvSpPr/>
            <p:nvPr/>
          </p:nvSpPr>
          <p:spPr>
            <a:xfrm>
              <a:off x="7180200" y="1839973"/>
              <a:ext cx="9221" cy="7894"/>
            </a:xfrm>
            <a:custGeom>
              <a:rect b="b" l="l" r="r" t="t"/>
              <a:pathLst>
                <a:path extrusionOk="0" h="696" w="813">
                  <a:moveTo>
                    <a:pt x="461" y="0"/>
                  </a:moveTo>
                  <a:cubicBezTo>
                    <a:pt x="373" y="0"/>
                    <a:pt x="283" y="32"/>
                    <a:pt x="211" y="105"/>
                  </a:cubicBezTo>
                  <a:cubicBezTo>
                    <a:pt x="1" y="325"/>
                    <a:pt x="151" y="695"/>
                    <a:pt x="462" y="695"/>
                  </a:cubicBezTo>
                  <a:cubicBezTo>
                    <a:pt x="652" y="695"/>
                    <a:pt x="812" y="535"/>
                    <a:pt x="812" y="345"/>
                  </a:cubicBezTo>
                  <a:cubicBezTo>
                    <a:pt x="812" y="136"/>
                    <a:pt x="640" y="0"/>
                    <a:pt x="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4"/>
            <p:cNvSpPr/>
            <p:nvPr/>
          </p:nvSpPr>
          <p:spPr>
            <a:xfrm>
              <a:off x="7173281" y="1844192"/>
              <a:ext cx="9210" cy="7872"/>
            </a:xfrm>
            <a:custGeom>
              <a:rect b="b" l="l" r="r" t="t"/>
              <a:pathLst>
                <a:path extrusionOk="0" h="694" w="812">
                  <a:moveTo>
                    <a:pt x="463" y="1"/>
                  </a:moveTo>
                  <a:cubicBezTo>
                    <a:pt x="378" y="1"/>
                    <a:pt x="291" y="32"/>
                    <a:pt x="220" y="103"/>
                  </a:cubicBezTo>
                  <a:cubicBezTo>
                    <a:pt x="0" y="323"/>
                    <a:pt x="150" y="694"/>
                    <a:pt x="461" y="694"/>
                  </a:cubicBezTo>
                  <a:cubicBezTo>
                    <a:pt x="651" y="694"/>
                    <a:pt x="811" y="534"/>
                    <a:pt x="811" y="344"/>
                  </a:cubicBezTo>
                  <a:cubicBezTo>
                    <a:pt x="811" y="140"/>
                    <a:pt x="641"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4"/>
            <p:cNvSpPr/>
            <p:nvPr/>
          </p:nvSpPr>
          <p:spPr>
            <a:xfrm>
              <a:off x="7166351" y="1848400"/>
              <a:ext cx="9210" cy="7872"/>
            </a:xfrm>
            <a:custGeom>
              <a:rect b="b" l="l" r="r" t="t"/>
              <a:pathLst>
                <a:path extrusionOk="0" h="694" w="812">
                  <a:moveTo>
                    <a:pt x="463" y="0"/>
                  </a:moveTo>
                  <a:cubicBezTo>
                    <a:pt x="378" y="0"/>
                    <a:pt x="292" y="32"/>
                    <a:pt x="221" y="103"/>
                  </a:cubicBezTo>
                  <a:cubicBezTo>
                    <a:pt x="0" y="323"/>
                    <a:pt x="160" y="694"/>
                    <a:pt x="471" y="694"/>
                  </a:cubicBezTo>
                  <a:cubicBezTo>
                    <a:pt x="661" y="683"/>
                    <a:pt x="811" y="533"/>
                    <a:pt x="811" y="343"/>
                  </a:cubicBezTo>
                  <a:cubicBezTo>
                    <a:pt x="811" y="139"/>
                    <a:pt x="641" y="0"/>
                    <a:pt x="4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4"/>
            <p:cNvSpPr/>
            <p:nvPr/>
          </p:nvSpPr>
          <p:spPr>
            <a:xfrm>
              <a:off x="7159534" y="1852575"/>
              <a:ext cx="9097" cy="7792"/>
            </a:xfrm>
            <a:custGeom>
              <a:rect b="b" l="l" r="r" t="t"/>
              <a:pathLst>
                <a:path extrusionOk="0" h="687" w="802">
                  <a:moveTo>
                    <a:pt x="460" y="1"/>
                  </a:moveTo>
                  <a:cubicBezTo>
                    <a:pt x="376" y="1"/>
                    <a:pt x="290" y="33"/>
                    <a:pt x="221" y="105"/>
                  </a:cubicBezTo>
                  <a:cubicBezTo>
                    <a:pt x="0" y="315"/>
                    <a:pt x="151" y="686"/>
                    <a:pt x="461" y="686"/>
                  </a:cubicBezTo>
                  <a:cubicBezTo>
                    <a:pt x="651" y="686"/>
                    <a:pt x="802" y="536"/>
                    <a:pt x="802" y="346"/>
                  </a:cubicBezTo>
                  <a:cubicBezTo>
                    <a:pt x="802" y="137"/>
                    <a:pt x="634" y="1"/>
                    <a:pt x="4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4"/>
            <p:cNvSpPr/>
            <p:nvPr/>
          </p:nvSpPr>
          <p:spPr>
            <a:xfrm>
              <a:off x="7152604" y="1856749"/>
              <a:ext cx="9097" cy="7815"/>
            </a:xfrm>
            <a:custGeom>
              <a:rect b="b" l="l" r="r" t="t"/>
              <a:pathLst>
                <a:path extrusionOk="0" h="689" w="802">
                  <a:moveTo>
                    <a:pt x="455" y="0"/>
                  </a:moveTo>
                  <a:cubicBezTo>
                    <a:pt x="372" y="0"/>
                    <a:pt x="288" y="30"/>
                    <a:pt x="221" y="98"/>
                  </a:cubicBezTo>
                  <a:cubicBezTo>
                    <a:pt x="1" y="318"/>
                    <a:pt x="161" y="689"/>
                    <a:pt x="461" y="689"/>
                  </a:cubicBezTo>
                  <a:cubicBezTo>
                    <a:pt x="651" y="689"/>
                    <a:pt x="802" y="538"/>
                    <a:pt x="802" y="348"/>
                  </a:cubicBezTo>
                  <a:cubicBezTo>
                    <a:pt x="802" y="137"/>
                    <a:pt x="630" y="0"/>
                    <a:pt x="4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4"/>
            <p:cNvSpPr/>
            <p:nvPr/>
          </p:nvSpPr>
          <p:spPr>
            <a:xfrm>
              <a:off x="7145787" y="1860945"/>
              <a:ext cx="8983" cy="7713"/>
            </a:xfrm>
            <a:custGeom>
              <a:rect b="b" l="l" r="r" t="t"/>
              <a:pathLst>
                <a:path extrusionOk="0" h="680" w="792">
                  <a:moveTo>
                    <a:pt x="451" y="0"/>
                  </a:moveTo>
                  <a:cubicBezTo>
                    <a:pt x="367" y="0"/>
                    <a:pt x="282" y="31"/>
                    <a:pt x="211" y="98"/>
                  </a:cubicBezTo>
                  <a:cubicBezTo>
                    <a:pt x="1" y="319"/>
                    <a:pt x="151" y="679"/>
                    <a:pt x="461" y="679"/>
                  </a:cubicBezTo>
                  <a:cubicBezTo>
                    <a:pt x="642" y="679"/>
                    <a:pt x="792" y="529"/>
                    <a:pt x="792" y="339"/>
                  </a:cubicBezTo>
                  <a:cubicBezTo>
                    <a:pt x="792" y="135"/>
                    <a:pt x="626" y="0"/>
                    <a:pt x="4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4"/>
            <p:cNvSpPr/>
            <p:nvPr/>
          </p:nvSpPr>
          <p:spPr>
            <a:xfrm>
              <a:off x="7138857" y="1865142"/>
              <a:ext cx="8983" cy="7713"/>
            </a:xfrm>
            <a:custGeom>
              <a:rect b="b" l="l" r="r" t="t"/>
              <a:pathLst>
                <a:path extrusionOk="0" h="680" w="792">
                  <a:moveTo>
                    <a:pt x="451" y="1"/>
                  </a:moveTo>
                  <a:cubicBezTo>
                    <a:pt x="368" y="1"/>
                    <a:pt x="282" y="31"/>
                    <a:pt x="211" y="99"/>
                  </a:cubicBezTo>
                  <a:cubicBezTo>
                    <a:pt x="1" y="309"/>
                    <a:pt x="151" y="680"/>
                    <a:pt x="452" y="680"/>
                  </a:cubicBezTo>
                  <a:cubicBezTo>
                    <a:pt x="642" y="680"/>
                    <a:pt x="792" y="529"/>
                    <a:pt x="792" y="339"/>
                  </a:cubicBezTo>
                  <a:cubicBezTo>
                    <a:pt x="792" y="135"/>
                    <a:pt x="626" y="1"/>
                    <a:pt x="4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4"/>
            <p:cNvSpPr/>
            <p:nvPr/>
          </p:nvSpPr>
          <p:spPr>
            <a:xfrm>
              <a:off x="7133299" y="1869327"/>
              <a:ext cx="7622" cy="7622"/>
            </a:xfrm>
            <a:custGeom>
              <a:rect b="b" l="l" r="r" t="t"/>
              <a:pathLst>
                <a:path extrusionOk="0" h="672" w="672">
                  <a:moveTo>
                    <a:pt x="331" y="0"/>
                  </a:moveTo>
                  <a:cubicBezTo>
                    <a:pt x="150" y="0"/>
                    <a:pt x="0" y="150"/>
                    <a:pt x="0" y="331"/>
                  </a:cubicBezTo>
                  <a:cubicBezTo>
                    <a:pt x="0" y="521"/>
                    <a:pt x="150" y="671"/>
                    <a:pt x="331" y="671"/>
                  </a:cubicBezTo>
                  <a:cubicBezTo>
                    <a:pt x="521" y="671"/>
                    <a:pt x="671" y="521"/>
                    <a:pt x="671" y="331"/>
                  </a:cubicBezTo>
                  <a:cubicBezTo>
                    <a:pt x="671" y="150"/>
                    <a:pt x="521" y="0"/>
                    <a:pt x="3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4"/>
            <p:cNvSpPr/>
            <p:nvPr/>
          </p:nvSpPr>
          <p:spPr>
            <a:xfrm>
              <a:off x="7126368" y="1873411"/>
              <a:ext cx="7622" cy="7622"/>
            </a:xfrm>
            <a:custGeom>
              <a:rect b="b" l="l" r="r" t="t"/>
              <a:pathLst>
                <a:path extrusionOk="0" h="672" w="672">
                  <a:moveTo>
                    <a:pt x="331" y="1"/>
                  </a:moveTo>
                  <a:cubicBezTo>
                    <a:pt x="151" y="1"/>
                    <a:pt x="0" y="151"/>
                    <a:pt x="0" y="341"/>
                  </a:cubicBezTo>
                  <a:cubicBezTo>
                    <a:pt x="0" y="521"/>
                    <a:pt x="151" y="672"/>
                    <a:pt x="331" y="672"/>
                  </a:cubicBezTo>
                  <a:cubicBezTo>
                    <a:pt x="521" y="672"/>
                    <a:pt x="671" y="521"/>
                    <a:pt x="671" y="341"/>
                  </a:cubicBezTo>
                  <a:cubicBezTo>
                    <a:pt x="671" y="151"/>
                    <a:pt x="521" y="1"/>
                    <a:pt x="3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4"/>
            <p:cNvSpPr/>
            <p:nvPr/>
          </p:nvSpPr>
          <p:spPr>
            <a:xfrm>
              <a:off x="7118191" y="1877528"/>
              <a:ext cx="8870" cy="7599"/>
            </a:xfrm>
            <a:custGeom>
              <a:rect b="b" l="l" r="r" t="t"/>
              <a:pathLst>
                <a:path extrusionOk="0" h="670" w="782">
                  <a:moveTo>
                    <a:pt x="443" y="0"/>
                  </a:moveTo>
                  <a:cubicBezTo>
                    <a:pt x="362" y="0"/>
                    <a:pt x="278" y="31"/>
                    <a:pt x="211" y="98"/>
                  </a:cubicBezTo>
                  <a:cubicBezTo>
                    <a:pt x="0" y="309"/>
                    <a:pt x="141" y="669"/>
                    <a:pt x="441" y="669"/>
                  </a:cubicBezTo>
                  <a:cubicBezTo>
                    <a:pt x="631" y="669"/>
                    <a:pt x="781" y="519"/>
                    <a:pt x="781" y="339"/>
                  </a:cubicBezTo>
                  <a:cubicBezTo>
                    <a:pt x="781" y="135"/>
                    <a:pt x="616" y="0"/>
                    <a:pt x="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4"/>
            <p:cNvSpPr/>
            <p:nvPr/>
          </p:nvSpPr>
          <p:spPr>
            <a:xfrm>
              <a:off x="7111147" y="1881702"/>
              <a:ext cx="8870" cy="7509"/>
            </a:xfrm>
            <a:custGeom>
              <a:rect b="b" l="l" r="r" t="t"/>
              <a:pathLst>
                <a:path extrusionOk="0" h="662" w="782">
                  <a:moveTo>
                    <a:pt x="449" y="0"/>
                  </a:moveTo>
                  <a:cubicBezTo>
                    <a:pt x="366" y="0"/>
                    <a:pt x="280" y="31"/>
                    <a:pt x="211" y="101"/>
                  </a:cubicBezTo>
                  <a:cubicBezTo>
                    <a:pt x="0" y="311"/>
                    <a:pt x="151" y="662"/>
                    <a:pt x="451" y="662"/>
                  </a:cubicBezTo>
                  <a:cubicBezTo>
                    <a:pt x="631" y="662"/>
                    <a:pt x="782" y="511"/>
                    <a:pt x="782" y="331"/>
                  </a:cubicBezTo>
                  <a:cubicBezTo>
                    <a:pt x="782" y="130"/>
                    <a:pt x="619" y="0"/>
                    <a:pt x="4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4"/>
            <p:cNvSpPr/>
            <p:nvPr/>
          </p:nvSpPr>
          <p:spPr>
            <a:xfrm>
              <a:off x="7104217" y="1885808"/>
              <a:ext cx="8870" cy="7497"/>
            </a:xfrm>
            <a:custGeom>
              <a:rect b="b" l="l" r="r" t="t"/>
              <a:pathLst>
                <a:path extrusionOk="0" h="661" w="782">
                  <a:moveTo>
                    <a:pt x="445" y="1"/>
                  </a:moveTo>
                  <a:cubicBezTo>
                    <a:pt x="363" y="1"/>
                    <a:pt x="279" y="31"/>
                    <a:pt x="211" y="99"/>
                  </a:cubicBezTo>
                  <a:cubicBezTo>
                    <a:pt x="1" y="300"/>
                    <a:pt x="151" y="660"/>
                    <a:pt x="451" y="660"/>
                  </a:cubicBezTo>
                  <a:cubicBezTo>
                    <a:pt x="631" y="660"/>
                    <a:pt x="782" y="510"/>
                    <a:pt x="782" y="330"/>
                  </a:cubicBezTo>
                  <a:cubicBezTo>
                    <a:pt x="782" y="133"/>
                    <a:pt x="617" y="1"/>
                    <a:pt x="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4"/>
            <p:cNvSpPr/>
            <p:nvPr/>
          </p:nvSpPr>
          <p:spPr>
            <a:xfrm>
              <a:off x="7097286" y="1889903"/>
              <a:ext cx="8870" cy="7486"/>
            </a:xfrm>
            <a:custGeom>
              <a:rect b="b" l="l" r="r" t="t"/>
              <a:pathLst>
                <a:path extrusionOk="0" h="660" w="782">
                  <a:moveTo>
                    <a:pt x="445" y="0"/>
                  </a:moveTo>
                  <a:cubicBezTo>
                    <a:pt x="363" y="0"/>
                    <a:pt x="279" y="31"/>
                    <a:pt x="211" y="99"/>
                  </a:cubicBezTo>
                  <a:cubicBezTo>
                    <a:pt x="1" y="299"/>
                    <a:pt x="151" y="660"/>
                    <a:pt x="451" y="660"/>
                  </a:cubicBezTo>
                  <a:cubicBezTo>
                    <a:pt x="632" y="660"/>
                    <a:pt x="782" y="509"/>
                    <a:pt x="782" y="329"/>
                  </a:cubicBezTo>
                  <a:cubicBezTo>
                    <a:pt x="782" y="133"/>
                    <a:pt x="617" y="0"/>
                    <a:pt x="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4"/>
            <p:cNvSpPr/>
            <p:nvPr/>
          </p:nvSpPr>
          <p:spPr>
            <a:xfrm>
              <a:off x="7090356" y="1894043"/>
              <a:ext cx="8756" cy="7554"/>
            </a:xfrm>
            <a:custGeom>
              <a:rect b="b" l="l" r="r" t="t"/>
              <a:pathLst>
                <a:path extrusionOk="0" h="666" w="772">
                  <a:moveTo>
                    <a:pt x="441" y="1"/>
                  </a:moveTo>
                  <a:cubicBezTo>
                    <a:pt x="361" y="1"/>
                    <a:pt x="279" y="30"/>
                    <a:pt x="211" y="94"/>
                  </a:cubicBezTo>
                  <a:cubicBezTo>
                    <a:pt x="1" y="305"/>
                    <a:pt x="151" y="665"/>
                    <a:pt x="442" y="665"/>
                  </a:cubicBezTo>
                  <a:cubicBezTo>
                    <a:pt x="622" y="655"/>
                    <a:pt x="772" y="515"/>
                    <a:pt x="772" y="335"/>
                  </a:cubicBezTo>
                  <a:cubicBezTo>
                    <a:pt x="772" y="131"/>
                    <a:pt x="611" y="1"/>
                    <a:pt x="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4"/>
            <p:cNvSpPr/>
            <p:nvPr/>
          </p:nvSpPr>
          <p:spPr>
            <a:xfrm>
              <a:off x="7083551" y="1898081"/>
              <a:ext cx="8643" cy="7384"/>
            </a:xfrm>
            <a:custGeom>
              <a:rect b="b" l="l" r="r" t="t"/>
              <a:pathLst>
                <a:path extrusionOk="0" h="651" w="762">
                  <a:moveTo>
                    <a:pt x="435" y="0"/>
                  </a:moveTo>
                  <a:cubicBezTo>
                    <a:pt x="356" y="0"/>
                    <a:pt x="275" y="31"/>
                    <a:pt x="210" y="99"/>
                  </a:cubicBezTo>
                  <a:cubicBezTo>
                    <a:pt x="0" y="299"/>
                    <a:pt x="140" y="650"/>
                    <a:pt x="441" y="650"/>
                  </a:cubicBezTo>
                  <a:cubicBezTo>
                    <a:pt x="446" y="650"/>
                    <a:pt x="452" y="650"/>
                    <a:pt x="458" y="650"/>
                  </a:cubicBezTo>
                  <a:cubicBezTo>
                    <a:pt x="630" y="650"/>
                    <a:pt x="761" y="504"/>
                    <a:pt x="761" y="329"/>
                  </a:cubicBezTo>
                  <a:cubicBezTo>
                    <a:pt x="761" y="133"/>
                    <a:pt x="601" y="0"/>
                    <a:pt x="4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4"/>
            <p:cNvSpPr/>
            <p:nvPr/>
          </p:nvSpPr>
          <p:spPr>
            <a:xfrm>
              <a:off x="7077755" y="1902153"/>
              <a:ext cx="7395" cy="7395"/>
            </a:xfrm>
            <a:custGeom>
              <a:rect b="b" l="l" r="r" t="t"/>
              <a:pathLst>
                <a:path extrusionOk="0" h="652" w="652">
                  <a:moveTo>
                    <a:pt x="331" y="0"/>
                  </a:moveTo>
                  <a:cubicBezTo>
                    <a:pt x="151" y="0"/>
                    <a:pt x="0" y="150"/>
                    <a:pt x="0" y="331"/>
                  </a:cubicBezTo>
                  <a:cubicBezTo>
                    <a:pt x="0" y="511"/>
                    <a:pt x="151" y="651"/>
                    <a:pt x="331" y="651"/>
                  </a:cubicBezTo>
                  <a:cubicBezTo>
                    <a:pt x="501" y="651"/>
                    <a:pt x="651" y="511"/>
                    <a:pt x="651" y="331"/>
                  </a:cubicBezTo>
                  <a:cubicBezTo>
                    <a:pt x="651" y="150"/>
                    <a:pt x="501" y="0"/>
                    <a:pt x="3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4"/>
            <p:cNvSpPr/>
            <p:nvPr/>
          </p:nvSpPr>
          <p:spPr>
            <a:xfrm>
              <a:off x="7069577" y="1906191"/>
              <a:ext cx="8643" cy="7441"/>
            </a:xfrm>
            <a:custGeom>
              <a:rect b="b" l="l" r="r" t="t"/>
              <a:pathLst>
                <a:path extrusionOk="0" h="656" w="762">
                  <a:moveTo>
                    <a:pt x="432" y="1"/>
                  </a:moveTo>
                  <a:cubicBezTo>
                    <a:pt x="351" y="1"/>
                    <a:pt x="269" y="30"/>
                    <a:pt x="201" y="95"/>
                  </a:cubicBezTo>
                  <a:cubicBezTo>
                    <a:pt x="0" y="305"/>
                    <a:pt x="141" y="656"/>
                    <a:pt x="431" y="656"/>
                  </a:cubicBezTo>
                  <a:cubicBezTo>
                    <a:pt x="611" y="656"/>
                    <a:pt x="761" y="505"/>
                    <a:pt x="761" y="325"/>
                  </a:cubicBezTo>
                  <a:cubicBezTo>
                    <a:pt x="761" y="129"/>
                    <a:pt x="601" y="1"/>
                    <a:pt x="4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4"/>
            <p:cNvSpPr/>
            <p:nvPr/>
          </p:nvSpPr>
          <p:spPr>
            <a:xfrm>
              <a:off x="7062533" y="1910285"/>
              <a:ext cx="8643" cy="7327"/>
            </a:xfrm>
            <a:custGeom>
              <a:rect b="b" l="l" r="r" t="t"/>
              <a:pathLst>
                <a:path extrusionOk="0" h="646" w="762">
                  <a:moveTo>
                    <a:pt x="435" y="0"/>
                  </a:moveTo>
                  <a:cubicBezTo>
                    <a:pt x="356" y="0"/>
                    <a:pt x="276" y="30"/>
                    <a:pt x="211" y="94"/>
                  </a:cubicBezTo>
                  <a:cubicBezTo>
                    <a:pt x="0" y="295"/>
                    <a:pt x="151" y="645"/>
                    <a:pt x="441" y="645"/>
                  </a:cubicBezTo>
                  <a:cubicBezTo>
                    <a:pt x="611" y="645"/>
                    <a:pt x="762" y="505"/>
                    <a:pt x="762" y="325"/>
                  </a:cubicBezTo>
                  <a:cubicBezTo>
                    <a:pt x="762" y="128"/>
                    <a:pt x="601" y="0"/>
                    <a:pt x="4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4"/>
            <p:cNvSpPr/>
            <p:nvPr/>
          </p:nvSpPr>
          <p:spPr>
            <a:xfrm>
              <a:off x="7055603" y="1914368"/>
              <a:ext cx="8530" cy="7327"/>
            </a:xfrm>
            <a:custGeom>
              <a:rect b="b" l="l" r="r" t="t"/>
              <a:pathLst>
                <a:path extrusionOk="0" h="646" w="752">
                  <a:moveTo>
                    <a:pt x="431" y="1"/>
                  </a:moveTo>
                  <a:cubicBezTo>
                    <a:pt x="351" y="1"/>
                    <a:pt x="269" y="30"/>
                    <a:pt x="201" y="95"/>
                  </a:cubicBezTo>
                  <a:cubicBezTo>
                    <a:pt x="1" y="295"/>
                    <a:pt x="151" y="646"/>
                    <a:pt x="431" y="646"/>
                  </a:cubicBezTo>
                  <a:cubicBezTo>
                    <a:pt x="611" y="646"/>
                    <a:pt x="752" y="495"/>
                    <a:pt x="752" y="315"/>
                  </a:cubicBezTo>
                  <a:cubicBezTo>
                    <a:pt x="752" y="126"/>
                    <a:pt x="597"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4"/>
            <p:cNvSpPr/>
            <p:nvPr/>
          </p:nvSpPr>
          <p:spPr>
            <a:xfrm>
              <a:off x="7048672" y="1918372"/>
              <a:ext cx="8530" cy="7305"/>
            </a:xfrm>
            <a:custGeom>
              <a:rect b="b" l="l" r="r" t="t"/>
              <a:pathLst>
                <a:path extrusionOk="0" h="644" w="752">
                  <a:moveTo>
                    <a:pt x="421" y="0"/>
                  </a:moveTo>
                  <a:cubicBezTo>
                    <a:pt x="343" y="0"/>
                    <a:pt x="265" y="29"/>
                    <a:pt x="201" y="92"/>
                  </a:cubicBezTo>
                  <a:cubicBezTo>
                    <a:pt x="1" y="293"/>
                    <a:pt x="141" y="643"/>
                    <a:pt x="421" y="643"/>
                  </a:cubicBezTo>
                  <a:cubicBezTo>
                    <a:pt x="602" y="643"/>
                    <a:pt x="752" y="503"/>
                    <a:pt x="742" y="323"/>
                  </a:cubicBezTo>
                  <a:cubicBezTo>
                    <a:pt x="749" y="131"/>
                    <a:pt x="587" y="0"/>
                    <a:pt x="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4"/>
            <p:cNvSpPr/>
            <p:nvPr/>
          </p:nvSpPr>
          <p:spPr>
            <a:xfrm>
              <a:off x="7041629" y="1922433"/>
              <a:ext cx="8530" cy="7214"/>
            </a:xfrm>
            <a:custGeom>
              <a:rect b="b" l="l" r="r" t="t"/>
              <a:pathLst>
                <a:path extrusionOk="0" h="636" w="752">
                  <a:moveTo>
                    <a:pt x="427" y="1"/>
                  </a:moveTo>
                  <a:cubicBezTo>
                    <a:pt x="347" y="1"/>
                    <a:pt x="266" y="30"/>
                    <a:pt x="201" y="95"/>
                  </a:cubicBezTo>
                  <a:cubicBezTo>
                    <a:pt x="1" y="295"/>
                    <a:pt x="151" y="636"/>
                    <a:pt x="431" y="636"/>
                  </a:cubicBezTo>
                  <a:cubicBezTo>
                    <a:pt x="612" y="636"/>
                    <a:pt x="752" y="495"/>
                    <a:pt x="752" y="315"/>
                  </a:cubicBezTo>
                  <a:cubicBezTo>
                    <a:pt x="752" y="126"/>
                    <a:pt x="592" y="1"/>
                    <a:pt x="4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4"/>
            <p:cNvSpPr/>
            <p:nvPr/>
          </p:nvSpPr>
          <p:spPr>
            <a:xfrm>
              <a:off x="7034710" y="1926414"/>
              <a:ext cx="8416" cy="7214"/>
            </a:xfrm>
            <a:custGeom>
              <a:rect b="b" l="l" r="r" t="t"/>
              <a:pathLst>
                <a:path extrusionOk="0" h="636" w="742">
                  <a:moveTo>
                    <a:pt x="422" y="0"/>
                  </a:moveTo>
                  <a:cubicBezTo>
                    <a:pt x="344" y="0"/>
                    <a:pt x="265" y="30"/>
                    <a:pt x="200" y="94"/>
                  </a:cubicBezTo>
                  <a:cubicBezTo>
                    <a:pt x="0" y="295"/>
                    <a:pt x="140" y="635"/>
                    <a:pt x="421" y="635"/>
                  </a:cubicBezTo>
                  <a:cubicBezTo>
                    <a:pt x="601" y="635"/>
                    <a:pt x="741" y="495"/>
                    <a:pt x="741" y="325"/>
                  </a:cubicBezTo>
                  <a:cubicBezTo>
                    <a:pt x="741" y="128"/>
                    <a:pt x="585" y="0"/>
                    <a:pt x="4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4"/>
            <p:cNvSpPr/>
            <p:nvPr/>
          </p:nvSpPr>
          <p:spPr>
            <a:xfrm>
              <a:off x="7027666" y="1930498"/>
              <a:ext cx="8416" cy="7214"/>
            </a:xfrm>
            <a:custGeom>
              <a:rect b="b" l="l" r="r" t="t"/>
              <a:pathLst>
                <a:path extrusionOk="0" h="636" w="742">
                  <a:moveTo>
                    <a:pt x="424" y="1"/>
                  </a:moveTo>
                  <a:cubicBezTo>
                    <a:pt x="346" y="1"/>
                    <a:pt x="266" y="30"/>
                    <a:pt x="200" y="95"/>
                  </a:cubicBezTo>
                  <a:cubicBezTo>
                    <a:pt x="0" y="285"/>
                    <a:pt x="140" y="626"/>
                    <a:pt x="431" y="636"/>
                  </a:cubicBezTo>
                  <a:cubicBezTo>
                    <a:pt x="601" y="636"/>
                    <a:pt x="741" y="485"/>
                    <a:pt x="741" y="315"/>
                  </a:cubicBezTo>
                  <a:cubicBezTo>
                    <a:pt x="741" y="126"/>
                    <a:pt x="586" y="1"/>
                    <a:pt x="4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4"/>
            <p:cNvSpPr/>
            <p:nvPr/>
          </p:nvSpPr>
          <p:spPr>
            <a:xfrm>
              <a:off x="7020736" y="1934479"/>
              <a:ext cx="8303" cy="7214"/>
            </a:xfrm>
            <a:custGeom>
              <a:rect b="b" l="l" r="r" t="t"/>
              <a:pathLst>
                <a:path extrusionOk="0" h="636" w="732">
                  <a:moveTo>
                    <a:pt x="417" y="0"/>
                  </a:moveTo>
                  <a:cubicBezTo>
                    <a:pt x="340" y="0"/>
                    <a:pt x="262" y="29"/>
                    <a:pt x="201" y="94"/>
                  </a:cubicBezTo>
                  <a:cubicBezTo>
                    <a:pt x="0" y="295"/>
                    <a:pt x="141" y="635"/>
                    <a:pt x="421" y="635"/>
                  </a:cubicBezTo>
                  <a:cubicBezTo>
                    <a:pt x="591" y="635"/>
                    <a:pt x="731" y="485"/>
                    <a:pt x="731" y="315"/>
                  </a:cubicBezTo>
                  <a:cubicBezTo>
                    <a:pt x="731" y="125"/>
                    <a:pt x="576" y="0"/>
                    <a:pt x="4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4"/>
            <p:cNvSpPr/>
            <p:nvPr/>
          </p:nvSpPr>
          <p:spPr>
            <a:xfrm>
              <a:off x="7013692" y="1938449"/>
              <a:ext cx="8303" cy="7100"/>
            </a:xfrm>
            <a:custGeom>
              <a:rect b="b" l="l" r="r" t="t"/>
              <a:pathLst>
                <a:path extrusionOk="0" h="626" w="732">
                  <a:moveTo>
                    <a:pt x="422" y="0"/>
                  </a:moveTo>
                  <a:cubicBezTo>
                    <a:pt x="345" y="0"/>
                    <a:pt x="266" y="30"/>
                    <a:pt x="201" y="95"/>
                  </a:cubicBezTo>
                  <a:cubicBezTo>
                    <a:pt x="0" y="285"/>
                    <a:pt x="141" y="625"/>
                    <a:pt x="421" y="625"/>
                  </a:cubicBezTo>
                  <a:cubicBezTo>
                    <a:pt x="591" y="625"/>
                    <a:pt x="731" y="485"/>
                    <a:pt x="731" y="315"/>
                  </a:cubicBezTo>
                  <a:cubicBezTo>
                    <a:pt x="731" y="126"/>
                    <a:pt x="581" y="0"/>
                    <a:pt x="4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4"/>
            <p:cNvSpPr/>
            <p:nvPr/>
          </p:nvSpPr>
          <p:spPr>
            <a:xfrm>
              <a:off x="7006762" y="1942475"/>
              <a:ext cx="8189" cy="7044"/>
            </a:xfrm>
            <a:custGeom>
              <a:rect b="b" l="l" r="r" t="t"/>
              <a:pathLst>
                <a:path extrusionOk="0" h="621" w="722">
                  <a:moveTo>
                    <a:pt x="411" y="0"/>
                  </a:moveTo>
                  <a:cubicBezTo>
                    <a:pt x="335" y="0"/>
                    <a:pt x="256" y="28"/>
                    <a:pt x="191" y="90"/>
                  </a:cubicBezTo>
                  <a:cubicBezTo>
                    <a:pt x="1" y="291"/>
                    <a:pt x="141" y="621"/>
                    <a:pt x="411" y="621"/>
                  </a:cubicBezTo>
                  <a:cubicBezTo>
                    <a:pt x="581" y="621"/>
                    <a:pt x="722" y="481"/>
                    <a:pt x="722" y="311"/>
                  </a:cubicBezTo>
                  <a:cubicBezTo>
                    <a:pt x="722" y="121"/>
                    <a:pt x="571" y="0"/>
                    <a:pt x="4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4"/>
            <p:cNvSpPr/>
            <p:nvPr/>
          </p:nvSpPr>
          <p:spPr>
            <a:xfrm>
              <a:off x="6999718" y="1946400"/>
              <a:ext cx="8189" cy="7100"/>
            </a:xfrm>
            <a:custGeom>
              <a:rect b="b" l="l" r="r" t="t"/>
              <a:pathLst>
                <a:path extrusionOk="0" h="626" w="722">
                  <a:moveTo>
                    <a:pt x="412" y="0"/>
                  </a:moveTo>
                  <a:cubicBezTo>
                    <a:pt x="335" y="0"/>
                    <a:pt x="256" y="30"/>
                    <a:pt x="191" y="95"/>
                  </a:cubicBezTo>
                  <a:cubicBezTo>
                    <a:pt x="1" y="295"/>
                    <a:pt x="141" y="625"/>
                    <a:pt x="411" y="625"/>
                  </a:cubicBezTo>
                  <a:cubicBezTo>
                    <a:pt x="592" y="625"/>
                    <a:pt x="722" y="485"/>
                    <a:pt x="722" y="315"/>
                  </a:cubicBezTo>
                  <a:cubicBezTo>
                    <a:pt x="722" y="126"/>
                    <a:pt x="571" y="0"/>
                    <a:pt x="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4"/>
            <p:cNvSpPr/>
            <p:nvPr/>
          </p:nvSpPr>
          <p:spPr>
            <a:xfrm>
              <a:off x="6992674" y="1950370"/>
              <a:ext cx="8189" cy="7100"/>
            </a:xfrm>
            <a:custGeom>
              <a:rect b="b" l="l" r="r" t="t"/>
              <a:pathLst>
                <a:path extrusionOk="0" h="626" w="722">
                  <a:moveTo>
                    <a:pt x="412" y="1"/>
                  </a:moveTo>
                  <a:cubicBezTo>
                    <a:pt x="335" y="1"/>
                    <a:pt x="256" y="30"/>
                    <a:pt x="191" y="95"/>
                  </a:cubicBezTo>
                  <a:cubicBezTo>
                    <a:pt x="1" y="295"/>
                    <a:pt x="141" y="626"/>
                    <a:pt x="411" y="626"/>
                  </a:cubicBezTo>
                  <a:cubicBezTo>
                    <a:pt x="592" y="626"/>
                    <a:pt x="722" y="486"/>
                    <a:pt x="722" y="316"/>
                  </a:cubicBezTo>
                  <a:cubicBezTo>
                    <a:pt x="722" y="126"/>
                    <a:pt x="571" y="1"/>
                    <a:pt x="4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4"/>
            <p:cNvSpPr/>
            <p:nvPr/>
          </p:nvSpPr>
          <p:spPr>
            <a:xfrm>
              <a:off x="6985744" y="1954396"/>
              <a:ext cx="8076" cy="7055"/>
            </a:xfrm>
            <a:custGeom>
              <a:rect b="b" l="l" r="r" t="t"/>
              <a:pathLst>
                <a:path extrusionOk="0" h="622" w="712">
                  <a:moveTo>
                    <a:pt x="405" y="1"/>
                  </a:moveTo>
                  <a:cubicBezTo>
                    <a:pt x="330" y="1"/>
                    <a:pt x="253" y="29"/>
                    <a:pt x="191" y="91"/>
                  </a:cubicBezTo>
                  <a:cubicBezTo>
                    <a:pt x="1" y="281"/>
                    <a:pt x="131" y="621"/>
                    <a:pt x="412" y="621"/>
                  </a:cubicBezTo>
                  <a:cubicBezTo>
                    <a:pt x="582" y="611"/>
                    <a:pt x="712" y="481"/>
                    <a:pt x="712" y="311"/>
                  </a:cubicBezTo>
                  <a:cubicBezTo>
                    <a:pt x="712" y="122"/>
                    <a:pt x="561" y="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4"/>
            <p:cNvSpPr/>
            <p:nvPr/>
          </p:nvSpPr>
          <p:spPr>
            <a:xfrm>
              <a:off x="6978598" y="1958321"/>
              <a:ext cx="8189" cy="6987"/>
            </a:xfrm>
            <a:custGeom>
              <a:rect b="b" l="l" r="r" t="t"/>
              <a:pathLst>
                <a:path extrusionOk="0" h="616" w="722">
                  <a:moveTo>
                    <a:pt x="416" y="1"/>
                  </a:moveTo>
                  <a:cubicBezTo>
                    <a:pt x="340" y="1"/>
                    <a:pt x="263" y="30"/>
                    <a:pt x="200" y="95"/>
                  </a:cubicBezTo>
                  <a:cubicBezTo>
                    <a:pt x="0" y="285"/>
                    <a:pt x="140" y="616"/>
                    <a:pt x="421" y="616"/>
                  </a:cubicBezTo>
                  <a:cubicBezTo>
                    <a:pt x="591" y="616"/>
                    <a:pt x="721" y="476"/>
                    <a:pt x="721" y="305"/>
                  </a:cubicBezTo>
                  <a:cubicBezTo>
                    <a:pt x="721" y="124"/>
                    <a:pt x="572"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4"/>
            <p:cNvSpPr/>
            <p:nvPr/>
          </p:nvSpPr>
          <p:spPr>
            <a:xfrm>
              <a:off x="6971668" y="1962257"/>
              <a:ext cx="8189" cy="6919"/>
            </a:xfrm>
            <a:custGeom>
              <a:rect b="b" l="l" r="r" t="t"/>
              <a:pathLst>
                <a:path extrusionOk="0" h="610" w="722">
                  <a:moveTo>
                    <a:pt x="407" y="1"/>
                  </a:moveTo>
                  <a:cubicBezTo>
                    <a:pt x="331" y="1"/>
                    <a:pt x="254" y="28"/>
                    <a:pt x="191" y="89"/>
                  </a:cubicBezTo>
                  <a:cubicBezTo>
                    <a:pt x="0" y="289"/>
                    <a:pt x="140" y="609"/>
                    <a:pt x="411" y="609"/>
                  </a:cubicBezTo>
                  <a:cubicBezTo>
                    <a:pt x="417" y="610"/>
                    <a:pt x="422" y="610"/>
                    <a:pt x="428" y="610"/>
                  </a:cubicBezTo>
                  <a:cubicBezTo>
                    <a:pt x="590" y="610"/>
                    <a:pt x="721" y="473"/>
                    <a:pt x="721" y="309"/>
                  </a:cubicBezTo>
                  <a:cubicBezTo>
                    <a:pt x="721" y="125"/>
                    <a:pt x="568" y="1"/>
                    <a:pt x="4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4"/>
            <p:cNvSpPr/>
            <p:nvPr/>
          </p:nvSpPr>
          <p:spPr>
            <a:xfrm>
              <a:off x="6964624" y="1966238"/>
              <a:ext cx="8076" cy="6908"/>
            </a:xfrm>
            <a:custGeom>
              <a:rect b="b" l="l" r="r" t="t"/>
              <a:pathLst>
                <a:path extrusionOk="0" h="609" w="712">
                  <a:moveTo>
                    <a:pt x="400" y="0"/>
                  </a:moveTo>
                  <a:cubicBezTo>
                    <a:pt x="326" y="0"/>
                    <a:pt x="251" y="28"/>
                    <a:pt x="191" y="88"/>
                  </a:cubicBezTo>
                  <a:cubicBezTo>
                    <a:pt x="0" y="278"/>
                    <a:pt x="131" y="609"/>
                    <a:pt x="411" y="609"/>
                  </a:cubicBezTo>
                  <a:cubicBezTo>
                    <a:pt x="571" y="609"/>
                    <a:pt x="711" y="469"/>
                    <a:pt x="711" y="308"/>
                  </a:cubicBezTo>
                  <a:cubicBezTo>
                    <a:pt x="711" y="124"/>
                    <a:pt x="558" y="0"/>
                    <a:pt x="4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4"/>
            <p:cNvSpPr/>
            <p:nvPr/>
          </p:nvSpPr>
          <p:spPr>
            <a:xfrm>
              <a:off x="6957581" y="1970185"/>
              <a:ext cx="7962" cy="6828"/>
            </a:xfrm>
            <a:custGeom>
              <a:rect b="b" l="l" r="r" t="t"/>
              <a:pathLst>
                <a:path extrusionOk="0" h="602" w="702">
                  <a:moveTo>
                    <a:pt x="403" y="0"/>
                  </a:moveTo>
                  <a:cubicBezTo>
                    <a:pt x="329" y="0"/>
                    <a:pt x="253" y="28"/>
                    <a:pt x="191" y="91"/>
                  </a:cubicBezTo>
                  <a:cubicBezTo>
                    <a:pt x="1" y="281"/>
                    <a:pt x="131" y="601"/>
                    <a:pt x="401" y="601"/>
                  </a:cubicBezTo>
                  <a:cubicBezTo>
                    <a:pt x="571" y="601"/>
                    <a:pt x="701" y="471"/>
                    <a:pt x="701" y="301"/>
                  </a:cubicBezTo>
                  <a:cubicBezTo>
                    <a:pt x="701" y="119"/>
                    <a:pt x="556" y="0"/>
                    <a:pt x="4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4"/>
            <p:cNvSpPr/>
            <p:nvPr/>
          </p:nvSpPr>
          <p:spPr>
            <a:xfrm>
              <a:off x="6950537" y="1974075"/>
              <a:ext cx="7962" cy="6908"/>
            </a:xfrm>
            <a:custGeom>
              <a:rect b="b" l="l" r="r" t="t"/>
              <a:pathLst>
                <a:path extrusionOk="0" h="609" w="702">
                  <a:moveTo>
                    <a:pt x="398" y="0"/>
                  </a:moveTo>
                  <a:cubicBezTo>
                    <a:pt x="325" y="0"/>
                    <a:pt x="252" y="27"/>
                    <a:pt x="191" y="88"/>
                  </a:cubicBezTo>
                  <a:cubicBezTo>
                    <a:pt x="1" y="278"/>
                    <a:pt x="131" y="609"/>
                    <a:pt x="401" y="609"/>
                  </a:cubicBezTo>
                  <a:cubicBezTo>
                    <a:pt x="571" y="609"/>
                    <a:pt x="702" y="469"/>
                    <a:pt x="702" y="308"/>
                  </a:cubicBezTo>
                  <a:cubicBezTo>
                    <a:pt x="702" y="124"/>
                    <a:pt x="553" y="0"/>
                    <a:pt x="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4"/>
            <p:cNvSpPr/>
            <p:nvPr/>
          </p:nvSpPr>
          <p:spPr>
            <a:xfrm>
              <a:off x="6943493" y="1978023"/>
              <a:ext cx="7962" cy="6828"/>
            </a:xfrm>
            <a:custGeom>
              <a:rect b="b" l="l" r="r" t="t"/>
              <a:pathLst>
                <a:path extrusionOk="0" h="602" w="702">
                  <a:moveTo>
                    <a:pt x="404" y="0"/>
                  </a:moveTo>
                  <a:cubicBezTo>
                    <a:pt x="329" y="0"/>
                    <a:pt x="253" y="28"/>
                    <a:pt x="191" y="91"/>
                  </a:cubicBezTo>
                  <a:cubicBezTo>
                    <a:pt x="1" y="271"/>
                    <a:pt x="131" y="601"/>
                    <a:pt x="401" y="601"/>
                  </a:cubicBezTo>
                  <a:cubicBezTo>
                    <a:pt x="572" y="601"/>
                    <a:pt x="702" y="471"/>
                    <a:pt x="702" y="301"/>
                  </a:cubicBezTo>
                  <a:cubicBezTo>
                    <a:pt x="702" y="119"/>
                    <a:pt x="557" y="0"/>
                    <a:pt x="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4"/>
            <p:cNvSpPr/>
            <p:nvPr/>
          </p:nvSpPr>
          <p:spPr>
            <a:xfrm>
              <a:off x="6936450" y="1981913"/>
              <a:ext cx="7962" cy="6794"/>
            </a:xfrm>
            <a:custGeom>
              <a:rect b="b" l="l" r="r" t="t"/>
              <a:pathLst>
                <a:path extrusionOk="0" h="599" w="702">
                  <a:moveTo>
                    <a:pt x="399" y="0"/>
                  </a:moveTo>
                  <a:cubicBezTo>
                    <a:pt x="327" y="0"/>
                    <a:pt x="252" y="27"/>
                    <a:pt x="191" y="88"/>
                  </a:cubicBezTo>
                  <a:cubicBezTo>
                    <a:pt x="1" y="278"/>
                    <a:pt x="131" y="599"/>
                    <a:pt x="401" y="599"/>
                  </a:cubicBezTo>
                  <a:cubicBezTo>
                    <a:pt x="562" y="599"/>
                    <a:pt x="702" y="469"/>
                    <a:pt x="702" y="298"/>
                  </a:cubicBezTo>
                  <a:cubicBezTo>
                    <a:pt x="702" y="121"/>
                    <a:pt x="554" y="0"/>
                    <a:pt x="3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4"/>
            <p:cNvSpPr/>
            <p:nvPr/>
          </p:nvSpPr>
          <p:spPr>
            <a:xfrm>
              <a:off x="6929417" y="1985815"/>
              <a:ext cx="7838" cy="6760"/>
            </a:xfrm>
            <a:custGeom>
              <a:rect b="b" l="l" r="r" t="t"/>
              <a:pathLst>
                <a:path extrusionOk="0" h="596" w="691">
                  <a:moveTo>
                    <a:pt x="388" y="1"/>
                  </a:moveTo>
                  <a:cubicBezTo>
                    <a:pt x="315" y="1"/>
                    <a:pt x="241" y="27"/>
                    <a:pt x="180" y="85"/>
                  </a:cubicBezTo>
                  <a:cubicBezTo>
                    <a:pt x="0" y="275"/>
                    <a:pt x="130" y="595"/>
                    <a:pt x="391" y="595"/>
                  </a:cubicBezTo>
                  <a:cubicBezTo>
                    <a:pt x="561" y="595"/>
                    <a:pt x="691" y="465"/>
                    <a:pt x="691" y="295"/>
                  </a:cubicBezTo>
                  <a:cubicBezTo>
                    <a:pt x="691" y="118"/>
                    <a:pt x="543"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4"/>
            <p:cNvSpPr/>
            <p:nvPr/>
          </p:nvSpPr>
          <p:spPr>
            <a:xfrm>
              <a:off x="6922260" y="1989717"/>
              <a:ext cx="7962" cy="6715"/>
            </a:xfrm>
            <a:custGeom>
              <a:rect b="b" l="l" r="r" t="t"/>
              <a:pathLst>
                <a:path extrusionOk="0" h="592" w="702">
                  <a:moveTo>
                    <a:pt x="403" y="1"/>
                  </a:moveTo>
                  <a:cubicBezTo>
                    <a:pt x="329" y="1"/>
                    <a:pt x="253" y="29"/>
                    <a:pt x="190" y="91"/>
                  </a:cubicBezTo>
                  <a:cubicBezTo>
                    <a:pt x="0" y="271"/>
                    <a:pt x="140" y="592"/>
                    <a:pt x="401" y="592"/>
                  </a:cubicBezTo>
                  <a:cubicBezTo>
                    <a:pt x="571" y="592"/>
                    <a:pt x="701" y="462"/>
                    <a:pt x="701" y="301"/>
                  </a:cubicBezTo>
                  <a:cubicBezTo>
                    <a:pt x="701" y="119"/>
                    <a:pt x="556" y="1"/>
                    <a:pt x="4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4"/>
            <p:cNvSpPr/>
            <p:nvPr/>
          </p:nvSpPr>
          <p:spPr>
            <a:xfrm>
              <a:off x="6915330" y="1993584"/>
              <a:ext cx="7736" cy="6715"/>
            </a:xfrm>
            <a:custGeom>
              <a:rect b="b" l="l" r="r" t="t"/>
              <a:pathLst>
                <a:path extrusionOk="0" h="592" w="682">
                  <a:moveTo>
                    <a:pt x="391" y="0"/>
                  </a:moveTo>
                  <a:cubicBezTo>
                    <a:pt x="318" y="0"/>
                    <a:pt x="243" y="28"/>
                    <a:pt x="181" y="91"/>
                  </a:cubicBezTo>
                  <a:cubicBezTo>
                    <a:pt x="0" y="271"/>
                    <a:pt x="130" y="591"/>
                    <a:pt x="391" y="591"/>
                  </a:cubicBezTo>
                  <a:cubicBezTo>
                    <a:pt x="551" y="591"/>
                    <a:pt x="681" y="461"/>
                    <a:pt x="681" y="301"/>
                  </a:cubicBezTo>
                  <a:cubicBezTo>
                    <a:pt x="681" y="119"/>
                    <a:pt x="541" y="0"/>
                    <a:pt x="3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4"/>
            <p:cNvSpPr/>
            <p:nvPr/>
          </p:nvSpPr>
          <p:spPr>
            <a:xfrm>
              <a:off x="6908173" y="1997520"/>
              <a:ext cx="7849" cy="6635"/>
            </a:xfrm>
            <a:custGeom>
              <a:rect b="b" l="l" r="r" t="t"/>
              <a:pathLst>
                <a:path extrusionOk="0" h="585" w="692">
                  <a:moveTo>
                    <a:pt x="392" y="0"/>
                  </a:moveTo>
                  <a:cubicBezTo>
                    <a:pt x="320" y="0"/>
                    <a:pt x="248" y="26"/>
                    <a:pt x="191" y="84"/>
                  </a:cubicBezTo>
                  <a:cubicBezTo>
                    <a:pt x="0" y="264"/>
                    <a:pt x="131" y="585"/>
                    <a:pt x="401" y="585"/>
                  </a:cubicBezTo>
                  <a:cubicBezTo>
                    <a:pt x="561" y="585"/>
                    <a:pt x="691" y="455"/>
                    <a:pt x="691" y="294"/>
                  </a:cubicBezTo>
                  <a:cubicBezTo>
                    <a:pt x="691" y="117"/>
                    <a:pt x="543"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4"/>
            <p:cNvSpPr/>
            <p:nvPr/>
          </p:nvSpPr>
          <p:spPr>
            <a:xfrm>
              <a:off x="6901129" y="2001377"/>
              <a:ext cx="7736" cy="6647"/>
            </a:xfrm>
            <a:custGeom>
              <a:rect b="b" l="l" r="r" t="t"/>
              <a:pathLst>
                <a:path extrusionOk="0" h="586" w="682">
                  <a:moveTo>
                    <a:pt x="389" y="1"/>
                  </a:moveTo>
                  <a:cubicBezTo>
                    <a:pt x="320" y="1"/>
                    <a:pt x="249" y="27"/>
                    <a:pt x="191" y="84"/>
                  </a:cubicBezTo>
                  <a:cubicBezTo>
                    <a:pt x="1" y="275"/>
                    <a:pt x="131" y="585"/>
                    <a:pt x="391" y="585"/>
                  </a:cubicBezTo>
                  <a:cubicBezTo>
                    <a:pt x="551" y="585"/>
                    <a:pt x="681" y="455"/>
                    <a:pt x="681" y="295"/>
                  </a:cubicBezTo>
                  <a:cubicBezTo>
                    <a:pt x="681" y="118"/>
                    <a:pt x="538" y="1"/>
                    <a:pt x="3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4"/>
            <p:cNvSpPr/>
            <p:nvPr/>
          </p:nvSpPr>
          <p:spPr>
            <a:xfrm>
              <a:off x="6894085" y="2005245"/>
              <a:ext cx="7736" cy="6522"/>
            </a:xfrm>
            <a:custGeom>
              <a:rect b="b" l="l" r="r" t="t"/>
              <a:pathLst>
                <a:path extrusionOk="0" h="575" w="682">
                  <a:moveTo>
                    <a:pt x="383" y="0"/>
                  </a:moveTo>
                  <a:cubicBezTo>
                    <a:pt x="312" y="0"/>
                    <a:pt x="239" y="26"/>
                    <a:pt x="181" y="84"/>
                  </a:cubicBezTo>
                  <a:cubicBezTo>
                    <a:pt x="1" y="264"/>
                    <a:pt x="131" y="575"/>
                    <a:pt x="391" y="575"/>
                  </a:cubicBezTo>
                  <a:cubicBezTo>
                    <a:pt x="551" y="575"/>
                    <a:pt x="682" y="444"/>
                    <a:pt x="682" y="284"/>
                  </a:cubicBezTo>
                  <a:cubicBezTo>
                    <a:pt x="682" y="115"/>
                    <a:pt x="534" y="0"/>
                    <a:pt x="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4"/>
            <p:cNvSpPr/>
            <p:nvPr/>
          </p:nvSpPr>
          <p:spPr>
            <a:xfrm>
              <a:off x="6887042" y="2009078"/>
              <a:ext cx="7622" cy="6556"/>
            </a:xfrm>
            <a:custGeom>
              <a:rect b="b" l="l" r="r" t="t"/>
              <a:pathLst>
                <a:path extrusionOk="0" h="578" w="672">
                  <a:moveTo>
                    <a:pt x="385" y="0"/>
                  </a:moveTo>
                  <a:cubicBezTo>
                    <a:pt x="314" y="0"/>
                    <a:pt x="240" y="27"/>
                    <a:pt x="181" y="86"/>
                  </a:cubicBezTo>
                  <a:cubicBezTo>
                    <a:pt x="1" y="267"/>
                    <a:pt x="121" y="577"/>
                    <a:pt x="381" y="577"/>
                  </a:cubicBezTo>
                  <a:cubicBezTo>
                    <a:pt x="542" y="577"/>
                    <a:pt x="672" y="447"/>
                    <a:pt x="672" y="287"/>
                  </a:cubicBezTo>
                  <a:cubicBezTo>
                    <a:pt x="672" y="112"/>
                    <a:pt x="532" y="0"/>
                    <a:pt x="3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4"/>
            <p:cNvSpPr/>
            <p:nvPr/>
          </p:nvSpPr>
          <p:spPr>
            <a:xfrm>
              <a:off x="6879885" y="2012889"/>
              <a:ext cx="7622" cy="6601"/>
            </a:xfrm>
            <a:custGeom>
              <a:rect b="b" l="l" r="r" t="t"/>
              <a:pathLst>
                <a:path extrusionOk="0" h="582" w="672">
                  <a:moveTo>
                    <a:pt x="386" y="0"/>
                  </a:moveTo>
                  <a:cubicBezTo>
                    <a:pt x="314" y="0"/>
                    <a:pt x="240" y="28"/>
                    <a:pt x="181" y="91"/>
                  </a:cubicBezTo>
                  <a:cubicBezTo>
                    <a:pt x="1" y="271"/>
                    <a:pt x="131" y="582"/>
                    <a:pt x="391" y="582"/>
                  </a:cubicBezTo>
                  <a:cubicBezTo>
                    <a:pt x="542" y="582"/>
                    <a:pt x="672" y="451"/>
                    <a:pt x="672" y="291"/>
                  </a:cubicBezTo>
                  <a:cubicBezTo>
                    <a:pt x="672" y="116"/>
                    <a:pt x="532" y="0"/>
                    <a:pt x="3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4"/>
            <p:cNvSpPr/>
            <p:nvPr/>
          </p:nvSpPr>
          <p:spPr>
            <a:xfrm>
              <a:off x="6872852" y="2016712"/>
              <a:ext cx="7611" cy="6533"/>
            </a:xfrm>
            <a:custGeom>
              <a:rect b="b" l="l" r="r" t="t"/>
              <a:pathLst>
                <a:path extrusionOk="0" h="576" w="671">
                  <a:moveTo>
                    <a:pt x="379" y="1"/>
                  </a:moveTo>
                  <a:cubicBezTo>
                    <a:pt x="309" y="1"/>
                    <a:pt x="238" y="27"/>
                    <a:pt x="180" y="84"/>
                  </a:cubicBezTo>
                  <a:cubicBezTo>
                    <a:pt x="0" y="265"/>
                    <a:pt x="120" y="575"/>
                    <a:pt x="381" y="575"/>
                  </a:cubicBezTo>
                  <a:cubicBezTo>
                    <a:pt x="541" y="575"/>
                    <a:pt x="671" y="445"/>
                    <a:pt x="671" y="295"/>
                  </a:cubicBezTo>
                  <a:cubicBezTo>
                    <a:pt x="671" y="118"/>
                    <a:pt x="527"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4"/>
            <p:cNvSpPr/>
            <p:nvPr/>
          </p:nvSpPr>
          <p:spPr>
            <a:xfrm>
              <a:off x="6865695" y="2020568"/>
              <a:ext cx="7622" cy="6533"/>
            </a:xfrm>
            <a:custGeom>
              <a:rect b="b" l="l" r="r" t="t"/>
              <a:pathLst>
                <a:path extrusionOk="0" h="576" w="672">
                  <a:moveTo>
                    <a:pt x="380" y="1"/>
                  </a:moveTo>
                  <a:cubicBezTo>
                    <a:pt x="310" y="1"/>
                    <a:pt x="238" y="27"/>
                    <a:pt x="180" y="85"/>
                  </a:cubicBezTo>
                  <a:cubicBezTo>
                    <a:pt x="0" y="265"/>
                    <a:pt x="130" y="576"/>
                    <a:pt x="381" y="576"/>
                  </a:cubicBezTo>
                  <a:cubicBezTo>
                    <a:pt x="541" y="566"/>
                    <a:pt x="671" y="445"/>
                    <a:pt x="671" y="285"/>
                  </a:cubicBezTo>
                  <a:cubicBezTo>
                    <a:pt x="671" y="115"/>
                    <a:pt x="528" y="1"/>
                    <a:pt x="3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4"/>
            <p:cNvSpPr/>
            <p:nvPr/>
          </p:nvSpPr>
          <p:spPr>
            <a:xfrm>
              <a:off x="6858651" y="2024379"/>
              <a:ext cx="7509" cy="6465"/>
            </a:xfrm>
            <a:custGeom>
              <a:rect b="b" l="l" r="r" t="t"/>
              <a:pathLst>
                <a:path extrusionOk="0" h="570" w="662">
                  <a:moveTo>
                    <a:pt x="372" y="0"/>
                  </a:moveTo>
                  <a:cubicBezTo>
                    <a:pt x="304" y="0"/>
                    <a:pt x="235" y="25"/>
                    <a:pt x="181" y="79"/>
                  </a:cubicBezTo>
                  <a:cubicBezTo>
                    <a:pt x="0" y="260"/>
                    <a:pt x="120" y="570"/>
                    <a:pt x="381" y="570"/>
                  </a:cubicBezTo>
                  <a:cubicBezTo>
                    <a:pt x="531" y="570"/>
                    <a:pt x="661" y="440"/>
                    <a:pt x="661" y="290"/>
                  </a:cubicBezTo>
                  <a:cubicBezTo>
                    <a:pt x="661" y="112"/>
                    <a:pt x="517" y="0"/>
                    <a:pt x="3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4"/>
            <p:cNvSpPr/>
            <p:nvPr/>
          </p:nvSpPr>
          <p:spPr>
            <a:xfrm>
              <a:off x="6851494" y="2028179"/>
              <a:ext cx="7509" cy="6420"/>
            </a:xfrm>
            <a:custGeom>
              <a:rect b="b" l="l" r="r" t="t"/>
              <a:pathLst>
                <a:path extrusionOk="0" h="566" w="662">
                  <a:moveTo>
                    <a:pt x="378" y="1"/>
                  </a:moveTo>
                  <a:cubicBezTo>
                    <a:pt x="309" y="1"/>
                    <a:pt x="239" y="27"/>
                    <a:pt x="181" y="85"/>
                  </a:cubicBezTo>
                  <a:cubicBezTo>
                    <a:pt x="0" y="265"/>
                    <a:pt x="131" y="565"/>
                    <a:pt x="381" y="565"/>
                  </a:cubicBezTo>
                  <a:cubicBezTo>
                    <a:pt x="541" y="565"/>
                    <a:pt x="661" y="445"/>
                    <a:pt x="661" y="285"/>
                  </a:cubicBezTo>
                  <a:cubicBezTo>
                    <a:pt x="661" y="115"/>
                    <a:pt x="523" y="1"/>
                    <a:pt x="3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4"/>
            <p:cNvSpPr/>
            <p:nvPr/>
          </p:nvSpPr>
          <p:spPr>
            <a:xfrm>
              <a:off x="6844451" y="2032013"/>
              <a:ext cx="7395" cy="6329"/>
            </a:xfrm>
            <a:custGeom>
              <a:rect b="b" l="l" r="r" t="t"/>
              <a:pathLst>
                <a:path extrusionOk="0" h="558" w="652">
                  <a:moveTo>
                    <a:pt x="374" y="1"/>
                  </a:moveTo>
                  <a:cubicBezTo>
                    <a:pt x="303" y="1"/>
                    <a:pt x="230" y="28"/>
                    <a:pt x="171" y="87"/>
                  </a:cubicBezTo>
                  <a:cubicBezTo>
                    <a:pt x="1" y="257"/>
                    <a:pt x="121" y="558"/>
                    <a:pt x="371" y="558"/>
                  </a:cubicBezTo>
                  <a:cubicBezTo>
                    <a:pt x="531" y="558"/>
                    <a:pt x="651" y="438"/>
                    <a:pt x="651" y="278"/>
                  </a:cubicBezTo>
                  <a:cubicBezTo>
                    <a:pt x="651" y="110"/>
                    <a:pt x="517" y="1"/>
                    <a:pt x="3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4"/>
            <p:cNvSpPr/>
            <p:nvPr/>
          </p:nvSpPr>
          <p:spPr>
            <a:xfrm>
              <a:off x="6837294" y="2035733"/>
              <a:ext cx="7395" cy="6363"/>
            </a:xfrm>
            <a:custGeom>
              <a:rect b="b" l="l" r="r" t="t"/>
              <a:pathLst>
                <a:path extrusionOk="0" h="561" w="652">
                  <a:moveTo>
                    <a:pt x="371" y="0"/>
                  </a:moveTo>
                  <a:cubicBezTo>
                    <a:pt x="304" y="0"/>
                    <a:pt x="236" y="25"/>
                    <a:pt x="181" y="80"/>
                  </a:cubicBezTo>
                  <a:cubicBezTo>
                    <a:pt x="1" y="260"/>
                    <a:pt x="131" y="560"/>
                    <a:pt x="371" y="560"/>
                  </a:cubicBezTo>
                  <a:cubicBezTo>
                    <a:pt x="531" y="560"/>
                    <a:pt x="652" y="440"/>
                    <a:pt x="652" y="280"/>
                  </a:cubicBezTo>
                  <a:cubicBezTo>
                    <a:pt x="652" y="110"/>
                    <a:pt x="513" y="0"/>
                    <a:pt x="3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4"/>
            <p:cNvSpPr/>
            <p:nvPr/>
          </p:nvSpPr>
          <p:spPr>
            <a:xfrm>
              <a:off x="6830136" y="2039544"/>
              <a:ext cx="7395" cy="6409"/>
            </a:xfrm>
            <a:custGeom>
              <a:rect b="b" l="l" r="r" t="t"/>
              <a:pathLst>
                <a:path extrusionOk="0" h="565" w="652">
                  <a:moveTo>
                    <a:pt x="372" y="0"/>
                  </a:moveTo>
                  <a:cubicBezTo>
                    <a:pt x="304" y="0"/>
                    <a:pt x="236" y="26"/>
                    <a:pt x="181" y="84"/>
                  </a:cubicBezTo>
                  <a:cubicBezTo>
                    <a:pt x="1" y="264"/>
                    <a:pt x="131" y="565"/>
                    <a:pt x="381" y="565"/>
                  </a:cubicBezTo>
                  <a:cubicBezTo>
                    <a:pt x="532" y="565"/>
                    <a:pt x="652" y="435"/>
                    <a:pt x="652" y="284"/>
                  </a:cubicBezTo>
                  <a:cubicBezTo>
                    <a:pt x="652" y="115"/>
                    <a:pt x="514" y="0"/>
                    <a:pt x="3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4"/>
            <p:cNvSpPr/>
            <p:nvPr/>
          </p:nvSpPr>
          <p:spPr>
            <a:xfrm>
              <a:off x="6823093" y="2043344"/>
              <a:ext cx="7282" cy="6363"/>
            </a:xfrm>
            <a:custGeom>
              <a:rect b="b" l="l" r="r" t="t"/>
              <a:pathLst>
                <a:path extrusionOk="0" h="561" w="642">
                  <a:moveTo>
                    <a:pt x="361" y="0"/>
                  </a:moveTo>
                  <a:cubicBezTo>
                    <a:pt x="294" y="0"/>
                    <a:pt x="226" y="25"/>
                    <a:pt x="171" y="80"/>
                  </a:cubicBezTo>
                  <a:cubicBezTo>
                    <a:pt x="1" y="260"/>
                    <a:pt x="121" y="560"/>
                    <a:pt x="371" y="560"/>
                  </a:cubicBezTo>
                  <a:cubicBezTo>
                    <a:pt x="522" y="560"/>
                    <a:pt x="642" y="430"/>
                    <a:pt x="642" y="280"/>
                  </a:cubicBezTo>
                  <a:cubicBezTo>
                    <a:pt x="642" y="110"/>
                    <a:pt x="504" y="0"/>
                    <a:pt x="3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4"/>
            <p:cNvSpPr/>
            <p:nvPr/>
          </p:nvSpPr>
          <p:spPr>
            <a:xfrm>
              <a:off x="6815947" y="2047200"/>
              <a:ext cx="7384" cy="6250"/>
            </a:xfrm>
            <a:custGeom>
              <a:rect b="b" l="l" r="r" t="t"/>
              <a:pathLst>
                <a:path extrusionOk="0" h="551" w="651">
                  <a:moveTo>
                    <a:pt x="372" y="0"/>
                  </a:moveTo>
                  <a:cubicBezTo>
                    <a:pt x="304" y="0"/>
                    <a:pt x="235" y="25"/>
                    <a:pt x="180" y="80"/>
                  </a:cubicBezTo>
                  <a:cubicBezTo>
                    <a:pt x="0" y="250"/>
                    <a:pt x="120" y="551"/>
                    <a:pt x="371" y="551"/>
                  </a:cubicBezTo>
                  <a:cubicBezTo>
                    <a:pt x="521" y="551"/>
                    <a:pt x="641" y="431"/>
                    <a:pt x="651" y="270"/>
                  </a:cubicBezTo>
                  <a:cubicBezTo>
                    <a:pt x="651" y="108"/>
                    <a:pt x="514" y="0"/>
                    <a:pt x="3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4"/>
            <p:cNvSpPr/>
            <p:nvPr/>
          </p:nvSpPr>
          <p:spPr>
            <a:xfrm>
              <a:off x="6808903" y="2050864"/>
              <a:ext cx="7282" cy="6227"/>
            </a:xfrm>
            <a:custGeom>
              <a:rect b="b" l="l" r="r" t="t"/>
              <a:pathLst>
                <a:path extrusionOk="0" h="549" w="642">
                  <a:moveTo>
                    <a:pt x="356" y="0"/>
                  </a:moveTo>
                  <a:cubicBezTo>
                    <a:pt x="290" y="0"/>
                    <a:pt x="224" y="24"/>
                    <a:pt x="170" y="78"/>
                  </a:cubicBezTo>
                  <a:cubicBezTo>
                    <a:pt x="0" y="258"/>
                    <a:pt x="120" y="548"/>
                    <a:pt x="371" y="548"/>
                  </a:cubicBezTo>
                  <a:cubicBezTo>
                    <a:pt x="521" y="548"/>
                    <a:pt x="641" y="428"/>
                    <a:pt x="641" y="278"/>
                  </a:cubicBezTo>
                  <a:cubicBezTo>
                    <a:pt x="641" y="113"/>
                    <a:pt x="500" y="0"/>
                    <a:pt x="3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4"/>
            <p:cNvSpPr/>
            <p:nvPr/>
          </p:nvSpPr>
          <p:spPr>
            <a:xfrm>
              <a:off x="6801746" y="2054641"/>
              <a:ext cx="7168" cy="6193"/>
            </a:xfrm>
            <a:custGeom>
              <a:rect b="b" l="l" r="r" t="t"/>
              <a:pathLst>
                <a:path extrusionOk="0" h="546" w="632">
                  <a:moveTo>
                    <a:pt x="360" y="1"/>
                  </a:moveTo>
                  <a:cubicBezTo>
                    <a:pt x="294" y="1"/>
                    <a:pt x="226" y="27"/>
                    <a:pt x="171" y="85"/>
                  </a:cubicBezTo>
                  <a:cubicBezTo>
                    <a:pt x="0" y="255"/>
                    <a:pt x="120" y="546"/>
                    <a:pt x="361" y="546"/>
                  </a:cubicBezTo>
                  <a:cubicBezTo>
                    <a:pt x="511" y="546"/>
                    <a:pt x="631" y="426"/>
                    <a:pt x="631" y="275"/>
                  </a:cubicBezTo>
                  <a:cubicBezTo>
                    <a:pt x="631" y="113"/>
                    <a:pt x="499" y="1"/>
                    <a:pt x="3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4"/>
            <p:cNvSpPr/>
            <p:nvPr/>
          </p:nvSpPr>
          <p:spPr>
            <a:xfrm>
              <a:off x="6794589" y="2058362"/>
              <a:ext cx="7168" cy="6227"/>
            </a:xfrm>
            <a:custGeom>
              <a:rect b="b" l="l" r="r" t="t"/>
              <a:pathLst>
                <a:path extrusionOk="0" h="549" w="632">
                  <a:moveTo>
                    <a:pt x="354" y="0"/>
                  </a:moveTo>
                  <a:cubicBezTo>
                    <a:pt x="290" y="0"/>
                    <a:pt x="224" y="24"/>
                    <a:pt x="171" y="77"/>
                  </a:cubicBezTo>
                  <a:cubicBezTo>
                    <a:pt x="0" y="248"/>
                    <a:pt x="121" y="548"/>
                    <a:pt x="361" y="548"/>
                  </a:cubicBezTo>
                  <a:cubicBezTo>
                    <a:pt x="511" y="548"/>
                    <a:pt x="631" y="428"/>
                    <a:pt x="631" y="278"/>
                  </a:cubicBezTo>
                  <a:cubicBezTo>
                    <a:pt x="631" y="113"/>
                    <a:pt x="495" y="0"/>
                    <a:pt x="3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4"/>
            <p:cNvSpPr/>
            <p:nvPr/>
          </p:nvSpPr>
          <p:spPr>
            <a:xfrm>
              <a:off x="6788453" y="2062184"/>
              <a:ext cx="6148" cy="6148"/>
            </a:xfrm>
            <a:custGeom>
              <a:rect b="b" l="l" r="r" t="t"/>
              <a:pathLst>
                <a:path extrusionOk="0" h="542" w="542">
                  <a:moveTo>
                    <a:pt x="271" y="1"/>
                  </a:moveTo>
                  <a:cubicBezTo>
                    <a:pt x="121" y="1"/>
                    <a:pt x="1" y="121"/>
                    <a:pt x="1" y="271"/>
                  </a:cubicBezTo>
                  <a:cubicBezTo>
                    <a:pt x="1" y="411"/>
                    <a:pt x="121" y="542"/>
                    <a:pt x="271" y="542"/>
                  </a:cubicBezTo>
                  <a:cubicBezTo>
                    <a:pt x="421" y="542"/>
                    <a:pt x="541" y="411"/>
                    <a:pt x="541" y="271"/>
                  </a:cubicBezTo>
                  <a:cubicBezTo>
                    <a:pt x="541" y="121"/>
                    <a:pt x="421" y="1"/>
                    <a:pt x="2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4"/>
            <p:cNvSpPr/>
            <p:nvPr/>
          </p:nvSpPr>
          <p:spPr>
            <a:xfrm>
              <a:off x="6780275" y="2065825"/>
              <a:ext cx="7168" cy="6148"/>
            </a:xfrm>
            <a:custGeom>
              <a:rect b="b" l="l" r="r" t="t"/>
              <a:pathLst>
                <a:path extrusionOk="0" h="542" w="632">
                  <a:moveTo>
                    <a:pt x="360" y="1"/>
                  </a:moveTo>
                  <a:cubicBezTo>
                    <a:pt x="294" y="1"/>
                    <a:pt x="226" y="25"/>
                    <a:pt x="171" y="80"/>
                  </a:cubicBezTo>
                  <a:cubicBezTo>
                    <a:pt x="1" y="251"/>
                    <a:pt x="121" y="541"/>
                    <a:pt x="361" y="541"/>
                  </a:cubicBezTo>
                  <a:cubicBezTo>
                    <a:pt x="511" y="541"/>
                    <a:pt x="632" y="411"/>
                    <a:pt x="632" y="271"/>
                  </a:cubicBezTo>
                  <a:cubicBezTo>
                    <a:pt x="632" y="108"/>
                    <a:pt x="499" y="1"/>
                    <a:pt x="3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4"/>
            <p:cNvSpPr/>
            <p:nvPr/>
          </p:nvSpPr>
          <p:spPr>
            <a:xfrm>
              <a:off x="6773118" y="2069579"/>
              <a:ext cx="7055" cy="6023"/>
            </a:xfrm>
            <a:custGeom>
              <a:rect b="b" l="l" r="r" t="t"/>
              <a:pathLst>
                <a:path extrusionOk="0" h="531" w="622">
                  <a:moveTo>
                    <a:pt x="358" y="0"/>
                  </a:moveTo>
                  <a:cubicBezTo>
                    <a:pt x="293" y="0"/>
                    <a:pt x="226" y="25"/>
                    <a:pt x="171" y="80"/>
                  </a:cubicBezTo>
                  <a:cubicBezTo>
                    <a:pt x="1" y="250"/>
                    <a:pt x="121" y="530"/>
                    <a:pt x="361" y="530"/>
                  </a:cubicBezTo>
                  <a:cubicBezTo>
                    <a:pt x="501" y="530"/>
                    <a:pt x="622" y="410"/>
                    <a:pt x="622" y="270"/>
                  </a:cubicBezTo>
                  <a:cubicBezTo>
                    <a:pt x="622" y="108"/>
                    <a:pt x="493" y="0"/>
                    <a:pt x="3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4"/>
            <p:cNvSpPr/>
            <p:nvPr/>
          </p:nvSpPr>
          <p:spPr>
            <a:xfrm>
              <a:off x="6765961" y="2073254"/>
              <a:ext cx="7055" cy="6091"/>
            </a:xfrm>
            <a:custGeom>
              <a:rect b="b" l="l" r="r" t="t"/>
              <a:pathLst>
                <a:path extrusionOk="0" h="537" w="622">
                  <a:moveTo>
                    <a:pt x="353" y="1"/>
                  </a:moveTo>
                  <a:cubicBezTo>
                    <a:pt x="288" y="1"/>
                    <a:pt x="223" y="24"/>
                    <a:pt x="171" y="76"/>
                  </a:cubicBezTo>
                  <a:cubicBezTo>
                    <a:pt x="1" y="247"/>
                    <a:pt x="121" y="537"/>
                    <a:pt x="361" y="537"/>
                  </a:cubicBezTo>
                  <a:cubicBezTo>
                    <a:pt x="502" y="537"/>
                    <a:pt x="622" y="417"/>
                    <a:pt x="622" y="267"/>
                  </a:cubicBezTo>
                  <a:cubicBezTo>
                    <a:pt x="622" y="104"/>
                    <a:pt x="489" y="1"/>
                    <a:pt x="3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4"/>
            <p:cNvSpPr/>
            <p:nvPr/>
          </p:nvSpPr>
          <p:spPr>
            <a:xfrm>
              <a:off x="6758803" y="2076952"/>
              <a:ext cx="7055" cy="6034"/>
            </a:xfrm>
            <a:custGeom>
              <a:rect b="b" l="l" r="r" t="t"/>
              <a:pathLst>
                <a:path extrusionOk="0" h="532" w="622">
                  <a:moveTo>
                    <a:pt x="354" y="1"/>
                  </a:moveTo>
                  <a:cubicBezTo>
                    <a:pt x="289" y="1"/>
                    <a:pt x="223" y="26"/>
                    <a:pt x="171" y="81"/>
                  </a:cubicBezTo>
                  <a:cubicBezTo>
                    <a:pt x="1" y="251"/>
                    <a:pt x="121" y="531"/>
                    <a:pt x="351" y="531"/>
                  </a:cubicBezTo>
                  <a:cubicBezTo>
                    <a:pt x="502" y="531"/>
                    <a:pt x="622" y="411"/>
                    <a:pt x="622" y="271"/>
                  </a:cubicBezTo>
                  <a:cubicBezTo>
                    <a:pt x="622" y="109"/>
                    <a:pt x="489" y="1"/>
                    <a:pt x="3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4"/>
            <p:cNvSpPr/>
            <p:nvPr/>
          </p:nvSpPr>
          <p:spPr>
            <a:xfrm>
              <a:off x="6751658" y="2080706"/>
              <a:ext cx="6930" cy="5909"/>
            </a:xfrm>
            <a:custGeom>
              <a:rect b="b" l="l" r="r" t="t"/>
              <a:pathLst>
                <a:path extrusionOk="0" h="521" w="611">
                  <a:moveTo>
                    <a:pt x="352" y="0"/>
                  </a:moveTo>
                  <a:cubicBezTo>
                    <a:pt x="288" y="0"/>
                    <a:pt x="223" y="25"/>
                    <a:pt x="170" y="80"/>
                  </a:cubicBezTo>
                  <a:cubicBezTo>
                    <a:pt x="0" y="240"/>
                    <a:pt x="120" y="521"/>
                    <a:pt x="351" y="521"/>
                  </a:cubicBezTo>
                  <a:cubicBezTo>
                    <a:pt x="501" y="521"/>
                    <a:pt x="611" y="411"/>
                    <a:pt x="611" y="260"/>
                  </a:cubicBezTo>
                  <a:cubicBezTo>
                    <a:pt x="611" y="105"/>
                    <a:pt x="484" y="0"/>
                    <a:pt x="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4"/>
            <p:cNvSpPr/>
            <p:nvPr/>
          </p:nvSpPr>
          <p:spPr>
            <a:xfrm>
              <a:off x="6745521" y="2084336"/>
              <a:ext cx="5921" cy="6034"/>
            </a:xfrm>
            <a:custGeom>
              <a:rect b="b" l="l" r="r" t="t"/>
              <a:pathLst>
                <a:path extrusionOk="0" h="532" w="522">
                  <a:moveTo>
                    <a:pt x="261" y="1"/>
                  </a:moveTo>
                  <a:cubicBezTo>
                    <a:pt x="110" y="1"/>
                    <a:pt x="0" y="121"/>
                    <a:pt x="0" y="271"/>
                  </a:cubicBezTo>
                  <a:cubicBezTo>
                    <a:pt x="0" y="411"/>
                    <a:pt x="110" y="531"/>
                    <a:pt x="261" y="531"/>
                  </a:cubicBezTo>
                  <a:cubicBezTo>
                    <a:pt x="401" y="531"/>
                    <a:pt x="521" y="411"/>
                    <a:pt x="521" y="271"/>
                  </a:cubicBezTo>
                  <a:cubicBezTo>
                    <a:pt x="521" y="121"/>
                    <a:pt x="401" y="1"/>
                    <a:pt x="2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4"/>
            <p:cNvSpPr/>
            <p:nvPr/>
          </p:nvSpPr>
          <p:spPr>
            <a:xfrm>
              <a:off x="6737343" y="2088045"/>
              <a:ext cx="6942" cy="5955"/>
            </a:xfrm>
            <a:custGeom>
              <a:rect b="b" l="l" r="r" t="t"/>
              <a:pathLst>
                <a:path extrusionOk="0" h="525" w="612">
                  <a:moveTo>
                    <a:pt x="338" y="1"/>
                  </a:moveTo>
                  <a:cubicBezTo>
                    <a:pt x="275" y="1"/>
                    <a:pt x="211" y="23"/>
                    <a:pt x="161" y="74"/>
                  </a:cubicBezTo>
                  <a:cubicBezTo>
                    <a:pt x="0" y="244"/>
                    <a:pt x="110" y="525"/>
                    <a:pt x="351" y="525"/>
                  </a:cubicBezTo>
                  <a:cubicBezTo>
                    <a:pt x="491" y="525"/>
                    <a:pt x="611" y="405"/>
                    <a:pt x="611" y="264"/>
                  </a:cubicBezTo>
                  <a:cubicBezTo>
                    <a:pt x="611" y="107"/>
                    <a:pt x="475"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4"/>
            <p:cNvSpPr/>
            <p:nvPr/>
          </p:nvSpPr>
          <p:spPr>
            <a:xfrm>
              <a:off x="6730186" y="2091720"/>
              <a:ext cx="6828" cy="5921"/>
            </a:xfrm>
            <a:custGeom>
              <a:rect b="b" l="l" r="r" t="t"/>
              <a:pathLst>
                <a:path extrusionOk="0" h="522" w="602">
                  <a:moveTo>
                    <a:pt x="342" y="0"/>
                  </a:moveTo>
                  <a:cubicBezTo>
                    <a:pt x="278" y="0"/>
                    <a:pt x="213" y="25"/>
                    <a:pt x="161" y="81"/>
                  </a:cubicBezTo>
                  <a:cubicBezTo>
                    <a:pt x="0" y="241"/>
                    <a:pt x="111" y="521"/>
                    <a:pt x="341" y="521"/>
                  </a:cubicBezTo>
                  <a:cubicBezTo>
                    <a:pt x="481" y="521"/>
                    <a:pt x="601" y="401"/>
                    <a:pt x="601" y="261"/>
                  </a:cubicBezTo>
                  <a:cubicBezTo>
                    <a:pt x="601" y="106"/>
                    <a:pt x="474" y="0"/>
                    <a:pt x="3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4"/>
            <p:cNvSpPr/>
            <p:nvPr/>
          </p:nvSpPr>
          <p:spPr>
            <a:xfrm>
              <a:off x="6722916" y="2095349"/>
              <a:ext cx="6908" cy="5921"/>
            </a:xfrm>
            <a:custGeom>
              <a:rect b="b" l="l" r="r" t="t"/>
              <a:pathLst>
                <a:path extrusionOk="0" h="522" w="609">
                  <a:moveTo>
                    <a:pt x="340" y="0"/>
                  </a:moveTo>
                  <a:cubicBezTo>
                    <a:pt x="280" y="0"/>
                    <a:pt x="220" y="22"/>
                    <a:pt x="171" y="71"/>
                  </a:cubicBezTo>
                  <a:cubicBezTo>
                    <a:pt x="1" y="241"/>
                    <a:pt x="121" y="522"/>
                    <a:pt x="351" y="522"/>
                  </a:cubicBezTo>
                  <a:cubicBezTo>
                    <a:pt x="491" y="522"/>
                    <a:pt x="601" y="411"/>
                    <a:pt x="601" y="271"/>
                  </a:cubicBezTo>
                  <a:cubicBezTo>
                    <a:pt x="608" y="112"/>
                    <a:pt x="476"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4"/>
            <p:cNvSpPr/>
            <p:nvPr/>
          </p:nvSpPr>
          <p:spPr>
            <a:xfrm>
              <a:off x="6715872" y="2099149"/>
              <a:ext cx="6715" cy="5762"/>
            </a:xfrm>
            <a:custGeom>
              <a:rect b="b" l="l" r="r" t="t"/>
              <a:pathLst>
                <a:path extrusionOk="0" h="508" w="592">
                  <a:moveTo>
                    <a:pt x="331" y="0"/>
                  </a:moveTo>
                  <a:cubicBezTo>
                    <a:pt x="268" y="0"/>
                    <a:pt x="203" y="24"/>
                    <a:pt x="151" y="76"/>
                  </a:cubicBezTo>
                  <a:cubicBezTo>
                    <a:pt x="1" y="237"/>
                    <a:pt x="111" y="507"/>
                    <a:pt x="331" y="507"/>
                  </a:cubicBezTo>
                  <a:cubicBezTo>
                    <a:pt x="471" y="507"/>
                    <a:pt x="592" y="387"/>
                    <a:pt x="581" y="247"/>
                  </a:cubicBezTo>
                  <a:cubicBezTo>
                    <a:pt x="581" y="99"/>
                    <a:pt x="459" y="0"/>
                    <a:pt x="3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4"/>
            <p:cNvSpPr/>
            <p:nvPr/>
          </p:nvSpPr>
          <p:spPr>
            <a:xfrm>
              <a:off x="6709509" y="2102620"/>
              <a:ext cx="5807" cy="5807"/>
            </a:xfrm>
            <a:custGeom>
              <a:rect b="b" l="l" r="r" t="t"/>
              <a:pathLst>
                <a:path extrusionOk="0" h="512" w="512">
                  <a:moveTo>
                    <a:pt x="261" y="1"/>
                  </a:moveTo>
                  <a:cubicBezTo>
                    <a:pt x="121" y="1"/>
                    <a:pt x="1" y="121"/>
                    <a:pt x="1" y="261"/>
                  </a:cubicBezTo>
                  <a:cubicBezTo>
                    <a:pt x="1" y="401"/>
                    <a:pt x="121" y="512"/>
                    <a:pt x="261" y="512"/>
                  </a:cubicBezTo>
                  <a:cubicBezTo>
                    <a:pt x="401" y="512"/>
                    <a:pt x="512" y="401"/>
                    <a:pt x="512" y="261"/>
                  </a:cubicBezTo>
                  <a:cubicBezTo>
                    <a:pt x="512" y="121"/>
                    <a:pt x="401" y="1"/>
                    <a:pt x="2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4"/>
            <p:cNvSpPr/>
            <p:nvPr/>
          </p:nvSpPr>
          <p:spPr>
            <a:xfrm>
              <a:off x="6702363" y="2106374"/>
              <a:ext cx="5683" cy="5683"/>
            </a:xfrm>
            <a:custGeom>
              <a:rect b="b" l="l" r="r" t="t"/>
              <a:pathLst>
                <a:path extrusionOk="0" h="501" w="501">
                  <a:moveTo>
                    <a:pt x="250" y="0"/>
                  </a:moveTo>
                  <a:cubicBezTo>
                    <a:pt x="110" y="0"/>
                    <a:pt x="0" y="110"/>
                    <a:pt x="0" y="251"/>
                  </a:cubicBezTo>
                  <a:cubicBezTo>
                    <a:pt x="0" y="391"/>
                    <a:pt x="110" y="501"/>
                    <a:pt x="250" y="501"/>
                  </a:cubicBezTo>
                  <a:cubicBezTo>
                    <a:pt x="391" y="501"/>
                    <a:pt x="501" y="391"/>
                    <a:pt x="501" y="251"/>
                  </a:cubicBezTo>
                  <a:cubicBezTo>
                    <a:pt x="501" y="110"/>
                    <a:pt x="391" y="0"/>
                    <a:pt x="2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4"/>
            <p:cNvSpPr/>
            <p:nvPr/>
          </p:nvSpPr>
          <p:spPr>
            <a:xfrm>
              <a:off x="6694299" y="2109947"/>
              <a:ext cx="6590" cy="5751"/>
            </a:xfrm>
            <a:custGeom>
              <a:rect b="b" l="l" r="r" t="t"/>
              <a:pathLst>
                <a:path extrusionOk="0" h="507" w="581">
                  <a:moveTo>
                    <a:pt x="329" y="0"/>
                  </a:moveTo>
                  <a:cubicBezTo>
                    <a:pt x="266" y="0"/>
                    <a:pt x="202" y="24"/>
                    <a:pt x="150" y="76"/>
                  </a:cubicBezTo>
                  <a:cubicBezTo>
                    <a:pt x="0" y="236"/>
                    <a:pt x="110" y="506"/>
                    <a:pt x="330" y="506"/>
                  </a:cubicBezTo>
                  <a:cubicBezTo>
                    <a:pt x="471" y="506"/>
                    <a:pt x="581" y="396"/>
                    <a:pt x="581" y="256"/>
                  </a:cubicBezTo>
                  <a:cubicBezTo>
                    <a:pt x="581" y="101"/>
                    <a:pt x="458" y="0"/>
                    <a:pt x="3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4"/>
            <p:cNvSpPr/>
            <p:nvPr/>
          </p:nvSpPr>
          <p:spPr>
            <a:xfrm>
              <a:off x="6687935" y="2113531"/>
              <a:ext cx="5683" cy="5683"/>
            </a:xfrm>
            <a:custGeom>
              <a:rect b="b" l="l" r="r" t="t"/>
              <a:pathLst>
                <a:path extrusionOk="0" h="501" w="501">
                  <a:moveTo>
                    <a:pt x="251" y="0"/>
                  </a:moveTo>
                  <a:cubicBezTo>
                    <a:pt x="110" y="0"/>
                    <a:pt x="0" y="110"/>
                    <a:pt x="0" y="251"/>
                  </a:cubicBezTo>
                  <a:cubicBezTo>
                    <a:pt x="0" y="391"/>
                    <a:pt x="110" y="501"/>
                    <a:pt x="251" y="501"/>
                  </a:cubicBezTo>
                  <a:cubicBezTo>
                    <a:pt x="391" y="501"/>
                    <a:pt x="501" y="391"/>
                    <a:pt x="501" y="251"/>
                  </a:cubicBezTo>
                  <a:cubicBezTo>
                    <a:pt x="501" y="110"/>
                    <a:pt x="391" y="0"/>
                    <a:pt x="2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4"/>
            <p:cNvSpPr/>
            <p:nvPr/>
          </p:nvSpPr>
          <p:spPr>
            <a:xfrm>
              <a:off x="6679758" y="2117104"/>
              <a:ext cx="6715" cy="5751"/>
            </a:xfrm>
            <a:custGeom>
              <a:rect b="b" l="l" r="r" t="t"/>
              <a:pathLst>
                <a:path extrusionOk="0" h="507" w="592">
                  <a:moveTo>
                    <a:pt x="339" y="0"/>
                  </a:moveTo>
                  <a:cubicBezTo>
                    <a:pt x="277" y="0"/>
                    <a:pt x="213" y="24"/>
                    <a:pt x="160" y="76"/>
                  </a:cubicBezTo>
                  <a:cubicBezTo>
                    <a:pt x="0" y="236"/>
                    <a:pt x="110" y="506"/>
                    <a:pt x="341" y="506"/>
                  </a:cubicBezTo>
                  <a:cubicBezTo>
                    <a:pt x="471" y="506"/>
                    <a:pt x="591" y="396"/>
                    <a:pt x="591" y="256"/>
                  </a:cubicBezTo>
                  <a:cubicBezTo>
                    <a:pt x="591" y="101"/>
                    <a:pt x="468"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4"/>
            <p:cNvSpPr/>
            <p:nvPr/>
          </p:nvSpPr>
          <p:spPr>
            <a:xfrm>
              <a:off x="6672487" y="2120734"/>
              <a:ext cx="6715" cy="5637"/>
            </a:xfrm>
            <a:custGeom>
              <a:rect b="b" l="l" r="r" t="t"/>
              <a:pathLst>
                <a:path extrusionOk="0" h="497" w="592">
                  <a:moveTo>
                    <a:pt x="340" y="0"/>
                  </a:moveTo>
                  <a:cubicBezTo>
                    <a:pt x="278" y="0"/>
                    <a:pt x="213" y="24"/>
                    <a:pt x="161" y="76"/>
                  </a:cubicBezTo>
                  <a:cubicBezTo>
                    <a:pt x="0" y="226"/>
                    <a:pt x="120" y="497"/>
                    <a:pt x="341" y="497"/>
                  </a:cubicBezTo>
                  <a:cubicBezTo>
                    <a:pt x="481" y="497"/>
                    <a:pt x="591" y="387"/>
                    <a:pt x="591" y="246"/>
                  </a:cubicBezTo>
                  <a:cubicBezTo>
                    <a:pt x="591" y="98"/>
                    <a:pt x="469"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4"/>
            <p:cNvSpPr/>
            <p:nvPr/>
          </p:nvSpPr>
          <p:spPr>
            <a:xfrm>
              <a:off x="6665330" y="2124250"/>
              <a:ext cx="6601" cy="5762"/>
            </a:xfrm>
            <a:custGeom>
              <a:rect b="b" l="l" r="r" t="t"/>
              <a:pathLst>
                <a:path extrusionOk="0" h="508" w="582">
                  <a:moveTo>
                    <a:pt x="332" y="1"/>
                  </a:moveTo>
                  <a:cubicBezTo>
                    <a:pt x="271" y="1"/>
                    <a:pt x="210" y="24"/>
                    <a:pt x="161" y="77"/>
                  </a:cubicBezTo>
                  <a:cubicBezTo>
                    <a:pt x="0" y="237"/>
                    <a:pt x="111" y="507"/>
                    <a:pt x="331" y="507"/>
                  </a:cubicBezTo>
                  <a:cubicBezTo>
                    <a:pt x="471" y="507"/>
                    <a:pt x="581" y="387"/>
                    <a:pt x="581" y="257"/>
                  </a:cubicBezTo>
                  <a:cubicBezTo>
                    <a:pt x="581" y="102"/>
                    <a:pt x="458" y="1"/>
                    <a:pt x="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4"/>
            <p:cNvSpPr/>
            <p:nvPr/>
          </p:nvSpPr>
          <p:spPr>
            <a:xfrm>
              <a:off x="6659080" y="2127948"/>
              <a:ext cx="5581" cy="5581"/>
            </a:xfrm>
            <a:custGeom>
              <a:rect b="b" l="l" r="r" t="t"/>
              <a:pathLst>
                <a:path extrusionOk="0" h="492" w="492">
                  <a:moveTo>
                    <a:pt x="251" y="1"/>
                  </a:moveTo>
                  <a:cubicBezTo>
                    <a:pt x="111" y="1"/>
                    <a:pt x="1" y="111"/>
                    <a:pt x="1" y="241"/>
                  </a:cubicBezTo>
                  <a:cubicBezTo>
                    <a:pt x="1" y="381"/>
                    <a:pt x="111" y="492"/>
                    <a:pt x="251" y="492"/>
                  </a:cubicBezTo>
                  <a:cubicBezTo>
                    <a:pt x="381" y="492"/>
                    <a:pt x="491" y="381"/>
                    <a:pt x="491" y="241"/>
                  </a:cubicBezTo>
                  <a:cubicBezTo>
                    <a:pt x="491" y="111"/>
                    <a:pt x="381" y="1"/>
                    <a:pt x="2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4"/>
            <p:cNvSpPr/>
            <p:nvPr/>
          </p:nvSpPr>
          <p:spPr>
            <a:xfrm>
              <a:off x="6651016" y="2131475"/>
              <a:ext cx="6488" cy="5581"/>
            </a:xfrm>
            <a:custGeom>
              <a:rect b="b" l="l" r="r" t="t"/>
              <a:pathLst>
                <a:path extrusionOk="0" h="492" w="572">
                  <a:moveTo>
                    <a:pt x="317" y="1"/>
                  </a:moveTo>
                  <a:cubicBezTo>
                    <a:pt x="258" y="1"/>
                    <a:pt x="199" y="22"/>
                    <a:pt x="151" y="70"/>
                  </a:cubicBezTo>
                  <a:cubicBezTo>
                    <a:pt x="1" y="231"/>
                    <a:pt x="101" y="481"/>
                    <a:pt x="321" y="491"/>
                  </a:cubicBezTo>
                  <a:cubicBezTo>
                    <a:pt x="461" y="491"/>
                    <a:pt x="571" y="381"/>
                    <a:pt x="571" y="241"/>
                  </a:cubicBezTo>
                  <a:cubicBezTo>
                    <a:pt x="565" y="98"/>
                    <a:pt x="442" y="1"/>
                    <a:pt x="3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4"/>
            <p:cNvSpPr/>
            <p:nvPr/>
          </p:nvSpPr>
          <p:spPr>
            <a:xfrm>
              <a:off x="6644653" y="2135105"/>
              <a:ext cx="5467" cy="5467"/>
            </a:xfrm>
            <a:custGeom>
              <a:rect b="b" l="l" r="r" t="t"/>
              <a:pathLst>
                <a:path extrusionOk="0" h="482" w="482">
                  <a:moveTo>
                    <a:pt x="241" y="1"/>
                  </a:moveTo>
                  <a:cubicBezTo>
                    <a:pt x="101" y="1"/>
                    <a:pt x="1" y="101"/>
                    <a:pt x="1" y="241"/>
                  </a:cubicBezTo>
                  <a:cubicBezTo>
                    <a:pt x="1" y="371"/>
                    <a:pt x="101" y="481"/>
                    <a:pt x="241" y="481"/>
                  </a:cubicBezTo>
                  <a:cubicBezTo>
                    <a:pt x="371" y="481"/>
                    <a:pt x="482" y="371"/>
                    <a:pt x="482" y="241"/>
                  </a:cubicBezTo>
                  <a:cubicBezTo>
                    <a:pt x="482" y="101"/>
                    <a:pt x="371" y="1"/>
                    <a:pt x="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4"/>
            <p:cNvSpPr/>
            <p:nvPr/>
          </p:nvSpPr>
          <p:spPr>
            <a:xfrm>
              <a:off x="6636475" y="2138632"/>
              <a:ext cx="6374" cy="5456"/>
            </a:xfrm>
            <a:custGeom>
              <a:rect b="b" l="l" r="r" t="t"/>
              <a:pathLst>
                <a:path extrusionOk="0" h="481" w="562">
                  <a:moveTo>
                    <a:pt x="317" y="1"/>
                  </a:moveTo>
                  <a:cubicBezTo>
                    <a:pt x="258" y="1"/>
                    <a:pt x="199" y="22"/>
                    <a:pt x="151" y="70"/>
                  </a:cubicBezTo>
                  <a:cubicBezTo>
                    <a:pt x="1" y="221"/>
                    <a:pt x="111" y="481"/>
                    <a:pt x="321" y="481"/>
                  </a:cubicBezTo>
                  <a:cubicBezTo>
                    <a:pt x="452" y="481"/>
                    <a:pt x="562" y="371"/>
                    <a:pt x="562" y="241"/>
                  </a:cubicBezTo>
                  <a:cubicBezTo>
                    <a:pt x="562" y="98"/>
                    <a:pt x="441" y="1"/>
                    <a:pt x="3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4"/>
            <p:cNvSpPr/>
            <p:nvPr/>
          </p:nvSpPr>
          <p:spPr>
            <a:xfrm>
              <a:off x="6629204" y="2142160"/>
              <a:ext cx="6374" cy="5456"/>
            </a:xfrm>
            <a:custGeom>
              <a:rect b="b" l="l" r="r" t="t"/>
              <a:pathLst>
                <a:path extrusionOk="0" h="481" w="562">
                  <a:moveTo>
                    <a:pt x="317" y="0"/>
                  </a:moveTo>
                  <a:cubicBezTo>
                    <a:pt x="259" y="0"/>
                    <a:pt x="199" y="22"/>
                    <a:pt x="151" y="70"/>
                  </a:cubicBezTo>
                  <a:cubicBezTo>
                    <a:pt x="1" y="220"/>
                    <a:pt x="111" y="480"/>
                    <a:pt x="321" y="480"/>
                  </a:cubicBezTo>
                  <a:cubicBezTo>
                    <a:pt x="452" y="480"/>
                    <a:pt x="562" y="370"/>
                    <a:pt x="562" y="240"/>
                  </a:cubicBezTo>
                  <a:cubicBezTo>
                    <a:pt x="562" y="97"/>
                    <a:pt x="441" y="0"/>
                    <a:pt x="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4"/>
            <p:cNvSpPr/>
            <p:nvPr/>
          </p:nvSpPr>
          <p:spPr>
            <a:xfrm>
              <a:off x="6621945" y="2145676"/>
              <a:ext cx="6363" cy="5456"/>
            </a:xfrm>
            <a:custGeom>
              <a:rect b="b" l="l" r="r" t="t"/>
              <a:pathLst>
                <a:path extrusionOk="0" h="481" w="561">
                  <a:moveTo>
                    <a:pt x="316" y="1"/>
                  </a:moveTo>
                  <a:cubicBezTo>
                    <a:pt x="258" y="1"/>
                    <a:pt x="198" y="22"/>
                    <a:pt x="150" y="70"/>
                  </a:cubicBezTo>
                  <a:cubicBezTo>
                    <a:pt x="0" y="220"/>
                    <a:pt x="110" y="481"/>
                    <a:pt x="331" y="481"/>
                  </a:cubicBezTo>
                  <a:cubicBezTo>
                    <a:pt x="461" y="481"/>
                    <a:pt x="561" y="371"/>
                    <a:pt x="561" y="240"/>
                  </a:cubicBezTo>
                  <a:cubicBezTo>
                    <a:pt x="561" y="97"/>
                    <a:pt x="440" y="1"/>
                    <a:pt x="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4"/>
            <p:cNvSpPr/>
            <p:nvPr/>
          </p:nvSpPr>
          <p:spPr>
            <a:xfrm>
              <a:off x="6614674" y="2149204"/>
              <a:ext cx="6363" cy="5456"/>
            </a:xfrm>
            <a:custGeom>
              <a:rect b="b" l="l" r="r" t="t"/>
              <a:pathLst>
                <a:path extrusionOk="0" h="481" w="561">
                  <a:moveTo>
                    <a:pt x="316" y="0"/>
                  </a:moveTo>
                  <a:cubicBezTo>
                    <a:pt x="258" y="0"/>
                    <a:pt x="198" y="22"/>
                    <a:pt x="150" y="70"/>
                  </a:cubicBezTo>
                  <a:cubicBezTo>
                    <a:pt x="0" y="220"/>
                    <a:pt x="110" y="480"/>
                    <a:pt x="321" y="480"/>
                  </a:cubicBezTo>
                  <a:cubicBezTo>
                    <a:pt x="451" y="480"/>
                    <a:pt x="561" y="370"/>
                    <a:pt x="561" y="240"/>
                  </a:cubicBezTo>
                  <a:cubicBezTo>
                    <a:pt x="561" y="97"/>
                    <a:pt x="441" y="0"/>
                    <a:pt x="3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4"/>
            <p:cNvSpPr/>
            <p:nvPr/>
          </p:nvSpPr>
          <p:spPr>
            <a:xfrm>
              <a:off x="6607404" y="2152720"/>
              <a:ext cx="6374" cy="5342"/>
            </a:xfrm>
            <a:custGeom>
              <a:rect b="b" l="l" r="r" t="t"/>
              <a:pathLst>
                <a:path extrusionOk="0" h="471" w="562">
                  <a:moveTo>
                    <a:pt x="316" y="1"/>
                  </a:moveTo>
                  <a:cubicBezTo>
                    <a:pt x="258" y="1"/>
                    <a:pt x="199" y="22"/>
                    <a:pt x="150" y="70"/>
                  </a:cubicBezTo>
                  <a:cubicBezTo>
                    <a:pt x="0" y="220"/>
                    <a:pt x="110" y="471"/>
                    <a:pt x="321" y="471"/>
                  </a:cubicBezTo>
                  <a:cubicBezTo>
                    <a:pt x="451" y="471"/>
                    <a:pt x="561" y="370"/>
                    <a:pt x="561" y="240"/>
                  </a:cubicBezTo>
                  <a:cubicBezTo>
                    <a:pt x="561" y="97"/>
                    <a:pt x="441" y="1"/>
                    <a:pt x="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4"/>
            <p:cNvSpPr/>
            <p:nvPr/>
          </p:nvSpPr>
          <p:spPr>
            <a:xfrm>
              <a:off x="6600247" y="2156247"/>
              <a:ext cx="6261" cy="5342"/>
            </a:xfrm>
            <a:custGeom>
              <a:rect b="b" l="l" r="r" t="t"/>
              <a:pathLst>
                <a:path extrusionOk="0" h="471" w="552">
                  <a:moveTo>
                    <a:pt x="306" y="0"/>
                  </a:moveTo>
                  <a:cubicBezTo>
                    <a:pt x="248" y="0"/>
                    <a:pt x="189" y="21"/>
                    <a:pt x="141" y="70"/>
                  </a:cubicBezTo>
                  <a:cubicBezTo>
                    <a:pt x="0" y="220"/>
                    <a:pt x="101" y="470"/>
                    <a:pt x="311" y="470"/>
                  </a:cubicBezTo>
                  <a:cubicBezTo>
                    <a:pt x="441" y="470"/>
                    <a:pt x="541" y="370"/>
                    <a:pt x="551" y="240"/>
                  </a:cubicBezTo>
                  <a:cubicBezTo>
                    <a:pt x="551" y="97"/>
                    <a:pt x="431" y="0"/>
                    <a:pt x="3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4"/>
            <p:cNvSpPr/>
            <p:nvPr/>
          </p:nvSpPr>
          <p:spPr>
            <a:xfrm>
              <a:off x="6592976" y="2159763"/>
              <a:ext cx="6148" cy="5342"/>
            </a:xfrm>
            <a:custGeom>
              <a:rect b="b" l="l" r="r" t="t"/>
              <a:pathLst>
                <a:path extrusionOk="0" h="471" w="542">
                  <a:moveTo>
                    <a:pt x="309" y="0"/>
                  </a:moveTo>
                  <a:cubicBezTo>
                    <a:pt x="253" y="0"/>
                    <a:pt x="196" y="22"/>
                    <a:pt x="151" y="70"/>
                  </a:cubicBezTo>
                  <a:cubicBezTo>
                    <a:pt x="1" y="210"/>
                    <a:pt x="101" y="460"/>
                    <a:pt x="311" y="471"/>
                  </a:cubicBezTo>
                  <a:cubicBezTo>
                    <a:pt x="441" y="471"/>
                    <a:pt x="541" y="360"/>
                    <a:pt x="541" y="230"/>
                  </a:cubicBezTo>
                  <a:cubicBezTo>
                    <a:pt x="541" y="94"/>
                    <a:pt x="426" y="0"/>
                    <a:pt x="3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4"/>
            <p:cNvSpPr/>
            <p:nvPr/>
          </p:nvSpPr>
          <p:spPr>
            <a:xfrm>
              <a:off x="6586613" y="2163280"/>
              <a:ext cx="5240" cy="5229"/>
            </a:xfrm>
            <a:custGeom>
              <a:rect b="b" l="l" r="r" t="t"/>
              <a:pathLst>
                <a:path extrusionOk="0" h="461" w="462">
                  <a:moveTo>
                    <a:pt x="231" y="0"/>
                  </a:moveTo>
                  <a:cubicBezTo>
                    <a:pt x="101" y="0"/>
                    <a:pt x="1" y="100"/>
                    <a:pt x="1" y="231"/>
                  </a:cubicBezTo>
                  <a:cubicBezTo>
                    <a:pt x="1" y="361"/>
                    <a:pt x="101" y="461"/>
                    <a:pt x="231" y="461"/>
                  </a:cubicBezTo>
                  <a:cubicBezTo>
                    <a:pt x="361" y="461"/>
                    <a:pt x="461" y="361"/>
                    <a:pt x="461" y="231"/>
                  </a:cubicBezTo>
                  <a:cubicBezTo>
                    <a:pt x="461" y="100"/>
                    <a:pt x="361"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4"/>
            <p:cNvSpPr/>
            <p:nvPr/>
          </p:nvSpPr>
          <p:spPr>
            <a:xfrm>
              <a:off x="6578435" y="2166739"/>
              <a:ext cx="6148" cy="5184"/>
            </a:xfrm>
            <a:custGeom>
              <a:rect b="b" l="l" r="r" t="t"/>
              <a:pathLst>
                <a:path extrusionOk="0" h="457" w="542">
                  <a:moveTo>
                    <a:pt x="305" y="0"/>
                  </a:moveTo>
                  <a:cubicBezTo>
                    <a:pt x="248" y="0"/>
                    <a:pt x="189" y="21"/>
                    <a:pt x="141" y="66"/>
                  </a:cubicBezTo>
                  <a:cubicBezTo>
                    <a:pt x="1" y="216"/>
                    <a:pt x="101" y="456"/>
                    <a:pt x="311" y="456"/>
                  </a:cubicBezTo>
                  <a:cubicBezTo>
                    <a:pt x="431" y="456"/>
                    <a:pt x="541" y="356"/>
                    <a:pt x="541" y="226"/>
                  </a:cubicBezTo>
                  <a:cubicBezTo>
                    <a:pt x="541" y="90"/>
                    <a:pt x="426" y="0"/>
                    <a:pt x="3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4"/>
            <p:cNvSpPr/>
            <p:nvPr/>
          </p:nvSpPr>
          <p:spPr>
            <a:xfrm>
              <a:off x="6571164" y="2170187"/>
              <a:ext cx="6034" cy="5252"/>
            </a:xfrm>
            <a:custGeom>
              <a:rect b="b" l="l" r="r" t="t"/>
              <a:pathLst>
                <a:path extrusionOk="0" h="463" w="532">
                  <a:moveTo>
                    <a:pt x="308" y="0"/>
                  </a:moveTo>
                  <a:cubicBezTo>
                    <a:pt x="250" y="0"/>
                    <a:pt x="191" y="23"/>
                    <a:pt x="141" y="72"/>
                  </a:cubicBezTo>
                  <a:cubicBezTo>
                    <a:pt x="1" y="212"/>
                    <a:pt x="101" y="463"/>
                    <a:pt x="311" y="463"/>
                  </a:cubicBezTo>
                  <a:cubicBezTo>
                    <a:pt x="431" y="463"/>
                    <a:pt x="532" y="353"/>
                    <a:pt x="532" y="232"/>
                  </a:cubicBezTo>
                  <a:cubicBezTo>
                    <a:pt x="532" y="92"/>
                    <a:pt x="424" y="0"/>
                    <a:pt x="3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4"/>
            <p:cNvSpPr/>
            <p:nvPr/>
          </p:nvSpPr>
          <p:spPr>
            <a:xfrm>
              <a:off x="6564813" y="2173613"/>
              <a:ext cx="5115" cy="5240"/>
            </a:xfrm>
            <a:custGeom>
              <a:rect b="b" l="l" r="r" t="t"/>
              <a:pathLst>
                <a:path extrusionOk="0" h="462" w="451">
                  <a:moveTo>
                    <a:pt x="220" y="1"/>
                  </a:moveTo>
                  <a:cubicBezTo>
                    <a:pt x="100" y="1"/>
                    <a:pt x="0" y="111"/>
                    <a:pt x="0" y="231"/>
                  </a:cubicBezTo>
                  <a:cubicBezTo>
                    <a:pt x="0" y="361"/>
                    <a:pt x="100" y="461"/>
                    <a:pt x="220" y="461"/>
                  </a:cubicBezTo>
                  <a:cubicBezTo>
                    <a:pt x="351" y="461"/>
                    <a:pt x="451" y="361"/>
                    <a:pt x="451" y="231"/>
                  </a:cubicBezTo>
                  <a:cubicBezTo>
                    <a:pt x="451" y="111"/>
                    <a:pt x="351"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4"/>
            <p:cNvSpPr/>
            <p:nvPr/>
          </p:nvSpPr>
          <p:spPr>
            <a:xfrm>
              <a:off x="6556635" y="2177072"/>
              <a:ext cx="6023" cy="5184"/>
            </a:xfrm>
            <a:custGeom>
              <a:rect b="b" l="l" r="r" t="t"/>
              <a:pathLst>
                <a:path extrusionOk="0" h="457" w="531">
                  <a:moveTo>
                    <a:pt x="295" y="1"/>
                  </a:moveTo>
                  <a:cubicBezTo>
                    <a:pt x="241" y="1"/>
                    <a:pt x="185" y="21"/>
                    <a:pt x="140" y="66"/>
                  </a:cubicBezTo>
                  <a:cubicBezTo>
                    <a:pt x="0" y="216"/>
                    <a:pt x="100" y="457"/>
                    <a:pt x="300" y="457"/>
                  </a:cubicBezTo>
                  <a:cubicBezTo>
                    <a:pt x="421" y="457"/>
                    <a:pt x="531" y="356"/>
                    <a:pt x="521" y="226"/>
                  </a:cubicBezTo>
                  <a:cubicBezTo>
                    <a:pt x="521" y="90"/>
                    <a:pt x="410" y="1"/>
                    <a:pt x="2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4"/>
            <p:cNvSpPr/>
            <p:nvPr/>
          </p:nvSpPr>
          <p:spPr>
            <a:xfrm>
              <a:off x="6550158" y="2180543"/>
              <a:ext cx="5115" cy="5127"/>
            </a:xfrm>
            <a:custGeom>
              <a:rect b="b" l="l" r="r" t="t"/>
              <a:pathLst>
                <a:path extrusionOk="0" h="452" w="451">
                  <a:moveTo>
                    <a:pt x="231" y="0"/>
                  </a:moveTo>
                  <a:cubicBezTo>
                    <a:pt x="100" y="0"/>
                    <a:pt x="0" y="101"/>
                    <a:pt x="0" y="231"/>
                  </a:cubicBezTo>
                  <a:cubicBezTo>
                    <a:pt x="0" y="351"/>
                    <a:pt x="100" y="451"/>
                    <a:pt x="231" y="451"/>
                  </a:cubicBezTo>
                  <a:cubicBezTo>
                    <a:pt x="351" y="451"/>
                    <a:pt x="451" y="351"/>
                    <a:pt x="451" y="231"/>
                  </a:cubicBezTo>
                  <a:cubicBezTo>
                    <a:pt x="451" y="101"/>
                    <a:pt x="351"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4"/>
            <p:cNvSpPr/>
            <p:nvPr/>
          </p:nvSpPr>
          <p:spPr>
            <a:xfrm>
              <a:off x="6541980" y="2184002"/>
              <a:ext cx="6023" cy="5070"/>
            </a:xfrm>
            <a:custGeom>
              <a:rect b="b" l="l" r="r" t="t"/>
              <a:pathLst>
                <a:path extrusionOk="0" h="447" w="531">
                  <a:moveTo>
                    <a:pt x="298" y="1"/>
                  </a:moveTo>
                  <a:cubicBezTo>
                    <a:pt x="242" y="1"/>
                    <a:pt x="186" y="21"/>
                    <a:pt x="140" y="66"/>
                  </a:cubicBezTo>
                  <a:cubicBezTo>
                    <a:pt x="0" y="206"/>
                    <a:pt x="100" y="446"/>
                    <a:pt x="301" y="446"/>
                  </a:cubicBezTo>
                  <a:cubicBezTo>
                    <a:pt x="431" y="446"/>
                    <a:pt x="521" y="346"/>
                    <a:pt x="531" y="226"/>
                  </a:cubicBezTo>
                  <a:cubicBezTo>
                    <a:pt x="531" y="90"/>
                    <a:pt x="416" y="1"/>
                    <a:pt x="2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4"/>
            <p:cNvSpPr/>
            <p:nvPr/>
          </p:nvSpPr>
          <p:spPr>
            <a:xfrm>
              <a:off x="6534710" y="2187405"/>
              <a:ext cx="5921" cy="5070"/>
            </a:xfrm>
            <a:custGeom>
              <a:rect b="b" l="l" r="r" t="t"/>
              <a:pathLst>
                <a:path extrusionOk="0" h="447" w="522">
                  <a:moveTo>
                    <a:pt x="296" y="1"/>
                  </a:moveTo>
                  <a:cubicBezTo>
                    <a:pt x="241" y="1"/>
                    <a:pt x="186" y="21"/>
                    <a:pt x="141" y="66"/>
                  </a:cubicBezTo>
                  <a:cubicBezTo>
                    <a:pt x="0" y="207"/>
                    <a:pt x="100" y="447"/>
                    <a:pt x="301" y="447"/>
                  </a:cubicBezTo>
                  <a:cubicBezTo>
                    <a:pt x="421" y="447"/>
                    <a:pt x="521" y="347"/>
                    <a:pt x="521" y="227"/>
                  </a:cubicBezTo>
                  <a:cubicBezTo>
                    <a:pt x="521" y="91"/>
                    <a:pt x="411" y="1"/>
                    <a:pt x="2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4"/>
            <p:cNvSpPr/>
            <p:nvPr/>
          </p:nvSpPr>
          <p:spPr>
            <a:xfrm>
              <a:off x="6527439" y="2190819"/>
              <a:ext cx="5807" cy="5070"/>
            </a:xfrm>
            <a:custGeom>
              <a:rect b="b" l="l" r="r" t="t"/>
              <a:pathLst>
                <a:path extrusionOk="0" h="447" w="512">
                  <a:moveTo>
                    <a:pt x="293" y="0"/>
                  </a:moveTo>
                  <a:cubicBezTo>
                    <a:pt x="240" y="0"/>
                    <a:pt x="186" y="21"/>
                    <a:pt x="141" y="66"/>
                  </a:cubicBezTo>
                  <a:cubicBezTo>
                    <a:pt x="0" y="206"/>
                    <a:pt x="101" y="446"/>
                    <a:pt x="291" y="446"/>
                  </a:cubicBezTo>
                  <a:cubicBezTo>
                    <a:pt x="421" y="446"/>
                    <a:pt x="511" y="346"/>
                    <a:pt x="511" y="226"/>
                  </a:cubicBezTo>
                  <a:cubicBezTo>
                    <a:pt x="511" y="90"/>
                    <a:pt x="405" y="0"/>
                    <a:pt x="2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4"/>
            <p:cNvSpPr/>
            <p:nvPr/>
          </p:nvSpPr>
          <p:spPr>
            <a:xfrm>
              <a:off x="6520055" y="2194222"/>
              <a:ext cx="5807" cy="4957"/>
            </a:xfrm>
            <a:custGeom>
              <a:rect b="b" l="l" r="r" t="t"/>
              <a:pathLst>
                <a:path extrusionOk="0" h="437" w="512">
                  <a:moveTo>
                    <a:pt x="293" y="1"/>
                  </a:moveTo>
                  <a:cubicBezTo>
                    <a:pt x="240" y="1"/>
                    <a:pt x="186" y="21"/>
                    <a:pt x="141" y="66"/>
                  </a:cubicBezTo>
                  <a:cubicBezTo>
                    <a:pt x="1" y="206"/>
                    <a:pt x="101" y="437"/>
                    <a:pt x="301" y="437"/>
                  </a:cubicBezTo>
                  <a:cubicBezTo>
                    <a:pt x="421" y="437"/>
                    <a:pt x="511" y="347"/>
                    <a:pt x="511" y="226"/>
                  </a:cubicBezTo>
                  <a:cubicBezTo>
                    <a:pt x="511" y="91"/>
                    <a:pt x="405"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4"/>
            <p:cNvSpPr/>
            <p:nvPr/>
          </p:nvSpPr>
          <p:spPr>
            <a:xfrm>
              <a:off x="6512785" y="2197568"/>
              <a:ext cx="5807" cy="5025"/>
            </a:xfrm>
            <a:custGeom>
              <a:rect b="b" l="l" r="r" t="t"/>
              <a:pathLst>
                <a:path extrusionOk="0" h="443" w="512">
                  <a:moveTo>
                    <a:pt x="293" y="1"/>
                  </a:moveTo>
                  <a:cubicBezTo>
                    <a:pt x="240" y="1"/>
                    <a:pt x="186" y="20"/>
                    <a:pt x="141" y="62"/>
                  </a:cubicBezTo>
                  <a:cubicBezTo>
                    <a:pt x="1" y="202"/>
                    <a:pt x="101" y="442"/>
                    <a:pt x="291" y="442"/>
                  </a:cubicBezTo>
                  <a:cubicBezTo>
                    <a:pt x="411" y="442"/>
                    <a:pt x="511" y="342"/>
                    <a:pt x="511" y="222"/>
                  </a:cubicBezTo>
                  <a:cubicBezTo>
                    <a:pt x="511" y="86"/>
                    <a:pt x="405"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4"/>
            <p:cNvSpPr/>
            <p:nvPr/>
          </p:nvSpPr>
          <p:spPr>
            <a:xfrm>
              <a:off x="6505514" y="2201039"/>
              <a:ext cx="5694" cy="4957"/>
            </a:xfrm>
            <a:custGeom>
              <a:rect b="b" l="l" r="r" t="t"/>
              <a:pathLst>
                <a:path extrusionOk="0" h="437" w="502">
                  <a:moveTo>
                    <a:pt x="285" y="0"/>
                  </a:moveTo>
                  <a:cubicBezTo>
                    <a:pt x="231" y="0"/>
                    <a:pt x="176" y="21"/>
                    <a:pt x="131" y="66"/>
                  </a:cubicBezTo>
                  <a:cubicBezTo>
                    <a:pt x="1" y="196"/>
                    <a:pt x="91" y="437"/>
                    <a:pt x="291" y="437"/>
                  </a:cubicBezTo>
                  <a:cubicBezTo>
                    <a:pt x="411" y="437"/>
                    <a:pt x="501" y="336"/>
                    <a:pt x="501" y="216"/>
                  </a:cubicBezTo>
                  <a:cubicBezTo>
                    <a:pt x="501" y="88"/>
                    <a:pt x="396" y="0"/>
                    <a:pt x="2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4"/>
            <p:cNvSpPr/>
            <p:nvPr/>
          </p:nvSpPr>
          <p:spPr>
            <a:xfrm>
              <a:off x="6498130" y="2204385"/>
              <a:ext cx="5807" cy="4900"/>
            </a:xfrm>
            <a:custGeom>
              <a:rect b="b" l="l" r="r" t="t"/>
              <a:pathLst>
                <a:path extrusionOk="0" h="432" w="512">
                  <a:moveTo>
                    <a:pt x="289" y="1"/>
                  </a:moveTo>
                  <a:cubicBezTo>
                    <a:pt x="236" y="1"/>
                    <a:pt x="183" y="20"/>
                    <a:pt x="141" y="61"/>
                  </a:cubicBezTo>
                  <a:cubicBezTo>
                    <a:pt x="1" y="202"/>
                    <a:pt x="101" y="432"/>
                    <a:pt x="291" y="432"/>
                  </a:cubicBezTo>
                  <a:cubicBezTo>
                    <a:pt x="411" y="432"/>
                    <a:pt x="512" y="332"/>
                    <a:pt x="512" y="222"/>
                  </a:cubicBezTo>
                  <a:cubicBezTo>
                    <a:pt x="512" y="86"/>
                    <a:pt x="401" y="1"/>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4"/>
            <p:cNvSpPr/>
            <p:nvPr/>
          </p:nvSpPr>
          <p:spPr>
            <a:xfrm>
              <a:off x="6490860" y="2207742"/>
              <a:ext cx="5694" cy="4843"/>
            </a:xfrm>
            <a:custGeom>
              <a:rect b="b" l="l" r="r" t="t"/>
              <a:pathLst>
                <a:path extrusionOk="0" h="427" w="502">
                  <a:moveTo>
                    <a:pt x="285" y="0"/>
                  </a:moveTo>
                  <a:cubicBezTo>
                    <a:pt x="232" y="0"/>
                    <a:pt x="177" y="20"/>
                    <a:pt x="131" y="66"/>
                  </a:cubicBezTo>
                  <a:cubicBezTo>
                    <a:pt x="1" y="196"/>
                    <a:pt x="91" y="426"/>
                    <a:pt x="291" y="426"/>
                  </a:cubicBezTo>
                  <a:cubicBezTo>
                    <a:pt x="401" y="426"/>
                    <a:pt x="502" y="336"/>
                    <a:pt x="502" y="216"/>
                  </a:cubicBezTo>
                  <a:cubicBezTo>
                    <a:pt x="502" y="88"/>
                    <a:pt x="397" y="0"/>
                    <a:pt x="2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4"/>
            <p:cNvSpPr/>
            <p:nvPr/>
          </p:nvSpPr>
          <p:spPr>
            <a:xfrm>
              <a:off x="6483476" y="2211077"/>
              <a:ext cx="5694" cy="4911"/>
            </a:xfrm>
            <a:custGeom>
              <a:rect b="b" l="l" r="r" t="t"/>
              <a:pathLst>
                <a:path extrusionOk="0" h="433" w="502">
                  <a:moveTo>
                    <a:pt x="288" y="1"/>
                  </a:moveTo>
                  <a:cubicBezTo>
                    <a:pt x="236" y="1"/>
                    <a:pt x="183" y="20"/>
                    <a:pt x="141" y="62"/>
                  </a:cubicBezTo>
                  <a:cubicBezTo>
                    <a:pt x="1" y="202"/>
                    <a:pt x="101" y="433"/>
                    <a:pt x="291" y="433"/>
                  </a:cubicBezTo>
                  <a:cubicBezTo>
                    <a:pt x="412" y="433"/>
                    <a:pt x="502" y="333"/>
                    <a:pt x="502" y="212"/>
                  </a:cubicBezTo>
                  <a:cubicBezTo>
                    <a:pt x="502" y="84"/>
                    <a:pt x="396" y="1"/>
                    <a:pt x="2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4"/>
            <p:cNvSpPr/>
            <p:nvPr/>
          </p:nvSpPr>
          <p:spPr>
            <a:xfrm>
              <a:off x="6476216" y="2214434"/>
              <a:ext cx="5569" cy="4855"/>
            </a:xfrm>
            <a:custGeom>
              <a:rect b="b" l="l" r="r" t="t"/>
              <a:pathLst>
                <a:path extrusionOk="0" h="428" w="491">
                  <a:moveTo>
                    <a:pt x="277" y="1"/>
                  </a:moveTo>
                  <a:cubicBezTo>
                    <a:pt x="225" y="1"/>
                    <a:pt x="173" y="21"/>
                    <a:pt x="130" y="67"/>
                  </a:cubicBezTo>
                  <a:cubicBezTo>
                    <a:pt x="0" y="197"/>
                    <a:pt x="90" y="427"/>
                    <a:pt x="280" y="427"/>
                  </a:cubicBezTo>
                  <a:cubicBezTo>
                    <a:pt x="401" y="427"/>
                    <a:pt x="491" y="327"/>
                    <a:pt x="491" y="217"/>
                  </a:cubicBezTo>
                  <a:cubicBezTo>
                    <a:pt x="491" y="88"/>
                    <a:pt x="386" y="1"/>
                    <a:pt x="2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4"/>
            <p:cNvSpPr/>
            <p:nvPr/>
          </p:nvSpPr>
          <p:spPr>
            <a:xfrm>
              <a:off x="6468832" y="2217780"/>
              <a:ext cx="5569" cy="4798"/>
            </a:xfrm>
            <a:custGeom>
              <a:rect b="b" l="l" r="r" t="t"/>
              <a:pathLst>
                <a:path extrusionOk="0" h="423" w="491">
                  <a:moveTo>
                    <a:pt x="282" y="1"/>
                  </a:moveTo>
                  <a:cubicBezTo>
                    <a:pt x="230" y="1"/>
                    <a:pt x="176" y="20"/>
                    <a:pt x="130" y="62"/>
                  </a:cubicBezTo>
                  <a:cubicBezTo>
                    <a:pt x="0" y="192"/>
                    <a:pt x="100" y="423"/>
                    <a:pt x="281" y="423"/>
                  </a:cubicBezTo>
                  <a:cubicBezTo>
                    <a:pt x="401" y="423"/>
                    <a:pt x="491" y="322"/>
                    <a:pt x="491" y="212"/>
                  </a:cubicBezTo>
                  <a:cubicBezTo>
                    <a:pt x="491" y="84"/>
                    <a:pt x="390" y="1"/>
                    <a:pt x="2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4"/>
            <p:cNvSpPr/>
            <p:nvPr/>
          </p:nvSpPr>
          <p:spPr>
            <a:xfrm>
              <a:off x="6462356" y="2221092"/>
              <a:ext cx="4662" cy="4775"/>
            </a:xfrm>
            <a:custGeom>
              <a:rect b="b" l="l" r="r" t="t"/>
              <a:pathLst>
                <a:path extrusionOk="0" h="421" w="411">
                  <a:moveTo>
                    <a:pt x="211" y="0"/>
                  </a:moveTo>
                  <a:cubicBezTo>
                    <a:pt x="91" y="0"/>
                    <a:pt x="0" y="101"/>
                    <a:pt x="0" y="211"/>
                  </a:cubicBezTo>
                  <a:cubicBezTo>
                    <a:pt x="0" y="321"/>
                    <a:pt x="91" y="421"/>
                    <a:pt x="211" y="421"/>
                  </a:cubicBezTo>
                  <a:cubicBezTo>
                    <a:pt x="321" y="421"/>
                    <a:pt x="411" y="321"/>
                    <a:pt x="411" y="211"/>
                  </a:cubicBezTo>
                  <a:cubicBezTo>
                    <a:pt x="411" y="101"/>
                    <a:pt x="321" y="0"/>
                    <a:pt x="2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4"/>
            <p:cNvSpPr/>
            <p:nvPr/>
          </p:nvSpPr>
          <p:spPr>
            <a:xfrm>
              <a:off x="6454178" y="2224450"/>
              <a:ext cx="5467" cy="4718"/>
            </a:xfrm>
            <a:custGeom>
              <a:rect b="b" l="l" r="r" t="t"/>
              <a:pathLst>
                <a:path extrusionOk="0" h="416" w="482">
                  <a:moveTo>
                    <a:pt x="270" y="0"/>
                  </a:moveTo>
                  <a:cubicBezTo>
                    <a:pt x="221" y="0"/>
                    <a:pt x="171" y="17"/>
                    <a:pt x="131" y="55"/>
                  </a:cubicBezTo>
                  <a:cubicBezTo>
                    <a:pt x="0" y="185"/>
                    <a:pt x="91" y="415"/>
                    <a:pt x="281" y="415"/>
                  </a:cubicBezTo>
                  <a:cubicBezTo>
                    <a:pt x="391" y="415"/>
                    <a:pt x="481" y="325"/>
                    <a:pt x="481" y="205"/>
                  </a:cubicBezTo>
                  <a:cubicBezTo>
                    <a:pt x="481" y="81"/>
                    <a:pt x="377" y="0"/>
                    <a:pt x="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4"/>
            <p:cNvSpPr/>
            <p:nvPr/>
          </p:nvSpPr>
          <p:spPr>
            <a:xfrm>
              <a:off x="6446794" y="2227694"/>
              <a:ext cx="5467" cy="4764"/>
            </a:xfrm>
            <a:custGeom>
              <a:rect b="b" l="l" r="r" t="t"/>
              <a:pathLst>
                <a:path extrusionOk="0" h="420" w="482">
                  <a:moveTo>
                    <a:pt x="271" y="0"/>
                  </a:moveTo>
                  <a:cubicBezTo>
                    <a:pt x="222" y="0"/>
                    <a:pt x="172" y="18"/>
                    <a:pt x="131" y="59"/>
                  </a:cubicBezTo>
                  <a:cubicBezTo>
                    <a:pt x="0" y="199"/>
                    <a:pt x="91" y="420"/>
                    <a:pt x="281" y="420"/>
                  </a:cubicBezTo>
                  <a:cubicBezTo>
                    <a:pt x="391" y="420"/>
                    <a:pt x="481" y="320"/>
                    <a:pt x="481" y="209"/>
                  </a:cubicBezTo>
                  <a:cubicBezTo>
                    <a:pt x="481" y="86"/>
                    <a:pt x="378" y="0"/>
                    <a:pt x="2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4"/>
            <p:cNvSpPr/>
            <p:nvPr/>
          </p:nvSpPr>
          <p:spPr>
            <a:xfrm>
              <a:off x="6440317" y="2231085"/>
              <a:ext cx="4560" cy="4560"/>
            </a:xfrm>
            <a:custGeom>
              <a:rect b="b" l="l" r="r" t="t"/>
              <a:pathLst>
                <a:path extrusionOk="0" h="402" w="402">
                  <a:moveTo>
                    <a:pt x="201" y="1"/>
                  </a:moveTo>
                  <a:cubicBezTo>
                    <a:pt x="91" y="1"/>
                    <a:pt x="1" y="91"/>
                    <a:pt x="1" y="201"/>
                  </a:cubicBezTo>
                  <a:cubicBezTo>
                    <a:pt x="1" y="311"/>
                    <a:pt x="91" y="401"/>
                    <a:pt x="201" y="401"/>
                  </a:cubicBezTo>
                  <a:cubicBezTo>
                    <a:pt x="311" y="401"/>
                    <a:pt x="401" y="311"/>
                    <a:pt x="401" y="201"/>
                  </a:cubicBezTo>
                  <a:cubicBezTo>
                    <a:pt x="401" y="91"/>
                    <a:pt x="311"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4"/>
            <p:cNvSpPr/>
            <p:nvPr/>
          </p:nvSpPr>
          <p:spPr>
            <a:xfrm>
              <a:off x="6432139" y="2234329"/>
              <a:ext cx="5354" cy="4605"/>
            </a:xfrm>
            <a:custGeom>
              <a:rect b="b" l="l" r="r" t="t"/>
              <a:pathLst>
                <a:path extrusionOk="0" h="406" w="472">
                  <a:moveTo>
                    <a:pt x="264" y="0"/>
                  </a:moveTo>
                  <a:cubicBezTo>
                    <a:pt x="216" y="0"/>
                    <a:pt x="169" y="17"/>
                    <a:pt x="131" y="55"/>
                  </a:cubicBezTo>
                  <a:cubicBezTo>
                    <a:pt x="1" y="185"/>
                    <a:pt x="91" y="406"/>
                    <a:pt x="271" y="406"/>
                  </a:cubicBezTo>
                  <a:cubicBezTo>
                    <a:pt x="381" y="406"/>
                    <a:pt x="471" y="315"/>
                    <a:pt x="471" y="205"/>
                  </a:cubicBezTo>
                  <a:cubicBezTo>
                    <a:pt x="471" y="82"/>
                    <a:pt x="368" y="0"/>
                    <a:pt x="2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4"/>
            <p:cNvSpPr/>
            <p:nvPr/>
          </p:nvSpPr>
          <p:spPr>
            <a:xfrm>
              <a:off x="6425549" y="2237562"/>
              <a:ext cx="4560" cy="4548"/>
            </a:xfrm>
            <a:custGeom>
              <a:rect b="b" l="l" r="r" t="t"/>
              <a:pathLst>
                <a:path extrusionOk="0" h="401" w="402">
                  <a:moveTo>
                    <a:pt x="201" y="0"/>
                  </a:moveTo>
                  <a:cubicBezTo>
                    <a:pt x="91" y="0"/>
                    <a:pt x="1" y="91"/>
                    <a:pt x="1" y="201"/>
                  </a:cubicBezTo>
                  <a:cubicBezTo>
                    <a:pt x="1" y="311"/>
                    <a:pt x="91" y="401"/>
                    <a:pt x="201" y="401"/>
                  </a:cubicBezTo>
                  <a:cubicBezTo>
                    <a:pt x="311" y="401"/>
                    <a:pt x="401" y="311"/>
                    <a:pt x="401" y="201"/>
                  </a:cubicBezTo>
                  <a:cubicBezTo>
                    <a:pt x="401" y="91"/>
                    <a:pt x="311"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4"/>
            <p:cNvSpPr/>
            <p:nvPr/>
          </p:nvSpPr>
          <p:spPr>
            <a:xfrm>
              <a:off x="6417371" y="2240840"/>
              <a:ext cx="5354" cy="4571"/>
            </a:xfrm>
            <a:custGeom>
              <a:rect b="b" l="l" r="r" t="t"/>
              <a:pathLst>
                <a:path extrusionOk="0" h="403" w="472">
                  <a:moveTo>
                    <a:pt x="270" y="0"/>
                  </a:moveTo>
                  <a:cubicBezTo>
                    <a:pt x="220" y="0"/>
                    <a:pt x="170" y="19"/>
                    <a:pt x="131" y="62"/>
                  </a:cubicBezTo>
                  <a:cubicBezTo>
                    <a:pt x="1" y="182"/>
                    <a:pt x="91" y="402"/>
                    <a:pt x="271" y="402"/>
                  </a:cubicBezTo>
                  <a:cubicBezTo>
                    <a:pt x="381" y="402"/>
                    <a:pt x="471" y="312"/>
                    <a:pt x="471" y="202"/>
                  </a:cubicBezTo>
                  <a:cubicBezTo>
                    <a:pt x="471" y="81"/>
                    <a:pt x="372" y="0"/>
                    <a:pt x="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4"/>
            <p:cNvSpPr/>
            <p:nvPr/>
          </p:nvSpPr>
          <p:spPr>
            <a:xfrm>
              <a:off x="6409988" y="2244095"/>
              <a:ext cx="5354" cy="4492"/>
            </a:xfrm>
            <a:custGeom>
              <a:rect b="b" l="l" r="r" t="t"/>
              <a:pathLst>
                <a:path extrusionOk="0" h="396" w="472">
                  <a:moveTo>
                    <a:pt x="264" y="1"/>
                  </a:moveTo>
                  <a:cubicBezTo>
                    <a:pt x="216" y="1"/>
                    <a:pt x="169" y="18"/>
                    <a:pt x="131" y="55"/>
                  </a:cubicBezTo>
                  <a:cubicBezTo>
                    <a:pt x="1" y="185"/>
                    <a:pt x="91" y="396"/>
                    <a:pt x="271" y="396"/>
                  </a:cubicBezTo>
                  <a:cubicBezTo>
                    <a:pt x="381" y="396"/>
                    <a:pt x="462" y="306"/>
                    <a:pt x="472" y="206"/>
                  </a:cubicBezTo>
                  <a:cubicBezTo>
                    <a:pt x="472" y="82"/>
                    <a:pt x="368" y="1"/>
                    <a:pt x="2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4"/>
            <p:cNvSpPr/>
            <p:nvPr/>
          </p:nvSpPr>
          <p:spPr>
            <a:xfrm>
              <a:off x="6402615" y="2247316"/>
              <a:ext cx="5229" cy="4571"/>
            </a:xfrm>
            <a:custGeom>
              <a:rect b="b" l="l" r="r" t="t"/>
              <a:pathLst>
                <a:path extrusionOk="0" h="403" w="461">
                  <a:moveTo>
                    <a:pt x="259" y="0"/>
                  </a:moveTo>
                  <a:cubicBezTo>
                    <a:pt x="209" y="0"/>
                    <a:pt x="159" y="19"/>
                    <a:pt x="120" y="62"/>
                  </a:cubicBezTo>
                  <a:cubicBezTo>
                    <a:pt x="0" y="182"/>
                    <a:pt x="80" y="402"/>
                    <a:pt x="260" y="402"/>
                  </a:cubicBezTo>
                  <a:cubicBezTo>
                    <a:pt x="371" y="402"/>
                    <a:pt x="461" y="312"/>
                    <a:pt x="461" y="202"/>
                  </a:cubicBezTo>
                  <a:cubicBezTo>
                    <a:pt x="461" y="81"/>
                    <a:pt x="361" y="0"/>
                    <a:pt x="2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4"/>
            <p:cNvSpPr/>
            <p:nvPr/>
          </p:nvSpPr>
          <p:spPr>
            <a:xfrm>
              <a:off x="6395231" y="2250572"/>
              <a:ext cx="5229" cy="4492"/>
            </a:xfrm>
            <a:custGeom>
              <a:rect b="b" l="l" r="r" t="t"/>
              <a:pathLst>
                <a:path extrusionOk="0" h="396" w="461">
                  <a:moveTo>
                    <a:pt x="258" y="0"/>
                  </a:moveTo>
                  <a:cubicBezTo>
                    <a:pt x="210" y="0"/>
                    <a:pt x="161" y="17"/>
                    <a:pt x="120" y="55"/>
                  </a:cubicBezTo>
                  <a:cubicBezTo>
                    <a:pt x="0" y="185"/>
                    <a:pt x="90" y="396"/>
                    <a:pt x="260" y="396"/>
                  </a:cubicBezTo>
                  <a:cubicBezTo>
                    <a:pt x="371" y="396"/>
                    <a:pt x="461" y="305"/>
                    <a:pt x="461" y="205"/>
                  </a:cubicBezTo>
                  <a:cubicBezTo>
                    <a:pt x="461" y="82"/>
                    <a:pt x="362" y="0"/>
                    <a:pt x="2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4"/>
            <p:cNvSpPr/>
            <p:nvPr/>
          </p:nvSpPr>
          <p:spPr>
            <a:xfrm>
              <a:off x="6388641" y="2253804"/>
              <a:ext cx="4321" cy="4435"/>
            </a:xfrm>
            <a:custGeom>
              <a:rect b="b" l="l" r="r" t="t"/>
              <a:pathLst>
                <a:path extrusionOk="0" h="391" w="381">
                  <a:moveTo>
                    <a:pt x="191" y="0"/>
                  </a:moveTo>
                  <a:cubicBezTo>
                    <a:pt x="80" y="0"/>
                    <a:pt x="0" y="91"/>
                    <a:pt x="0" y="191"/>
                  </a:cubicBezTo>
                  <a:cubicBezTo>
                    <a:pt x="0" y="301"/>
                    <a:pt x="80" y="391"/>
                    <a:pt x="191" y="391"/>
                  </a:cubicBezTo>
                  <a:cubicBezTo>
                    <a:pt x="301" y="391"/>
                    <a:pt x="381" y="301"/>
                    <a:pt x="381" y="191"/>
                  </a:cubicBezTo>
                  <a:cubicBezTo>
                    <a:pt x="381" y="91"/>
                    <a:pt x="301" y="0"/>
                    <a:pt x="1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4"/>
            <p:cNvSpPr/>
            <p:nvPr/>
          </p:nvSpPr>
          <p:spPr>
            <a:xfrm>
              <a:off x="6380463" y="2257014"/>
              <a:ext cx="5115" cy="4412"/>
            </a:xfrm>
            <a:custGeom>
              <a:rect b="b" l="l" r="r" t="t"/>
              <a:pathLst>
                <a:path extrusionOk="0" h="389" w="451">
                  <a:moveTo>
                    <a:pt x="257" y="1"/>
                  </a:moveTo>
                  <a:cubicBezTo>
                    <a:pt x="209" y="1"/>
                    <a:pt x="160" y="19"/>
                    <a:pt x="120" y="58"/>
                  </a:cubicBezTo>
                  <a:cubicBezTo>
                    <a:pt x="0" y="178"/>
                    <a:pt x="80" y="388"/>
                    <a:pt x="261" y="388"/>
                  </a:cubicBezTo>
                  <a:cubicBezTo>
                    <a:pt x="361" y="388"/>
                    <a:pt x="451" y="298"/>
                    <a:pt x="451" y="198"/>
                  </a:cubicBezTo>
                  <a:cubicBezTo>
                    <a:pt x="451" y="77"/>
                    <a:pt x="356" y="1"/>
                    <a:pt x="2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4"/>
            <p:cNvSpPr/>
            <p:nvPr/>
          </p:nvSpPr>
          <p:spPr>
            <a:xfrm>
              <a:off x="6373760" y="2260167"/>
              <a:ext cx="4435" cy="4435"/>
            </a:xfrm>
            <a:custGeom>
              <a:rect b="b" l="l" r="r" t="t"/>
              <a:pathLst>
                <a:path extrusionOk="0" h="391" w="391">
                  <a:moveTo>
                    <a:pt x="191" y="0"/>
                  </a:moveTo>
                  <a:cubicBezTo>
                    <a:pt x="91" y="0"/>
                    <a:pt x="0" y="90"/>
                    <a:pt x="0" y="200"/>
                  </a:cubicBezTo>
                  <a:cubicBezTo>
                    <a:pt x="0" y="301"/>
                    <a:pt x="91" y="391"/>
                    <a:pt x="191" y="391"/>
                  </a:cubicBezTo>
                  <a:cubicBezTo>
                    <a:pt x="301" y="391"/>
                    <a:pt x="391" y="301"/>
                    <a:pt x="391" y="200"/>
                  </a:cubicBezTo>
                  <a:cubicBezTo>
                    <a:pt x="391" y="90"/>
                    <a:pt x="301" y="0"/>
                    <a:pt x="1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4"/>
            <p:cNvSpPr/>
            <p:nvPr/>
          </p:nvSpPr>
          <p:spPr>
            <a:xfrm>
              <a:off x="6365695" y="2263400"/>
              <a:ext cx="5013" cy="4390"/>
            </a:xfrm>
            <a:custGeom>
              <a:rect b="b" l="l" r="r" t="t"/>
              <a:pathLst>
                <a:path extrusionOk="0" h="387" w="442">
                  <a:moveTo>
                    <a:pt x="250" y="1"/>
                  </a:moveTo>
                  <a:cubicBezTo>
                    <a:pt x="205" y="1"/>
                    <a:pt x="159" y="18"/>
                    <a:pt x="121" y="56"/>
                  </a:cubicBezTo>
                  <a:cubicBezTo>
                    <a:pt x="0" y="176"/>
                    <a:pt x="81" y="386"/>
                    <a:pt x="251" y="386"/>
                  </a:cubicBezTo>
                  <a:cubicBezTo>
                    <a:pt x="361" y="376"/>
                    <a:pt x="441" y="296"/>
                    <a:pt x="441" y="196"/>
                  </a:cubicBezTo>
                  <a:cubicBezTo>
                    <a:pt x="441" y="80"/>
                    <a:pt x="348" y="1"/>
                    <a:pt x="2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4"/>
            <p:cNvSpPr/>
            <p:nvPr/>
          </p:nvSpPr>
          <p:spPr>
            <a:xfrm>
              <a:off x="6358311" y="2266576"/>
              <a:ext cx="5013" cy="4276"/>
            </a:xfrm>
            <a:custGeom>
              <a:rect b="b" l="l" r="r" t="t"/>
              <a:pathLst>
                <a:path extrusionOk="0" h="377" w="442">
                  <a:moveTo>
                    <a:pt x="244" y="1"/>
                  </a:moveTo>
                  <a:cubicBezTo>
                    <a:pt x="197" y="1"/>
                    <a:pt x="149" y="18"/>
                    <a:pt x="111" y="56"/>
                  </a:cubicBezTo>
                  <a:cubicBezTo>
                    <a:pt x="1" y="176"/>
                    <a:pt x="81" y="377"/>
                    <a:pt x="251" y="377"/>
                  </a:cubicBezTo>
                  <a:cubicBezTo>
                    <a:pt x="351" y="377"/>
                    <a:pt x="441" y="296"/>
                    <a:pt x="441" y="186"/>
                  </a:cubicBezTo>
                  <a:cubicBezTo>
                    <a:pt x="441" y="77"/>
                    <a:pt x="344" y="1"/>
                    <a:pt x="2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4"/>
            <p:cNvSpPr/>
            <p:nvPr/>
          </p:nvSpPr>
          <p:spPr>
            <a:xfrm>
              <a:off x="6351608" y="2269706"/>
              <a:ext cx="4219" cy="4321"/>
            </a:xfrm>
            <a:custGeom>
              <a:rect b="b" l="l" r="r" t="t"/>
              <a:pathLst>
                <a:path extrusionOk="0" h="381" w="372">
                  <a:moveTo>
                    <a:pt x="181" y="0"/>
                  </a:moveTo>
                  <a:cubicBezTo>
                    <a:pt x="81" y="0"/>
                    <a:pt x="1" y="90"/>
                    <a:pt x="1" y="191"/>
                  </a:cubicBezTo>
                  <a:cubicBezTo>
                    <a:pt x="1" y="291"/>
                    <a:pt x="81" y="381"/>
                    <a:pt x="181" y="381"/>
                  </a:cubicBezTo>
                  <a:cubicBezTo>
                    <a:pt x="291" y="381"/>
                    <a:pt x="371" y="291"/>
                    <a:pt x="371" y="191"/>
                  </a:cubicBezTo>
                  <a:cubicBezTo>
                    <a:pt x="371" y="90"/>
                    <a:pt x="291" y="0"/>
                    <a:pt x="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4"/>
            <p:cNvSpPr/>
            <p:nvPr/>
          </p:nvSpPr>
          <p:spPr>
            <a:xfrm>
              <a:off x="6344110" y="2272882"/>
              <a:ext cx="4219" cy="4219"/>
            </a:xfrm>
            <a:custGeom>
              <a:rect b="b" l="l" r="r" t="t"/>
              <a:pathLst>
                <a:path extrusionOk="0" h="372" w="372">
                  <a:moveTo>
                    <a:pt x="191" y="1"/>
                  </a:moveTo>
                  <a:cubicBezTo>
                    <a:pt x="81" y="1"/>
                    <a:pt x="1" y="81"/>
                    <a:pt x="1" y="191"/>
                  </a:cubicBezTo>
                  <a:cubicBezTo>
                    <a:pt x="1" y="291"/>
                    <a:pt x="81" y="371"/>
                    <a:pt x="191" y="371"/>
                  </a:cubicBezTo>
                  <a:cubicBezTo>
                    <a:pt x="291" y="371"/>
                    <a:pt x="371" y="291"/>
                    <a:pt x="371" y="191"/>
                  </a:cubicBezTo>
                  <a:cubicBezTo>
                    <a:pt x="371" y="81"/>
                    <a:pt x="291" y="1"/>
                    <a:pt x="1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4"/>
            <p:cNvSpPr/>
            <p:nvPr/>
          </p:nvSpPr>
          <p:spPr>
            <a:xfrm>
              <a:off x="6336046" y="2276058"/>
              <a:ext cx="4900" cy="4219"/>
            </a:xfrm>
            <a:custGeom>
              <a:rect b="b" l="l" r="r" t="t"/>
              <a:pathLst>
                <a:path extrusionOk="0" h="372" w="432">
                  <a:moveTo>
                    <a:pt x="241" y="0"/>
                  </a:moveTo>
                  <a:cubicBezTo>
                    <a:pt x="196" y="0"/>
                    <a:pt x="149" y="16"/>
                    <a:pt x="111" y="51"/>
                  </a:cubicBezTo>
                  <a:cubicBezTo>
                    <a:pt x="1" y="171"/>
                    <a:pt x="81" y="372"/>
                    <a:pt x="251" y="372"/>
                  </a:cubicBezTo>
                  <a:cubicBezTo>
                    <a:pt x="351" y="372"/>
                    <a:pt x="431" y="282"/>
                    <a:pt x="431" y="181"/>
                  </a:cubicBezTo>
                  <a:cubicBezTo>
                    <a:pt x="431" y="72"/>
                    <a:pt x="338" y="0"/>
                    <a:pt x="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4"/>
            <p:cNvSpPr/>
            <p:nvPr/>
          </p:nvSpPr>
          <p:spPr>
            <a:xfrm>
              <a:off x="6328548" y="2279166"/>
              <a:ext cx="4900" cy="4185"/>
            </a:xfrm>
            <a:custGeom>
              <a:rect b="b" l="l" r="r" t="t"/>
              <a:pathLst>
                <a:path extrusionOk="0" h="369" w="432">
                  <a:moveTo>
                    <a:pt x="249" y="0"/>
                  </a:moveTo>
                  <a:cubicBezTo>
                    <a:pt x="204" y="0"/>
                    <a:pt x="157" y="18"/>
                    <a:pt x="121" y="58"/>
                  </a:cubicBezTo>
                  <a:cubicBezTo>
                    <a:pt x="1" y="168"/>
                    <a:pt x="81" y="368"/>
                    <a:pt x="251" y="368"/>
                  </a:cubicBezTo>
                  <a:cubicBezTo>
                    <a:pt x="351" y="368"/>
                    <a:pt x="431" y="288"/>
                    <a:pt x="431" y="188"/>
                  </a:cubicBezTo>
                  <a:cubicBezTo>
                    <a:pt x="431" y="74"/>
                    <a:pt x="342" y="0"/>
                    <a:pt x="2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4"/>
            <p:cNvSpPr/>
            <p:nvPr/>
          </p:nvSpPr>
          <p:spPr>
            <a:xfrm>
              <a:off x="6321164" y="2282308"/>
              <a:ext cx="4787" cy="4106"/>
            </a:xfrm>
            <a:custGeom>
              <a:rect b="b" l="l" r="r" t="t"/>
              <a:pathLst>
                <a:path extrusionOk="0" h="362" w="422">
                  <a:moveTo>
                    <a:pt x="239" y="0"/>
                  </a:moveTo>
                  <a:cubicBezTo>
                    <a:pt x="195" y="0"/>
                    <a:pt x="149" y="16"/>
                    <a:pt x="111" y="51"/>
                  </a:cubicBezTo>
                  <a:cubicBezTo>
                    <a:pt x="1" y="171"/>
                    <a:pt x="81" y="361"/>
                    <a:pt x="241" y="361"/>
                  </a:cubicBezTo>
                  <a:cubicBezTo>
                    <a:pt x="341" y="361"/>
                    <a:pt x="422" y="281"/>
                    <a:pt x="422" y="181"/>
                  </a:cubicBezTo>
                  <a:cubicBezTo>
                    <a:pt x="422" y="72"/>
                    <a:pt x="33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4"/>
            <p:cNvSpPr/>
            <p:nvPr/>
          </p:nvSpPr>
          <p:spPr>
            <a:xfrm>
              <a:off x="6314359" y="2285382"/>
              <a:ext cx="4095" cy="4095"/>
            </a:xfrm>
            <a:custGeom>
              <a:rect b="b" l="l" r="r" t="t"/>
              <a:pathLst>
                <a:path extrusionOk="0" h="361" w="361">
                  <a:moveTo>
                    <a:pt x="180" y="0"/>
                  </a:moveTo>
                  <a:cubicBezTo>
                    <a:pt x="80" y="0"/>
                    <a:pt x="0" y="80"/>
                    <a:pt x="0" y="181"/>
                  </a:cubicBezTo>
                  <a:cubicBezTo>
                    <a:pt x="0" y="281"/>
                    <a:pt x="80" y="361"/>
                    <a:pt x="180" y="361"/>
                  </a:cubicBezTo>
                  <a:cubicBezTo>
                    <a:pt x="281" y="361"/>
                    <a:pt x="361" y="281"/>
                    <a:pt x="361" y="181"/>
                  </a:cubicBezTo>
                  <a:cubicBezTo>
                    <a:pt x="361" y="80"/>
                    <a:pt x="281" y="0"/>
                    <a:pt x="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4"/>
            <p:cNvSpPr/>
            <p:nvPr/>
          </p:nvSpPr>
          <p:spPr>
            <a:xfrm>
              <a:off x="6306294" y="2288467"/>
              <a:ext cx="4775" cy="4083"/>
            </a:xfrm>
            <a:custGeom>
              <a:rect b="b" l="l" r="r" t="t"/>
              <a:pathLst>
                <a:path extrusionOk="0" h="360" w="421">
                  <a:moveTo>
                    <a:pt x="240" y="1"/>
                  </a:moveTo>
                  <a:cubicBezTo>
                    <a:pt x="194" y="1"/>
                    <a:pt x="147" y="19"/>
                    <a:pt x="110" y="59"/>
                  </a:cubicBezTo>
                  <a:cubicBezTo>
                    <a:pt x="0" y="169"/>
                    <a:pt x="80" y="359"/>
                    <a:pt x="240" y="359"/>
                  </a:cubicBezTo>
                  <a:cubicBezTo>
                    <a:pt x="341" y="359"/>
                    <a:pt x="421" y="279"/>
                    <a:pt x="421" y="179"/>
                  </a:cubicBezTo>
                  <a:cubicBezTo>
                    <a:pt x="421" y="72"/>
                    <a:pt x="332" y="1"/>
                    <a:pt x="2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4"/>
            <p:cNvSpPr/>
            <p:nvPr/>
          </p:nvSpPr>
          <p:spPr>
            <a:xfrm>
              <a:off x="6299478" y="2291631"/>
              <a:ext cx="4095" cy="3981"/>
            </a:xfrm>
            <a:custGeom>
              <a:rect b="b" l="l" r="r" t="t"/>
              <a:pathLst>
                <a:path extrusionOk="0" h="351" w="361">
                  <a:moveTo>
                    <a:pt x="181" y="0"/>
                  </a:moveTo>
                  <a:cubicBezTo>
                    <a:pt x="80" y="0"/>
                    <a:pt x="0" y="80"/>
                    <a:pt x="0" y="170"/>
                  </a:cubicBezTo>
                  <a:cubicBezTo>
                    <a:pt x="0" y="270"/>
                    <a:pt x="80" y="351"/>
                    <a:pt x="181" y="351"/>
                  </a:cubicBezTo>
                  <a:cubicBezTo>
                    <a:pt x="281" y="351"/>
                    <a:pt x="361" y="270"/>
                    <a:pt x="361" y="170"/>
                  </a:cubicBezTo>
                  <a:cubicBezTo>
                    <a:pt x="361" y="80"/>
                    <a:pt x="281" y="0"/>
                    <a:pt x="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4"/>
            <p:cNvSpPr/>
            <p:nvPr/>
          </p:nvSpPr>
          <p:spPr>
            <a:xfrm>
              <a:off x="6291413" y="2294682"/>
              <a:ext cx="4662" cy="3993"/>
            </a:xfrm>
            <a:custGeom>
              <a:rect b="b" l="l" r="r" t="t"/>
              <a:pathLst>
                <a:path extrusionOk="0" h="352" w="411">
                  <a:moveTo>
                    <a:pt x="233" y="0"/>
                  </a:moveTo>
                  <a:cubicBezTo>
                    <a:pt x="190" y="0"/>
                    <a:pt x="146" y="16"/>
                    <a:pt x="110" y="52"/>
                  </a:cubicBezTo>
                  <a:cubicBezTo>
                    <a:pt x="0" y="162"/>
                    <a:pt x="70" y="352"/>
                    <a:pt x="231" y="352"/>
                  </a:cubicBezTo>
                  <a:cubicBezTo>
                    <a:pt x="331" y="352"/>
                    <a:pt x="411" y="272"/>
                    <a:pt x="411" y="172"/>
                  </a:cubicBezTo>
                  <a:cubicBezTo>
                    <a:pt x="411" y="70"/>
                    <a:pt x="323"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4"/>
            <p:cNvSpPr/>
            <p:nvPr/>
          </p:nvSpPr>
          <p:spPr>
            <a:xfrm>
              <a:off x="6284596" y="2297756"/>
              <a:ext cx="3981" cy="3993"/>
            </a:xfrm>
            <a:custGeom>
              <a:rect b="b" l="l" r="r" t="t"/>
              <a:pathLst>
                <a:path extrusionOk="0" h="352" w="351">
                  <a:moveTo>
                    <a:pt x="171" y="1"/>
                  </a:moveTo>
                  <a:cubicBezTo>
                    <a:pt x="81" y="1"/>
                    <a:pt x="0" y="81"/>
                    <a:pt x="0" y="171"/>
                  </a:cubicBezTo>
                  <a:cubicBezTo>
                    <a:pt x="0" y="271"/>
                    <a:pt x="81" y="351"/>
                    <a:pt x="171" y="351"/>
                  </a:cubicBezTo>
                  <a:cubicBezTo>
                    <a:pt x="271" y="351"/>
                    <a:pt x="351" y="271"/>
                    <a:pt x="351" y="171"/>
                  </a:cubicBezTo>
                  <a:cubicBezTo>
                    <a:pt x="351" y="81"/>
                    <a:pt x="271" y="1"/>
                    <a:pt x="1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4"/>
            <p:cNvSpPr/>
            <p:nvPr/>
          </p:nvSpPr>
          <p:spPr>
            <a:xfrm>
              <a:off x="6276418" y="2300785"/>
              <a:ext cx="4673" cy="4027"/>
            </a:xfrm>
            <a:custGeom>
              <a:rect b="b" l="l" r="r" t="t"/>
              <a:pathLst>
                <a:path extrusionOk="0" h="355" w="412">
                  <a:moveTo>
                    <a:pt x="237" y="1"/>
                  </a:moveTo>
                  <a:cubicBezTo>
                    <a:pt x="193" y="1"/>
                    <a:pt x="147" y="18"/>
                    <a:pt x="111" y="54"/>
                  </a:cubicBezTo>
                  <a:cubicBezTo>
                    <a:pt x="0" y="164"/>
                    <a:pt x="81" y="355"/>
                    <a:pt x="241" y="355"/>
                  </a:cubicBezTo>
                  <a:cubicBezTo>
                    <a:pt x="331" y="345"/>
                    <a:pt x="411" y="275"/>
                    <a:pt x="411" y="174"/>
                  </a:cubicBezTo>
                  <a:cubicBezTo>
                    <a:pt x="411" y="68"/>
                    <a:pt x="32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4"/>
            <p:cNvSpPr/>
            <p:nvPr/>
          </p:nvSpPr>
          <p:spPr>
            <a:xfrm>
              <a:off x="6269034" y="2303768"/>
              <a:ext cx="4560" cy="4004"/>
            </a:xfrm>
            <a:custGeom>
              <a:rect b="b" l="l" r="r" t="t"/>
              <a:pathLst>
                <a:path extrusionOk="0" h="353" w="402">
                  <a:moveTo>
                    <a:pt x="222" y="1"/>
                  </a:moveTo>
                  <a:cubicBezTo>
                    <a:pt x="179" y="1"/>
                    <a:pt x="136" y="16"/>
                    <a:pt x="101" y="52"/>
                  </a:cubicBezTo>
                  <a:cubicBezTo>
                    <a:pt x="1" y="162"/>
                    <a:pt x="71" y="352"/>
                    <a:pt x="231" y="352"/>
                  </a:cubicBezTo>
                  <a:cubicBezTo>
                    <a:pt x="321" y="352"/>
                    <a:pt x="401" y="272"/>
                    <a:pt x="401" y="182"/>
                  </a:cubicBezTo>
                  <a:cubicBezTo>
                    <a:pt x="401" y="73"/>
                    <a:pt x="313" y="1"/>
                    <a:pt x="2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4"/>
            <p:cNvSpPr/>
            <p:nvPr/>
          </p:nvSpPr>
          <p:spPr>
            <a:xfrm>
              <a:off x="6262104" y="2306842"/>
              <a:ext cx="3993" cy="3879"/>
            </a:xfrm>
            <a:custGeom>
              <a:rect b="b" l="l" r="r" t="t"/>
              <a:pathLst>
                <a:path extrusionOk="0" h="342" w="352">
                  <a:moveTo>
                    <a:pt x="181" y="1"/>
                  </a:moveTo>
                  <a:cubicBezTo>
                    <a:pt x="81" y="1"/>
                    <a:pt x="1" y="81"/>
                    <a:pt x="1" y="171"/>
                  </a:cubicBezTo>
                  <a:cubicBezTo>
                    <a:pt x="1" y="261"/>
                    <a:pt x="81" y="341"/>
                    <a:pt x="181" y="341"/>
                  </a:cubicBezTo>
                  <a:cubicBezTo>
                    <a:pt x="271" y="341"/>
                    <a:pt x="351" y="261"/>
                    <a:pt x="351" y="171"/>
                  </a:cubicBezTo>
                  <a:cubicBezTo>
                    <a:pt x="351" y="81"/>
                    <a:pt x="271" y="1"/>
                    <a:pt x="1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4"/>
            <p:cNvSpPr/>
            <p:nvPr/>
          </p:nvSpPr>
          <p:spPr>
            <a:xfrm>
              <a:off x="6254039" y="2309836"/>
              <a:ext cx="4560" cy="3834"/>
            </a:xfrm>
            <a:custGeom>
              <a:rect b="b" l="l" r="r" t="t"/>
              <a:pathLst>
                <a:path extrusionOk="0" h="338" w="402">
                  <a:moveTo>
                    <a:pt x="226" y="1"/>
                  </a:moveTo>
                  <a:cubicBezTo>
                    <a:pt x="185" y="1"/>
                    <a:pt x="143" y="15"/>
                    <a:pt x="111" y="47"/>
                  </a:cubicBezTo>
                  <a:cubicBezTo>
                    <a:pt x="1" y="158"/>
                    <a:pt x="71" y="338"/>
                    <a:pt x="231" y="338"/>
                  </a:cubicBezTo>
                  <a:cubicBezTo>
                    <a:pt x="321" y="338"/>
                    <a:pt x="401" y="268"/>
                    <a:pt x="401" y="168"/>
                  </a:cubicBezTo>
                  <a:cubicBezTo>
                    <a:pt x="401" y="66"/>
                    <a:pt x="314" y="1"/>
                    <a:pt x="2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4"/>
            <p:cNvSpPr/>
            <p:nvPr/>
          </p:nvSpPr>
          <p:spPr>
            <a:xfrm>
              <a:off x="6246542" y="2312853"/>
              <a:ext cx="4446" cy="3890"/>
            </a:xfrm>
            <a:custGeom>
              <a:rect b="b" l="l" r="r" t="t"/>
              <a:pathLst>
                <a:path extrusionOk="0" h="343" w="392">
                  <a:moveTo>
                    <a:pt x="224" y="1"/>
                  </a:moveTo>
                  <a:cubicBezTo>
                    <a:pt x="184" y="1"/>
                    <a:pt x="143" y="16"/>
                    <a:pt x="111" y="52"/>
                  </a:cubicBezTo>
                  <a:cubicBezTo>
                    <a:pt x="1" y="162"/>
                    <a:pt x="81" y="342"/>
                    <a:pt x="231" y="342"/>
                  </a:cubicBezTo>
                  <a:cubicBezTo>
                    <a:pt x="321" y="342"/>
                    <a:pt x="391" y="262"/>
                    <a:pt x="391" y="172"/>
                  </a:cubicBezTo>
                  <a:cubicBezTo>
                    <a:pt x="391" y="70"/>
                    <a:pt x="309"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4"/>
            <p:cNvSpPr/>
            <p:nvPr/>
          </p:nvSpPr>
          <p:spPr>
            <a:xfrm>
              <a:off x="6239045" y="2315802"/>
              <a:ext cx="4446" cy="3890"/>
            </a:xfrm>
            <a:custGeom>
              <a:rect b="b" l="l" r="r" t="t"/>
              <a:pathLst>
                <a:path extrusionOk="0" h="343" w="392">
                  <a:moveTo>
                    <a:pt x="224" y="1"/>
                  </a:moveTo>
                  <a:cubicBezTo>
                    <a:pt x="184" y="1"/>
                    <a:pt x="143" y="17"/>
                    <a:pt x="111" y="52"/>
                  </a:cubicBezTo>
                  <a:cubicBezTo>
                    <a:pt x="1" y="162"/>
                    <a:pt x="81" y="343"/>
                    <a:pt x="231" y="343"/>
                  </a:cubicBezTo>
                  <a:cubicBezTo>
                    <a:pt x="321" y="343"/>
                    <a:pt x="391" y="262"/>
                    <a:pt x="391" y="172"/>
                  </a:cubicBezTo>
                  <a:cubicBezTo>
                    <a:pt x="391" y="70"/>
                    <a:pt x="309"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4"/>
            <p:cNvSpPr/>
            <p:nvPr/>
          </p:nvSpPr>
          <p:spPr>
            <a:xfrm>
              <a:off x="6231547" y="2318808"/>
              <a:ext cx="4446" cy="3834"/>
            </a:xfrm>
            <a:custGeom>
              <a:rect b="b" l="l" r="r" t="t"/>
              <a:pathLst>
                <a:path extrusionOk="0" h="338" w="392">
                  <a:moveTo>
                    <a:pt x="224" y="1"/>
                  </a:moveTo>
                  <a:cubicBezTo>
                    <a:pt x="184" y="1"/>
                    <a:pt x="143" y="15"/>
                    <a:pt x="111" y="47"/>
                  </a:cubicBezTo>
                  <a:cubicBezTo>
                    <a:pt x="1" y="158"/>
                    <a:pt x="81" y="328"/>
                    <a:pt x="221" y="338"/>
                  </a:cubicBezTo>
                  <a:cubicBezTo>
                    <a:pt x="321" y="338"/>
                    <a:pt x="391" y="258"/>
                    <a:pt x="391" y="168"/>
                  </a:cubicBezTo>
                  <a:cubicBezTo>
                    <a:pt x="391" y="66"/>
                    <a:pt x="308"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4"/>
            <p:cNvSpPr/>
            <p:nvPr/>
          </p:nvSpPr>
          <p:spPr>
            <a:xfrm>
              <a:off x="6224742" y="2321836"/>
              <a:ext cx="3754" cy="3652"/>
            </a:xfrm>
            <a:custGeom>
              <a:rect b="b" l="l" r="r" t="t"/>
              <a:pathLst>
                <a:path extrusionOk="0" h="322" w="331">
                  <a:moveTo>
                    <a:pt x="160" y="1"/>
                  </a:moveTo>
                  <a:cubicBezTo>
                    <a:pt x="70" y="1"/>
                    <a:pt x="0" y="71"/>
                    <a:pt x="0" y="161"/>
                  </a:cubicBezTo>
                  <a:cubicBezTo>
                    <a:pt x="0" y="251"/>
                    <a:pt x="70" y="321"/>
                    <a:pt x="160" y="321"/>
                  </a:cubicBezTo>
                  <a:cubicBezTo>
                    <a:pt x="250" y="321"/>
                    <a:pt x="331" y="251"/>
                    <a:pt x="331" y="161"/>
                  </a:cubicBezTo>
                  <a:cubicBezTo>
                    <a:pt x="331" y="71"/>
                    <a:pt x="250" y="1"/>
                    <a:pt x="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4"/>
            <p:cNvSpPr/>
            <p:nvPr/>
          </p:nvSpPr>
          <p:spPr>
            <a:xfrm>
              <a:off x="6217244" y="2324797"/>
              <a:ext cx="3641" cy="3641"/>
            </a:xfrm>
            <a:custGeom>
              <a:rect b="b" l="l" r="r" t="t"/>
              <a:pathLst>
                <a:path extrusionOk="0" h="321" w="321">
                  <a:moveTo>
                    <a:pt x="160" y="0"/>
                  </a:moveTo>
                  <a:cubicBezTo>
                    <a:pt x="70" y="0"/>
                    <a:pt x="0" y="70"/>
                    <a:pt x="0" y="160"/>
                  </a:cubicBezTo>
                  <a:cubicBezTo>
                    <a:pt x="0" y="250"/>
                    <a:pt x="70" y="321"/>
                    <a:pt x="160" y="321"/>
                  </a:cubicBezTo>
                  <a:cubicBezTo>
                    <a:pt x="250" y="321"/>
                    <a:pt x="321" y="250"/>
                    <a:pt x="321" y="160"/>
                  </a:cubicBezTo>
                  <a:cubicBezTo>
                    <a:pt x="321" y="70"/>
                    <a:pt x="250" y="0"/>
                    <a:pt x="1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4"/>
            <p:cNvSpPr/>
            <p:nvPr/>
          </p:nvSpPr>
          <p:spPr>
            <a:xfrm>
              <a:off x="6209066" y="2327666"/>
              <a:ext cx="4321" cy="3720"/>
            </a:xfrm>
            <a:custGeom>
              <a:rect b="b" l="l" r="r" t="t"/>
              <a:pathLst>
                <a:path extrusionOk="0" h="328" w="381">
                  <a:moveTo>
                    <a:pt x="213" y="1"/>
                  </a:moveTo>
                  <a:cubicBezTo>
                    <a:pt x="173" y="1"/>
                    <a:pt x="132" y="15"/>
                    <a:pt x="100" y="48"/>
                  </a:cubicBezTo>
                  <a:cubicBezTo>
                    <a:pt x="0" y="148"/>
                    <a:pt x="70" y="328"/>
                    <a:pt x="220" y="328"/>
                  </a:cubicBezTo>
                  <a:cubicBezTo>
                    <a:pt x="311" y="328"/>
                    <a:pt x="381" y="248"/>
                    <a:pt x="381" y="168"/>
                  </a:cubicBezTo>
                  <a:cubicBezTo>
                    <a:pt x="381" y="66"/>
                    <a:pt x="298" y="1"/>
                    <a:pt x="2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4"/>
            <p:cNvSpPr/>
            <p:nvPr/>
          </p:nvSpPr>
          <p:spPr>
            <a:xfrm>
              <a:off x="6201569" y="2330616"/>
              <a:ext cx="4208" cy="3618"/>
            </a:xfrm>
            <a:custGeom>
              <a:rect b="b" l="l" r="r" t="t"/>
              <a:pathLst>
                <a:path extrusionOk="0" h="319" w="371">
                  <a:moveTo>
                    <a:pt x="212" y="1"/>
                  </a:moveTo>
                  <a:cubicBezTo>
                    <a:pt x="173" y="1"/>
                    <a:pt x="133" y="15"/>
                    <a:pt x="100" y="48"/>
                  </a:cubicBezTo>
                  <a:cubicBezTo>
                    <a:pt x="0" y="148"/>
                    <a:pt x="70" y="318"/>
                    <a:pt x="210" y="318"/>
                  </a:cubicBezTo>
                  <a:cubicBezTo>
                    <a:pt x="301" y="318"/>
                    <a:pt x="371" y="248"/>
                    <a:pt x="371" y="158"/>
                  </a:cubicBezTo>
                  <a:cubicBezTo>
                    <a:pt x="371" y="63"/>
                    <a:pt x="293" y="1"/>
                    <a:pt x="2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4"/>
            <p:cNvSpPr/>
            <p:nvPr/>
          </p:nvSpPr>
          <p:spPr>
            <a:xfrm>
              <a:off x="6194072" y="2333463"/>
              <a:ext cx="4208" cy="3720"/>
            </a:xfrm>
            <a:custGeom>
              <a:rect b="b" l="l" r="r" t="t"/>
              <a:pathLst>
                <a:path extrusionOk="0" h="328" w="371">
                  <a:moveTo>
                    <a:pt x="211" y="0"/>
                  </a:moveTo>
                  <a:cubicBezTo>
                    <a:pt x="172" y="0"/>
                    <a:pt x="133" y="15"/>
                    <a:pt x="100" y="47"/>
                  </a:cubicBezTo>
                  <a:cubicBezTo>
                    <a:pt x="0" y="147"/>
                    <a:pt x="70" y="328"/>
                    <a:pt x="211" y="328"/>
                  </a:cubicBezTo>
                  <a:cubicBezTo>
                    <a:pt x="301" y="328"/>
                    <a:pt x="371" y="248"/>
                    <a:pt x="371" y="167"/>
                  </a:cubicBezTo>
                  <a:cubicBezTo>
                    <a:pt x="371" y="66"/>
                    <a:pt x="292" y="0"/>
                    <a:pt x="2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4"/>
            <p:cNvSpPr/>
            <p:nvPr/>
          </p:nvSpPr>
          <p:spPr>
            <a:xfrm>
              <a:off x="6186574" y="2336412"/>
              <a:ext cx="4095" cy="3607"/>
            </a:xfrm>
            <a:custGeom>
              <a:rect b="b" l="l" r="r" t="t"/>
              <a:pathLst>
                <a:path extrusionOk="0" h="318" w="361">
                  <a:moveTo>
                    <a:pt x="210" y="1"/>
                  </a:moveTo>
                  <a:cubicBezTo>
                    <a:pt x="172" y="1"/>
                    <a:pt x="133" y="15"/>
                    <a:pt x="100" y="48"/>
                  </a:cubicBezTo>
                  <a:cubicBezTo>
                    <a:pt x="0" y="148"/>
                    <a:pt x="70" y="318"/>
                    <a:pt x="211" y="318"/>
                  </a:cubicBezTo>
                  <a:cubicBezTo>
                    <a:pt x="291" y="318"/>
                    <a:pt x="361" y="248"/>
                    <a:pt x="361" y="158"/>
                  </a:cubicBezTo>
                  <a:cubicBezTo>
                    <a:pt x="361" y="63"/>
                    <a:pt x="288" y="1"/>
                    <a:pt x="2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4"/>
            <p:cNvSpPr/>
            <p:nvPr/>
          </p:nvSpPr>
          <p:spPr>
            <a:xfrm>
              <a:off x="6178963" y="2339247"/>
              <a:ext cx="4208" cy="3618"/>
            </a:xfrm>
            <a:custGeom>
              <a:rect b="b" l="l" r="r" t="t"/>
              <a:pathLst>
                <a:path extrusionOk="0" h="319" w="371">
                  <a:moveTo>
                    <a:pt x="212" y="1"/>
                  </a:moveTo>
                  <a:cubicBezTo>
                    <a:pt x="173" y="1"/>
                    <a:pt x="133" y="15"/>
                    <a:pt x="101" y="48"/>
                  </a:cubicBezTo>
                  <a:cubicBezTo>
                    <a:pt x="0" y="148"/>
                    <a:pt x="71" y="318"/>
                    <a:pt x="211" y="318"/>
                  </a:cubicBezTo>
                  <a:cubicBezTo>
                    <a:pt x="301" y="318"/>
                    <a:pt x="371" y="248"/>
                    <a:pt x="371" y="158"/>
                  </a:cubicBezTo>
                  <a:cubicBezTo>
                    <a:pt x="371" y="64"/>
                    <a:pt x="293" y="1"/>
                    <a:pt x="2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4"/>
            <p:cNvSpPr/>
            <p:nvPr/>
          </p:nvSpPr>
          <p:spPr>
            <a:xfrm>
              <a:off x="6171466" y="2342208"/>
              <a:ext cx="4095" cy="3493"/>
            </a:xfrm>
            <a:custGeom>
              <a:rect b="b" l="l" r="r" t="t"/>
              <a:pathLst>
                <a:path extrusionOk="0" h="308" w="361">
                  <a:moveTo>
                    <a:pt x="202" y="0"/>
                  </a:moveTo>
                  <a:cubicBezTo>
                    <a:pt x="163" y="0"/>
                    <a:pt x="123" y="15"/>
                    <a:pt x="91" y="47"/>
                  </a:cubicBezTo>
                  <a:cubicBezTo>
                    <a:pt x="0" y="147"/>
                    <a:pt x="71" y="308"/>
                    <a:pt x="211" y="308"/>
                  </a:cubicBezTo>
                  <a:cubicBezTo>
                    <a:pt x="291" y="308"/>
                    <a:pt x="361" y="238"/>
                    <a:pt x="361" y="158"/>
                  </a:cubicBezTo>
                  <a:cubicBezTo>
                    <a:pt x="361" y="63"/>
                    <a:pt x="283" y="0"/>
                    <a:pt x="2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4"/>
            <p:cNvSpPr/>
            <p:nvPr/>
          </p:nvSpPr>
          <p:spPr>
            <a:xfrm>
              <a:off x="6163969" y="2345043"/>
              <a:ext cx="4106" cy="3505"/>
            </a:xfrm>
            <a:custGeom>
              <a:rect b="b" l="l" r="r" t="t"/>
              <a:pathLst>
                <a:path extrusionOk="0" h="309" w="362">
                  <a:moveTo>
                    <a:pt x="202" y="1"/>
                  </a:moveTo>
                  <a:cubicBezTo>
                    <a:pt x="163" y="1"/>
                    <a:pt x="123" y="15"/>
                    <a:pt x="91" y="48"/>
                  </a:cubicBezTo>
                  <a:cubicBezTo>
                    <a:pt x="1" y="138"/>
                    <a:pt x="71" y="308"/>
                    <a:pt x="201" y="308"/>
                  </a:cubicBezTo>
                  <a:cubicBezTo>
                    <a:pt x="291" y="308"/>
                    <a:pt x="361" y="238"/>
                    <a:pt x="361" y="158"/>
                  </a:cubicBezTo>
                  <a:cubicBezTo>
                    <a:pt x="361" y="63"/>
                    <a:pt x="284" y="1"/>
                    <a:pt x="2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4"/>
            <p:cNvSpPr/>
            <p:nvPr/>
          </p:nvSpPr>
          <p:spPr>
            <a:xfrm>
              <a:off x="6156358" y="2347879"/>
              <a:ext cx="4106" cy="3505"/>
            </a:xfrm>
            <a:custGeom>
              <a:rect b="b" l="l" r="r" t="t"/>
              <a:pathLst>
                <a:path extrusionOk="0" h="309" w="362">
                  <a:moveTo>
                    <a:pt x="207" y="1"/>
                  </a:moveTo>
                  <a:cubicBezTo>
                    <a:pt x="169" y="1"/>
                    <a:pt x="130" y="15"/>
                    <a:pt x="101" y="48"/>
                  </a:cubicBezTo>
                  <a:cubicBezTo>
                    <a:pt x="1" y="138"/>
                    <a:pt x="71" y="308"/>
                    <a:pt x="211" y="308"/>
                  </a:cubicBezTo>
                  <a:cubicBezTo>
                    <a:pt x="291" y="308"/>
                    <a:pt x="361" y="238"/>
                    <a:pt x="361" y="148"/>
                  </a:cubicBezTo>
                  <a:cubicBezTo>
                    <a:pt x="361" y="61"/>
                    <a:pt x="285" y="1"/>
                    <a:pt x="2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4"/>
            <p:cNvSpPr/>
            <p:nvPr/>
          </p:nvSpPr>
          <p:spPr>
            <a:xfrm>
              <a:off x="6148860" y="2350714"/>
              <a:ext cx="3993" cy="3391"/>
            </a:xfrm>
            <a:custGeom>
              <a:rect b="b" l="l" r="r" t="t"/>
              <a:pathLst>
                <a:path extrusionOk="0" h="299" w="352">
                  <a:moveTo>
                    <a:pt x="201" y="1"/>
                  </a:moveTo>
                  <a:cubicBezTo>
                    <a:pt x="163" y="1"/>
                    <a:pt x="124" y="15"/>
                    <a:pt x="91" y="48"/>
                  </a:cubicBezTo>
                  <a:cubicBezTo>
                    <a:pt x="1" y="139"/>
                    <a:pt x="71" y="299"/>
                    <a:pt x="201" y="299"/>
                  </a:cubicBezTo>
                  <a:cubicBezTo>
                    <a:pt x="281" y="299"/>
                    <a:pt x="351" y="239"/>
                    <a:pt x="351" y="149"/>
                  </a:cubicBezTo>
                  <a:cubicBezTo>
                    <a:pt x="351" y="61"/>
                    <a:pt x="279"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4"/>
            <p:cNvSpPr/>
            <p:nvPr/>
          </p:nvSpPr>
          <p:spPr>
            <a:xfrm>
              <a:off x="6141250" y="2353527"/>
              <a:ext cx="3993" cy="3425"/>
            </a:xfrm>
            <a:custGeom>
              <a:rect b="b" l="l" r="r" t="t"/>
              <a:pathLst>
                <a:path extrusionOk="0" h="302" w="352">
                  <a:moveTo>
                    <a:pt x="199" y="0"/>
                  </a:moveTo>
                  <a:cubicBezTo>
                    <a:pt x="164" y="0"/>
                    <a:pt x="129" y="13"/>
                    <a:pt x="101" y="41"/>
                  </a:cubicBezTo>
                  <a:cubicBezTo>
                    <a:pt x="1" y="141"/>
                    <a:pt x="71" y="301"/>
                    <a:pt x="211" y="301"/>
                  </a:cubicBezTo>
                  <a:cubicBezTo>
                    <a:pt x="291" y="301"/>
                    <a:pt x="351" y="231"/>
                    <a:pt x="351" y="151"/>
                  </a:cubicBezTo>
                  <a:cubicBezTo>
                    <a:pt x="351" y="61"/>
                    <a:pt x="275" y="0"/>
                    <a:pt x="1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4"/>
            <p:cNvSpPr/>
            <p:nvPr/>
          </p:nvSpPr>
          <p:spPr>
            <a:xfrm>
              <a:off x="6134319" y="2356374"/>
              <a:ext cx="3425" cy="3301"/>
            </a:xfrm>
            <a:custGeom>
              <a:rect b="b" l="l" r="r" t="t"/>
              <a:pathLst>
                <a:path extrusionOk="0" h="291" w="302">
                  <a:moveTo>
                    <a:pt x="151" y="0"/>
                  </a:moveTo>
                  <a:cubicBezTo>
                    <a:pt x="71" y="0"/>
                    <a:pt x="1" y="60"/>
                    <a:pt x="1" y="150"/>
                  </a:cubicBezTo>
                  <a:cubicBezTo>
                    <a:pt x="1" y="230"/>
                    <a:pt x="71" y="290"/>
                    <a:pt x="151" y="290"/>
                  </a:cubicBezTo>
                  <a:cubicBezTo>
                    <a:pt x="231" y="290"/>
                    <a:pt x="301" y="230"/>
                    <a:pt x="301" y="150"/>
                  </a:cubicBezTo>
                  <a:cubicBezTo>
                    <a:pt x="301" y="60"/>
                    <a:pt x="231" y="0"/>
                    <a:pt x="1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4"/>
            <p:cNvSpPr/>
            <p:nvPr/>
          </p:nvSpPr>
          <p:spPr>
            <a:xfrm>
              <a:off x="6126141" y="2359119"/>
              <a:ext cx="3993" cy="3391"/>
            </a:xfrm>
            <a:custGeom>
              <a:rect b="b" l="l" r="r" t="t"/>
              <a:pathLst>
                <a:path extrusionOk="0" h="299" w="352">
                  <a:moveTo>
                    <a:pt x="205" y="1"/>
                  </a:moveTo>
                  <a:cubicBezTo>
                    <a:pt x="168" y="1"/>
                    <a:pt x="131" y="15"/>
                    <a:pt x="101" y="48"/>
                  </a:cubicBezTo>
                  <a:cubicBezTo>
                    <a:pt x="1" y="139"/>
                    <a:pt x="71" y="299"/>
                    <a:pt x="201" y="299"/>
                  </a:cubicBezTo>
                  <a:cubicBezTo>
                    <a:pt x="281" y="299"/>
                    <a:pt x="351" y="229"/>
                    <a:pt x="351" y="149"/>
                  </a:cubicBezTo>
                  <a:cubicBezTo>
                    <a:pt x="351" y="61"/>
                    <a:pt x="279" y="1"/>
                    <a:pt x="2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4"/>
            <p:cNvSpPr/>
            <p:nvPr/>
          </p:nvSpPr>
          <p:spPr>
            <a:xfrm>
              <a:off x="6118644" y="2361898"/>
              <a:ext cx="3879" cy="3346"/>
            </a:xfrm>
            <a:custGeom>
              <a:rect b="b" l="l" r="r" t="t"/>
              <a:pathLst>
                <a:path extrusionOk="0" h="295" w="342">
                  <a:moveTo>
                    <a:pt x="195" y="1"/>
                  </a:moveTo>
                  <a:cubicBezTo>
                    <a:pt x="158" y="1"/>
                    <a:pt x="121" y="14"/>
                    <a:pt x="91" y="44"/>
                  </a:cubicBezTo>
                  <a:cubicBezTo>
                    <a:pt x="1" y="134"/>
                    <a:pt x="61" y="294"/>
                    <a:pt x="191" y="294"/>
                  </a:cubicBezTo>
                  <a:cubicBezTo>
                    <a:pt x="271" y="294"/>
                    <a:pt x="341" y="224"/>
                    <a:pt x="341" y="144"/>
                  </a:cubicBezTo>
                  <a:cubicBezTo>
                    <a:pt x="341" y="57"/>
                    <a:pt x="269" y="1"/>
                    <a:pt x="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4"/>
            <p:cNvSpPr/>
            <p:nvPr/>
          </p:nvSpPr>
          <p:spPr>
            <a:xfrm>
              <a:off x="6111045" y="2364654"/>
              <a:ext cx="3868" cy="3312"/>
            </a:xfrm>
            <a:custGeom>
              <a:rect b="b" l="l" r="r" t="t"/>
              <a:pathLst>
                <a:path extrusionOk="0" h="292" w="341">
                  <a:moveTo>
                    <a:pt x="188" y="0"/>
                  </a:moveTo>
                  <a:cubicBezTo>
                    <a:pt x="153" y="0"/>
                    <a:pt x="118" y="13"/>
                    <a:pt x="90" y="41"/>
                  </a:cubicBezTo>
                  <a:cubicBezTo>
                    <a:pt x="0" y="131"/>
                    <a:pt x="70" y="291"/>
                    <a:pt x="190" y="291"/>
                  </a:cubicBezTo>
                  <a:cubicBezTo>
                    <a:pt x="270" y="291"/>
                    <a:pt x="341" y="221"/>
                    <a:pt x="341" y="151"/>
                  </a:cubicBezTo>
                  <a:cubicBezTo>
                    <a:pt x="341" y="62"/>
                    <a:pt x="265" y="0"/>
                    <a:pt x="1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4"/>
            <p:cNvSpPr/>
            <p:nvPr/>
          </p:nvSpPr>
          <p:spPr>
            <a:xfrm>
              <a:off x="6104001" y="2367388"/>
              <a:ext cx="3301" cy="3301"/>
            </a:xfrm>
            <a:custGeom>
              <a:rect b="b" l="l" r="r" t="t"/>
              <a:pathLst>
                <a:path extrusionOk="0" h="291" w="291">
                  <a:moveTo>
                    <a:pt x="150" y="0"/>
                  </a:moveTo>
                  <a:cubicBezTo>
                    <a:pt x="70" y="0"/>
                    <a:pt x="0" y="70"/>
                    <a:pt x="0" y="151"/>
                  </a:cubicBezTo>
                  <a:cubicBezTo>
                    <a:pt x="0" y="221"/>
                    <a:pt x="70" y="291"/>
                    <a:pt x="150" y="291"/>
                  </a:cubicBezTo>
                  <a:cubicBezTo>
                    <a:pt x="220" y="291"/>
                    <a:pt x="291" y="221"/>
                    <a:pt x="291" y="151"/>
                  </a:cubicBezTo>
                  <a:cubicBezTo>
                    <a:pt x="291" y="70"/>
                    <a:pt x="220" y="0"/>
                    <a:pt x="1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4"/>
            <p:cNvSpPr/>
            <p:nvPr/>
          </p:nvSpPr>
          <p:spPr>
            <a:xfrm>
              <a:off x="6096390" y="2370110"/>
              <a:ext cx="3301" cy="3312"/>
            </a:xfrm>
            <a:custGeom>
              <a:rect b="b" l="l" r="r" t="t"/>
              <a:pathLst>
                <a:path extrusionOk="0" h="292" w="291">
                  <a:moveTo>
                    <a:pt x="150" y="1"/>
                  </a:moveTo>
                  <a:cubicBezTo>
                    <a:pt x="70" y="1"/>
                    <a:pt x="0" y="71"/>
                    <a:pt x="0" y="151"/>
                  </a:cubicBezTo>
                  <a:cubicBezTo>
                    <a:pt x="0" y="221"/>
                    <a:pt x="70" y="291"/>
                    <a:pt x="150" y="291"/>
                  </a:cubicBezTo>
                  <a:cubicBezTo>
                    <a:pt x="221" y="291"/>
                    <a:pt x="291" y="221"/>
                    <a:pt x="291" y="151"/>
                  </a:cubicBezTo>
                  <a:cubicBezTo>
                    <a:pt x="291" y="71"/>
                    <a:pt x="221" y="1"/>
                    <a:pt x="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4"/>
            <p:cNvSpPr/>
            <p:nvPr/>
          </p:nvSpPr>
          <p:spPr>
            <a:xfrm>
              <a:off x="6088326" y="2372878"/>
              <a:ext cx="3754" cy="3153"/>
            </a:xfrm>
            <a:custGeom>
              <a:rect b="b" l="l" r="r" t="t"/>
              <a:pathLst>
                <a:path extrusionOk="0" h="278" w="331">
                  <a:moveTo>
                    <a:pt x="186" y="1"/>
                  </a:moveTo>
                  <a:cubicBezTo>
                    <a:pt x="153" y="1"/>
                    <a:pt x="119" y="12"/>
                    <a:pt x="90" y="37"/>
                  </a:cubicBezTo>
                  <a:cubicBezTo>
                    <a:pt x="0" y="127"/>
                    <a:pt x="60" y="277"/>
                    <a:pt x="190" y="277"/>
                  </a:cubicBezTo>
                  <a:cubicBezTo>
                    <a:pt x="261" y="277"/>
                    <a:pt x="331" y="217"/>
                    <a:pt x="331" y="137"/>
                  </a:cubicBezTo>
                  <a:cubicBezTo>
                    <a:pt x="331" y="55"/>
                    <a:pt x="260" y="1"/>
                    <a:pt x="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4"/>
            <p:cNvSpPr/>
            <p:nvPr/>
          </p:nvSpPr>
          <p:spPr>
            <a:xfrm>
              <a:off x="6081282" y="2375566"/>
              <a:ext cx="3187" cy="3187"/>
            </a:xfrm>
            <a:custGeom>
              <a:rect b="b" l="l" r="r" t="t"/>
              <a:pathLst>
                <a:path extrusionOk="0" h="281" w="281">
                  <a:moveTo>
                    <a:pt x="141" y="0"/>
                  </a:moveTo>
                  <a:cubicBezTo>
                    <a:pt x="60" y="0"/>
                    <a:pt x="0" y="60"/>
                    <a:pt x="0" y="141"/>
                  </a:cubicBezTo>
                  <a:cubicBezTo>
                    <a:pt x="0" y="221"/>
                    <a:pt x="60" y="281"/>
                    <a:pt x="141" y="281"/>
                  </a:cubicBezTo>
                  <a:cubicBezTo>
                    <a:pt x="211" y="281"/>
                    <a:pt x="281" y="221"/>
                    <a:pt x="281" y="141"/>
                  </a:cubicBezTo>
                  <a:cubicBezTo>
                    <a:pt x="281" y="60"/>
                    <a:pt x="211" y="0"/>
                    <a:pt x="1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4"/>
            <p:cNvSpPr/>
            <p:nvPr/>
          </p:nvSpPr>
          <p:spPr>
            <a:xfrm>
              <a:off x="6073104" y="2378277"/>
              <a:ext cx="3641" cy="3210"/>
            </a:xfrm>
            <a:custGeom>
              <a:rect b="b" l="l" r="r" t="t"/>
              <a:pathLst>
                <a:path extrusionOk="0" h="283" w="321">
                  <a:moveTo>
                    <a:pt x="185" y="1"/>
                  </a:moveTo>
                  <a:cubicBezTo>
                    <a:pt x="152" y="1"/>
                    <a:pt x="119" y="13"/>
                    <a:pt x="90" y="42"/>
                  </a:cubicBezTo>
                  <a:cubicBezTo>
                    <a:pt x="0" y="132"/>
                    <a:pt x="60" y="272"/>
                    <a:pt x="191" y="282"/>
                  </a:cubicBezTo>
                  <a:cubicBezTo>
                    <a:pt x="261" y="282"/>
                    <a:pt x="321" y="212"/>
                    <a:pt x="321" y="142"/>
                  </a:cubicBezTo>
                  <a:cubicBezTo>
                    <a:pt x="321" y="60"/>
                    <a:pt x="255" y="1"/>
                    <a:pt x="1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4"/>
            <p:cNvSpPr/>
            <p:nvPr/>
          </p:nvSpPr>
          <p:spPr>
            <a:xfrm>
              <a:off x="6066060" y="2381022"/>
              <a:ext cx="3074" cy="3074"/>
            </a:xfrm>
            <a:custGeom>
              <a:rect b="b" l="l" r="r" t="t"/>
              <a:pathLst>
                <a:path extrusionOk="0" h="271" w="271">
                  <a:moveTo>
                    <a:pt x="141" y="0"/>
                  </a:moveTo>
                  <a:cubicBezTo>
                    <a:pt x="61" y="0"/>
                    <a:pt x="0" y="60"/>
                    <a:pt x="0" y="130"/>
                  </a:cubicBezTo>
                  <a:cubicBezTo>
                    <a:pt x="0" y="200"/>
                    <a:pt x="61" y="270"/>
                    <a:pt x="141" y="270"/>
                  </a:cubicBezTo>
                  <a:cubicBezTo>
                    <a:pt x="211" y="270"/>
                    <a:pt x="271" y="200"/>
                    <a:pt x="271" y="130"/>
                  </a:cubicBezTo>
                  <a:cubicBezTo>
                    <a:pt x="271" y="60"/>
                    <a:pt x="211" y="0"/>
                    <a:pt x="1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4"/>
            <p:cNvSpPr/>
            <p:nvPr/>
          </p:nvSpPr>
          <p:spPr>
            <a:xfrm>
              <a:off x="6057882" y="2383596"/>
              <a:ext cx="3641" cy="3108"/>
            </a:xfrm>
            <a:custGeom>
              <a:rect b="b" l="l" r="r" t="t"/>
              <a:pathLst>
                <a:path extrusionOk="0" h="274" w="321">
                  <a:moveTo>
                    <a:pt x="186" y="0"/>
                  </a:moveTo>
                  <a:cubicBezTo>
                    <a:pt x="152" y="0"/>
                    <a:pt x="117" y="13"/>
                    <a:pt x="91" y="43"/>
                  </a:cubicBezTo>
                  <a:cubicBezTo>
                    <a:pt x="0" y="124"/>
                    <a:pt x="61" y="274"/>
                    <a:pt x="181" y="274"/>
                  </a:cubicBezTo>
                  <a:cubicBezTo>
                    <a:pt x="261" y="274"/>
                    <a:pt x="321" y="214"/>
                    <a:pt x="321" y="134"/>
                  </a:cubicBezTo>
                  <a:cubicBezTo>
                    <a:pt x="321" y="53"/>
                    <a:pt x="254"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4"/>
            <p:cNvSpPr/>
            <p:nvPr/>
          </p:nvSpPr>
          <p:spPr>
            <a:xfrm>
              <a:off x="6050839" y="2386239"/>
              <a:ext cx="2960" cy="3085"/>
            </a:xfrm>
            <a:custGeom>
              <a:rect b="b" l="l" r="r" t="t"/>
              <a:pathLst>
                <a:path extrusionOk="0" h="272" w="261">
                  <a:moveTo>
                    <a:pt x="131" y="1"/>
                  </a:moveTo>
                  <a:cubicBezTo>
                    <a:pt x="61" y="1"/>
                    <a:pt x="1" y="61"/>
                    <a:pt x="1" y="131"/>
                  </a:cubicBezTo>
                  <a:cubicBezTo>
                    <a:pt x="1" y="211"/>
                    <a:pt x="61" y="271"/>
                    <a:pt x="131" y="271"/>
                  </a:cubicBezTo>
                  <a:cubicBezTo>
                    <a:pt x="201" y="271"/>
                    <a:pt x="261" y="211"/>
                    <a:pt x="261" y="131"/>
                  </a:cubicBezTo>
                  <a:cubicBezTo>
                    <a:pt x="261" y="61"/>
                    <a:pt x="201"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4"/>
            <p:cNvSpPr/>
            <p:nvPr/>
          </p:nvSpPr>
          <p:spPr>
            <a:xfrm>
              <a:off x="6042661" y="2388893"/>
              <a:ext cx="3493" cy="3040"/>
            </a:xfrm>
            <a:custGeom>
              <a:rect b="b" l="l" r="r" t="t"/>
              <a:pathLst>
                <a:path extrusionOk="0" h="268" w="308">
                  <a:moveTo>
                    <a:pt x="170" y="1"/>
                  </a:moveTo>
                  <a:cubicBezTo>
                    <a:pt x="138" y="1"/>
                    <a:pt x="106" y="12"/>
                    <a:pt x="81" y="37"/>
                  </a:cubicBezTo>
                  <a:cubicBezTo>
                    <a:pt x="1" y="127"/>
                    <a:pt x="61" y="267"/>
                    <a:pt x="181" y="267"/>
                  </a:cubicBezTo>
                  <a:cubicBezTo>
                    <a:pt x="251" y="257"/>
                    <a:pt x="301" y="207"/>
                    <a:pt x="301" y="137"/>
                  </a:cubicBezTo>
                  <a:cubicBezTo>
                    <a:pt x="308" y="55"/>
                    <a:pt x="239" y="1"/>
                    <a:pt x="1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4"/>
            <p:cNvSpPr/>
            <p:nvPr/>
          </p:nvSpPr>
          <p:spPr>
            <a:xfrm>
              <a:off x="6035163" y="2391616"/>
              <a:ext cx="3312" cy="2813"/>
            </a:xfrm>
            <a:custGeom>
              <a:rect b="b" l="l" r="r" t="t"/>
              <a:pathLst>
                <a:path extrusionOk="0" h="248" w="292">
                  <a:moveTo>
                    <a:pt x="167" y="1"/>
                  </a:moveTo>
                  <a:cubicBezTo>
                    <a:pt x="137" y="1"/>
                    <a:pt x="106" y="12"/>
                    <a:pt x="81" y="37"/>
                  </a:cubicBezTo>
                  <a:cubicBezTo>
                    <a:pt x="1" y="118"/>
                    <a:pt x="51" y="248"/>
                    <a:pt x="171" y="248"/>
                  </a:cubicBezTo>
                  <a:cubicBezTo>
                    <a:pt x="231" y="248"/>
                    <a:pt x="291" y="198"/>
                    <a:pt x="291" y="128"/>
                  </a:cubicBezTo>
                  <a:cubicBezTo>
                    <a:pt x="291" y="52"/>
                    <a:pt x="231"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4"/>
            <p:cNvSpPr/>
            <p:nvPr/>
          </p:nvSpPr>
          <p:spPr>
            <a:xfrm>
              <a:off x="6027552" y="2394202"/>
              <a:ext cx="3312" cy="2847"/>
            </a:xfrm>
            <a:custGeom>
              <a:rect b="b" l="l" r="r" t="t"/>
              <a:pathLst>
                <a:path extrusionOk="0" h="251" w="292">
                  <a:moveTo>
                    <a:pt x="164" y="1"/>
                  </a:moveTo>
                  <a:cubicBezTo>
                    <a:pt x="131" y="1"/>
                    <a:pt x="98" y="13"/>
                    <a:pt x="71" y="40"/>
                  </a:cubicBezTo>
                  <a:cubicBezTo>
                    <a:pt x="1" y="120"/>
                    <a:pt x="51" y="250"/>
                    <a:pt x="161" y="250"/>
                  </a:cubicBezTo>
                  <a:cubicBezTo>
                    <a:pt x="231" y="250"/>
                    <a:pt x="291" y="190"/>
                    <a:pt x="291" y="130"/>
                  </a:cubicBezTo>
                  <a:cubicBezTo>
                    <a:pt x="291" y="50"/>
                    <a:pt x="229" y="1"/>
                    <a:pt x="1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4"/>
            <p:cNvSpPr/>
            <p:nvPr/>
          </p:nvSpPr>
          <p:spPr>
            <a:xfrm>
              <a:off x="6019828" y="2396799"/>
              <a:ext cx="3879" cy="2858"/>
            </a:xfrm>
            <a:custGeom>
              <a:rect b="b" l="l" r="r" t="t"/>
              <a:pathLst>
                <a:path extrusionOk="0" h="252" w="342">
                  <a:moveTo>
                    <a:pt x="171" y="1"/>
                  </a:moveTo>
                  <a:cubicBezTo>
                    <a:pt x="1" y="1"/>
                    <a:pt x="1" y="251"/>
                    <a:pt x="171" y="251"/>
                  </a:cubicBezTo>
                  <a:cubicBezTo>
                    <a:pt x="341" y="251"/>
                    <a:pt x="341" y="1"/>
                    <a:pt x="1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4"/>
            <p:cNvSpPr/>
            <p:nvPr/>
          </p:nvSpPr>
          <p:spPr>
            <a:xfrm>
              <a:off x="6012217" y="2399317"/>
              <a:ext cx="3312" cy="2836"/>
            </a:xfrm>
            <a:custGeom>
              <a:rect b="b" l="l" r="r" t="t"/>
              <a:pathLst>
                <a:path extrusionOk="0" h="250" w="292">
                  <a:moveTo>
                    <a:pt x="168" y="0"/>
                  </a:moveTo>
                  <a:cubicBezTo>
                    <a:pt x="136" y="0"/>
                    <a:pt x="105" y="12"/>
                    <a:pt x="81" y="39"/>
                  </a:cubicBezTo>
                  <a:cubicBezTo>
                    <a:pt x="1" y="109"/>
                    <a:pt x="51" y="250"/>
                    <a:pt x="161" y="250"/>
                  </a:cubicBezTo>
                  <a:cubicBezTo>
                    <a:pt x="231" y="250"/>
                    <a:pt x="291" y="190"/>
                    <a:pt x="291" y="119"/>
                  </a:cubicBezTo>
                  <a:cubicBezTo>
                    <a:pt x="291" y="47"/>
                    <a:pt x="230" y="0"/>
                    <a:pt x="1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4"/>
            <p:cNvSpPr/>
            <p:nvPr/>
          </p:nvSpPr>
          <p:spPr>
            <a:xfrm>
              <a:off x="6004947" y="2401801"/>
              <a:ext cx="2858" cy="2847"/>
            </a:xfrm>
            <a:custGeom>
              <a:rect b="b" l="l" r="r" t="t"/>
              <a:pathLst>
                <a:path extrusionOk="0" h="251" w="252">
                  <a:moveTo>
                    <a:pt x="131" y="1"/>
                  </a:moveTo>
                  <a:cubicBezTo>
                    <a:pt x="61" y="1"/>
                    <a:pt x="1" y="61"/>
                    <a:pt x="1" y="131"/>
                  </a:cubicBezTo>
                  <a:cubicBezTo>
                    <a:pt x="1" y="201"/>
                    <a:pt x="61" y="251"/>
                    <a:pt x="131" y="251"/>
                  </a:cubicBezTo>
                  <a:cubicBezTo>
                    <a:pt x="201" y="251"/>
                    <a:pt x="251" y="201"/>
                    <a:pt x="251" y="131"/>
                  </a:cubicBezTo>
                  <a:cubicBezTo>
                    <a:pt x="251" y="61"/>
                    <a:pt x="201"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4"/>
            <p:cNvSpPr/>
            <p:nvPr/>
          </p:nvSpPr>
          <p:spPr>
            <a:xfrm>
              <a:off x="5996882" y="2404319"/>
              <a:ext cx="3312" cy="2836"/>
            </a:xfrm>
            <a:custGeom>
              <a:rect b="b" l="l" r="r" t="t"/>
              <a:pathLst>
                <a:path extrusionOk="0" h="250" w="292">
                  <a:moveTo>
                    <a:pt x="167" y="0"/>
                  </a:moveTo>
                  <a:cubicBezTo>
                    <a:pt x="136" y="0"/>
                    <a:pt x="104" y="12"/>
                    <a:pt x="81" y="39"/>
                  </a:cubicBezTo>
                  <a:cubicBezTo>
                    <a:pt x="1" y="119"/>
                    <a:pt x="51" y="249"/>
                    <a:pt x="161" y="249"/>
                  </a:cubicBezTo>
                  <a:cubicBezTo>
                    <a:pt x="231" y="249"/>
                    <a:pt x="291" y="199"/>
                    <a:pt x="291" y="129"/>
                  </a:cubicBezTo>
                  <a:cubicBezTo>
                    <a:pt x="291" y="49"/>
                    <a:pt x="229" y="0"/>
                    <a:pt x="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4"/>
            <p:cNvSpPr/>
            <p:nvPr/>
          </p:nvSpPr>
          <p:spPr>
            <a:xfrm>
              <a:off x="5989737" y="2406917"/>
              <a:ext cx="2734" cy="2734"/>
            </a:xfrm>
            <a:custGeom>
              <a:rect b="b" l="l" r="r" t="t"/>
              <a:pathLst>
                <a:path extrusionOk="0" h="241" w="241">
                  <a:moveTo>
                    <a:pt x="120" y="0"/>
                  </a:moveTo>
                  <a:cubicBezTo>
                    <a:pt x="50" y="0"/>
                    <a:pt x="0" y="50"/>
                    <a:pt x="0" y="120"/>
                  </a:cubicBezTo>
                  <a:cubicBezTo>
                    <a:pt x="0" y="191"/>
                    <a:pt x="50" y="241"/>
                    <a:pt x="120" y="241"/>
                  </a:cubicBezTo>
                  <a:cubicBezTo>
                    <a:pt x="190" y="241"/>
                    <a:pt x="240" y="191"/>
                    <a:pt x="240" y="120"/>
                  </a:cubicBezTo>
                  <a:cubicBezTo>
                    <a:pt x="240" y="50"/>
                    <a:pt x="190"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4"/>
            <p:cNvSpPr/>
            <p:nvPr/>
          </p:nvSpPr>
          <p:spPr>
            <a:xfrm>
              <a:off x="5981559" y="2409310"/>
              <a:ext cx="3301" cy="2836"/>
            </a:xfrm>
            <a:custGeom>
              <a:rect b="b" l="l" r="r" t="t"/>
              <a:pathLst>
                <a:path extrusionOk="0" h="250" w="291">
                  <a:moveTo>
                    <a:pt x="164" y="0"/>
                  </a:moveTo>
                  <a:cubicBezTo>
                    <a:pt x="131" y="0"/>
                    <a:pt x="97" y="12"/>
                    <a:pt x="70" y="40"/>
                  </a:cubicBezTo>
                  <a:cubicBezTo>
                    <a:pt x="0" y="110"/>
                    <a:pt x="50" y="250"/>
                    <a:pt x="160" y="250"/>
                  </a:cubicBezTo>
                  <a:cubicBezTo>
                    <a:pt x="230" y="250"/>
                    <a:pt x="290" y="190"/>
                    <a:pt x="290" y="120"/>
                  </a:cubicBezTo>
                  <a:cubicBezTo>
                    <a:pt x="290" y="47"/>
                    <a:pt x="229" y="0"/>
                    <a:pt x="1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4"/>
            <p:cNvSpPr/>
            <p:nvPr/>
          </p:nvSpPr>
          <p:spPr>
            <a:xfrm>
              <a:off x="5973834" y="2411726"/>
              <a:ext cx="3301" cy="2926"/>
            </a:xfrm>
            <a:custGeom>
              <a:rect b="b" l="l" r="r" t="t"/>
              <a:pathLst>
                <a:path extrusionOk="0" h="258" w="291">
                  <a:moveTo>
                    <a:pt x="166" y="0"/>
                  </a:moveTo>
                  <a:cubicBezTo>
                    <a:pt x="136" y="0"/>
                    <a:pt x="106" y="11"/>
                    <a:pt x="80" y="37"/>
                  </a:cubicBezTo>
                  <a:cubicBezTo>
                    <a:pt x="0" y="117"/>
                    <a:pt x="50" y="257"/>
                    <a:pt x="170" y="257"/>
                  </a:cubicBezTo>
                  <a:cubicBezTo>
                    <a:pt x="230" y="257"/>
                    <a:pt x="291" y="197"/>
                    <a:pt x="291" y="127"/>
                  </a:cubicBezTo>
                  <a:cubicBezTo>
                    <a:pt x="291" y="52"/>
                    <a:pt x="230" y="0"/>
                    <a:pt x="1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4"/>
            <p:cNvSpPr/>
            <p:nvPr/>
          </p:nvSpPr>
          <p:spPr>
            <a:xfrm>
              <a:off x="5966677" y="2414300"/>
              <a:ext cx="2734" cy="2734"/>
            </a:xfrm>
            <a:custGeom>
              <a:rect b="b" l="l" r="r" t="t"/>
              <a:pathLst>
                <a:path extrusionOk="0" h="241" w="241">
                  <a:moveTo>
                    <a:pt x="120" y="0"/>
                  </a:moveTo>
                  <a:cubicBezTo>
                    <a:pt x="50" y="0"/>
                    <a:pt x="0" y="60"/>
                    <a:pt x="0" y="120"/>
                  </a:cubicBezTo>
                  <a:cubicBezTo>
                    <a:pt x="0" y="190"/>
                    <a:pt x="50" y="240"/>
                    <a:pt x="120" y="240"/>
                  </a:cubicBezTo>
                  <a:cubicBezTo>
                    <a:pt x="180" y="240"/>
                    <a:pt x="241" y="190"/>
                    <a:pt x="241" y="120"/>
                  </a:cubicBezTo>
                  <a:cubicBezTo>
                    <a:pt x="241" y="60"/>
                    <a:pt x="180"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4"/>
            <p:cNvSpPr/>
            <p:nvPr/>
          </p:nvSpPr>
          <p:spPr>
            <a:xfrm>
              <a:off x="5958613" y="2416773"/>
              <a:ext cx="3074" cy="2643"/>
            </a:xfrm>
            <a:custGeom>
              <a:rect b="b" l="l" r="r" t="t"/>
              <a:pathLst>
                <a:path extrusionOk="0" h="233" w="271">
                  <a:moveTo>
                    <a:pt x="149" y="0"/>
                  </a:moveTo>
                  <a:cubicBezTo>
                    <a:pt x="121" y="0"/>
                    <a:pt x="93" y="10"/>
                    <a:pt x="70" y="33"/>
                  </a:cubicBezTo>
                  <a:cubicBezTo>
                    <a:pt x="0" y="113"/>
                    <a:pt x="50" y="233"/>
                    <a:pt x="150" y="233"/>
                  </a:cubicBezTo>
                  <a:cubicBezTo>
                    <a:pt x="211" y="233"/>
                    <a:pt x="271" y="183"/>
                    <a:pt x="271" y="123"/>
                  </a:cubicBezTo>
                  <a:cubicBezTo>
                    <a:pt x="271" y="47"/>
                    <a:pt x="210" y="0"/>
                    <a:pt x="1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4"/>
            <p:cNvSpPr/>
            <p:nvPr/>
          </p:nvSpPr>
          <p:spPr>
            <a:xfrm>
              <a:off x="5950888" y="2419269"/>
              <a:ext cx="3074" cy="2654"/>
            </a:xfrm>
            <a:custGeom>
              <a:rect b="b" l="l" r="r" t="t"/>
              <a:pathLst>
                <a:path extrusionOk="0" h="234" w="271">
                  <a:moveTo>
                    <a:pt x="155" y="0"/>
                  </a:moveTo>
                  <a:cubicBezTo>
                    <a:pt x="126" y="0"/>
                    <a:pt x="96" y="10"/>
                    <a:pt x="70" y="33"/>
                  </a:cubicBezTo>
                  <a:cubicBezTo>
                    <a:pt x="0" y="103"/>
                    <a:pt x="50" y="223"/>
                    <a:pt x="160" y="233"/>
                  </a:cubicBezTo>
                  <a:cubicBezTo>
                    <a:pt x="221" y="233"/>
                    <a:pt x="271" y="173"/>
                    <a:pt x="271" y="113"/>
                  </a:cubicBezTo>
                  <a:cubicBezTo>
                    <a:pt x="271" y="45"/>
                    <a:pt x="215" y="0"/>
                    <a:pt x="1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4"/>
            <p:cNvSpPr/>
            <p:nvPr/>
          </p:nvSpPr>
          <p:spPr>
            <a:xfrm>
              <a:off x="5943164" y="2421650"/>
              <a:ext cx="3074" cy="2654"/>
            </a:xfrm>
            <a:custGeom>
              <a:rect b="b" l="l" r="r" t="t"/>
              <a:pathLst>
                <a:path extrusionOk="0" h="234" w="271">
                  <a:moveTo>
                    <a:pt x="150" y="0"/>
                  </a:moveTo>
                  <a:cubicBezTo>
                    <a:pt x="122" y="0"/>
                    <a:pt x="93" y="11"/>
                    <a:pt x="70" y="33"/>
                  </a:cubicBezTo>
                  <a:cubicBezTo>
                    <a:pt x="0" y="103"/>
                    <a:pt x="50" y="233"/>
                    <a:pt x="151" y="233"/>
                  </a:cubicBezTo>
                  <a:cubicBezTo>
                    <a:pt x="221" y="223"/>
                    <a:pt x="271" y="173"/>
                    <a:pt x="271" y="113"/>
                  </a:cubicBezTo>
                  <a:cubicBezTo>
                    <a:pt x="271" y="45"/>
                    <a:pt x="211" y="0"/>
                    <a:pt x="1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4"/>
            <p:cNvSpPr/>
            <p:nvPr/>
          </p:nvSpPr>
          <p:spPr>
            <a:xfrm>
              <a:off x="5935894" y="2424066"/>
              <a:ext cx="2620" cy="2507"/>
            </a:xfrm>
            <a:custGeom>
              <a:rect b="b" l="l" r="r" t="t"/>
              <a:pathLst>
                <a:path extrusionOk="0" h="221" w="231">
                  <a:moveTo>
                    <a:pt x="111" y="0"/>
                  </a:moveTo>
                  <a:cubicBezTo>
                    <a:pt x="50" y="0"/>
                    <a:pt x="0" y="50"/>
                    <a:pt x="0" y="111"/>
                  </a:cubicBezTo>
                  <a:cubicBezTo>
                    <a:pt x="0" y="171"/>
                    <a:pt x="50" y="221"/>
                    <a:pt x="111" y="221"/>
                  </a:cubicBezTo>
                  <a:cubicBezTo>
                    <a:pt x="181" y="221"/>
                    <a:pt x="231" y="171"/>
                    <a:pt x="231" y="111"/>
                  </a:cubicBezTo>
                  <a:cubicBezTo>
                    <a:pt x="231" y="50"/>
                    <a:pt x="181" y="0"/>
                    <a:pt x="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4"/>
            <p:cNvSpPr/>
            <p:nvPr/>
          </p:nvSpPr>
          <p:spPr>
            <a:xfrm>
              <a:off x="5927829" y="2426426"/>
              <a:ext cx="2960" cy="2529"/>
            </a:xfrm>
            <a:custGeom>
              <a:rect b="b" l="l" r="r" t="t"/>
              <a:pathLst>
                <a:path extrusionOk="0" h="223" w="261">
                  <a:moveTo>
                    <a:pt x="148" y="0"/>
                  </a:moveTo>
                  <a:cubicBezTo>
                    <a:pt x="121" y="0"/>
                    <a:pt x="93" y="10"/>
                    <a:pt x="71" y="33"/>
                  </a:cubicBezTo>
                  <a:cubicBezTo>
                    <a:pt x="0" y="103"/>
                    <a:pt x="50" y="223"/>
                    <a:pt x="151" y="223"/>
                  </a:cubicBezTo>
                  <a:cubicBezTo>
                    <a:pt x="211" y="223"/>
                    <a:pt x="261" y="173"/>
                    <a:pt x="261" y="113"/>
                  </a:cubicBezTo>
                  <a:cubicBezTo>
                    <a:pt x="261" y="45"/>
                    <a:pt x="206" y="0"/>
                    <a:pt x="1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4"/>
            <p:cNvSpPr/>
            <p:nvPr/>
          </p:nvSpPr>
          <p:spPr>
            <a:xfrm>
              <a:off x="5920105" y="2428808"/>
              <a:ext cx="2960" cy="2541"/>
            </a:xfrm>
            <a:custGeom>
              <a:rect b="b" l="l" r="r" t="t"/>
              <a:pathLst>
                <a:path extrusionOk="0" h="224" w="261">
                  <a:moveTo>
                    <a:pt x="148" y="0"/>
                  </a:moveTo>
                  <a:cubicBezTo>
                    <a:pt x="121" y="0"/>
                    <a:pt x="93" y="10"/>
                    <a:pt x="71" y="33"/>
                  </a:cubicBezTo>
                  <a:cubicBezTo>
                    <a:pt x="0" y="103"/>
                    <a:pt x="51" y="223"/>
                    <a:pt x="151" y="223"/>
                  </a:cubicBezTo>
                  <a:cubicBezTo>
                    <a:pt x="211" y="223"/>
                    <a:pt x="261" y="173"/>
                    <a:pt x="261" y="113"/>
                  </a:cubicBezTo>
                  <a:cubicBezTo>
                    <a:pt x="261" y="45"/>
                    <a:pt x="206" y="0"/>
                    <a:pt x="1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4"/>
            <p:cNvSpPr/>
            <p:nvPr/>
          </p:nvSpPr>
          <p:spPr>
            <a:xfrm>
              <a:off x="5912381" y="2431189"/>
              <a:ext cx="2847" cy="2427"/>
            </a:xfrm>
            <a:custGeom>
              <a:rect b="b" l="l" r="r" t="t"/>
              <a:pathLst>
                <a:path extrusionOk="0" h="214" w="251">
                  <a:moveTo>
                    <a:pt x="147" y="0"/>
                  </a:moveTo>
                  <a:cubicBezTo>
                    <a:pt x="121" y="0"/>
                    <a:pt x="94" y="10"/>
                    <a:pt x="71" y="33"/>
                  </a:cubicBezTo>
                  <a:cubicBezTo>
                    <a:pt x="1" y="93"/>
                    <a:pt x="51" y="214"/>
                    <a:pt x="151" y="214"/>
                  </a:cubicBezTo>
                  <a:cubicBezTo>
                    <a:pt x="211" y="214"/>
                    <a:pt x="251" y="163"/>
                    <a:pt x="251" y="103"/>
                  </a:cubicBezTo>
                  <a:cubicBezTo>
                    <a:pt x="251" y="43"/>
                    <a:pt x="201" y="0"/>
                    <a:pt x="1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4"/>
            <p:cNvSpPr/>
            <p:nvPr/>
          </p:nvSpPr>
          <p:spPr>
            <a:xfrm>
              <a:off x="5904656" y="2433458"/>
              <a:ext cx="2847" cy="2427"/>
            </a:xfrm>
            <a:custGeom>
              <a:rect b="b" l="l" r="r" t="t"/>
              <a:pathLst>
                <a:path extrusionOk="0" h="214" w="251">
                  <a:moveTo>
                    <a:pt x="146" y="1"/>
                  </a:moveTo>
                  <a:cubicBezTo>
                    <a:pt x="120" y="1"/>
                    <a:pt x="93" y="11"/>
                    <a:pt x="71" y="34"/>
                  </a:cubicBezTo>
                  <a:cubicBezTo>
                    <a:pt x="1" y="104"/>
                    <a:pt x="51" y="214"/>
                    <a:pt x="141" y="214"/>
                  </a:cubicBezTo>
                  <a:cubicBezTo>
                    <a:pt x="201" y="214"/>
                    <a:pt x="251" y="174"/>
                    <a:pt x="251" y="114"/>
                  </a:cubicBezTo>
                  <a:cubicBezTo>
                    <a:pt x="251" y="46"/>
                    <a:pt x="200" y="1"/>
                    <a:pt x="1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4"/>
            <p:cNvSpPr/>
            <p:nvPr/>
          </p:nvSpPr>
          <p:spPr>
            <a:xfrm>
              <a:off x="5896932" y="2435806"/>
              <a:ext cx="2847" cy="2473"/>
            </a:xfrm>
            <a:custGeom>
              <a:rect b="b" l="l" r="r" t="t"/>
              <a:pathLst>
                <a:path extrusionOk="0" h="218" w="251">
                  <a:moveTo>
                    <a:pt x="141" y="1"/>
                  </a:moveTo>
                  <a:cubicBezTo>
                    <a:pt x="117" y="1"/>
                    <a:pt x="92" y="9"/>
                    <a:pt x="71" y="27"/>
                  </a:cubicBezTo>
                  <a:cubicBezTo>
                    <a:pt x="1" y="97"/>
                    <a:pt x="51" y="207"/>
                    <a:pt x="141" y="217"/>
                  </a:cubicBezTo>
                  <a:cubicBezTo>
                    <a:pt x="201" y="217"/>
                    <a:pt x="251" y="167"/>
                    <a:pt x="251" y="107"/>
                  </a:cubicBezTo>
                  <a:cubicBezTo>
                    <a:pt x="251" y="44"/>
                    <a:pt x="197" y="1"/>
                    <a:pt x="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4"/>
            <p:cNvSpPr/>
            <p:nvPr/>
          </p:nvSpPr>
          <p:spPr>
            <a:xfrm>
              <a:off x="5889662" y="2438154"/>
              <a:ext cx="2393" cy="2393"/>
            </a:xfrm>
            <a:custGeom>
              <a:rect b="b" l="l" r="r" t="t"/>
              <a:pathLst>
                <a:path extrusionOk="0" h="211" w="211">
                  <a:moveTo>
                    <a:pt x="101" y="0"/>
                  </a:moveTo>
                  <a:cubicBezTo>
                    <a:pt x="41" y="0"/>
                    <a:pt x="1" y="40"/>
                    <a:pt x="1" y="100"/>
                  </a:cubicBezTo>
                  <a:cubicBezTo>
                    <a:pt x="1" y="160"/>
                    <a:pt x="41" y="200"/>
                    <a:pt x="101" y="210"/>
                  </a:cubicBezTo>
                  <a:cubicBezTo>
                    <a:pt x="161" y="200"/>
                    <a:pt x="211" y="160"/>
                    <a:pt x="211" y="100"/>
                  </a:cubicBezTo>
                  <a:cubicBezTo>
                    <a:pt x="211" y="40"/>
                    <a:pt x="161" y="0"/>
                    <a:pt x="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4"/>
            <p:cNvSpPr/>
            <p:nvPr/>
          </p:nvSpPr>
          <p:spPr>
            <a:xfrm>
              <a:off x="5881937" y="2440422"/>
              <a:ext cx="2291" cy="2280"/>
            </a:xfrm>
            <a:custGeom>
              <a:rect b="b" l="l" r="r" t="t"/>
              <a:pathLst>
                <a:path extrusionOk="0" h="201" w="202">
                  <a:moveTo>
                    <a:pt x="101" y="0"/>
                  </a:moveTo>
                  <a:cubicBezTo>
                    <a:pt x="41" y="0"/>
                    <a:pt x="1" y="40"/>
                    <a:pt x="1" y="101"/>
                  </a:cubicBezTo>
                  <a:cubicBezTo>
                    <a:pt x="1" y="161"/>
                    <a:pt x="41" y="201"/>
                    <a:pt x="101" y="201"/>
                  </a:cubicBezTo>
                  <a:cubicBezTo>
                    <a:pt x="161" y="201"/>
                    <a:pt x="201" y="161"/>
                    <a:pt x="201" y="101"/>
                  </a:cubicBezTo>
                  <a:cubicBezTo>
                    <a:pt x="201" y="40"/>
                    <a:pt x="161" y="0"/>
                    <a:pt x="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4"/>
            <p:cNvSpPr/>
            <p:nvPr/>
          </p:nvSpPr>
          <p:spPr>
            <a:xfrm>
              <a:off x="5873759" y="2442623"/>
              <a:ext cx="2745" cy="2348"/>
            </a:xfrm>
            <a:custGeom>
              <a:rect b="b" l="l" r="r" t="t"/>
              <a:pathLst>
                <a:path extrusionOk="0" h="207" w="242">
                  <a:moveTo>
                    <a:pt x="131" y="0"/>
                  </a:moveTo>
                  <a:cubicBezTo>
                    <a:pt x="107" y="0"/>
                    <a:pt x="82" y="9"/>
                    <a:pt x="61" y="27"/>
                  </a:cubicBezTo>
                  <a:cubicBezTo>
                    <a:pt x="1" y="97"/>
                    <a:pt x="41" y="207"/>
                    <a:pt x="141" y="207"/>
                  </a:cubicBezTo>
                  <a:cubicBezTo>
                    <a:pt x="191" y="207"/>
                    <a:pt x="241" y="157"/>
                    <a:pt x="241" y="107"/>
                  </a:cubicBezTo>
                  <a:cubicBezTo>
                    <a:pt x="241" y="44"/>
                    <a:pt x="187"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4"/>
            <p:cNvSpPr/>
            <p:nvPr/>
          </p:nvSpPr>
          <p:spPr>
            <a:xfrm>
              <a:off x="5866035" y="2444869"/>
              <a:ext cx="2631" cy="2269"/>
            </a:xfrm>
            <a:custGeom>
              <a:rect b="b" l="l" r="r" t="t"/>
              <a:pathLst>
                <a:path extrusionOk="0" h="200" w="232">
                  <a:moveTo>
                    <a:pt x="130" y="0"/>
                  </a:moveTo>
                  <a:cubicBezTo>
                    <a:pt x="105" y="0"/>
                    <a:pt x="81" y="9"/>
                    <a:pt x="61" y="29"/>
                  </a:cubicBezTo>
                  <a:cubicBezTo>
                    <a:pt x="1" y="89"/>
                    <a:pt x="41" y="199"/>
                    <a:pt x="131" y="199"/>
                  </a:cubicBezTo>
                  <a:cubicBezTo>
                    <a:pt x="191" y="199"/>
                    <a:pt x="231" y="159"/>
                    <a:pt x="231" y="99"/>
                  </a:cubicBezTo>
                  <a:cubicBezTo>
                    <a:pt x="231" y="38"/>
                    <a:pt x="181"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4"/>
            <p:cNvSpPr/>
            <p:nvPr/>
          </p:nvSpPr>
          <p:spPr>
            <a:xfrm>
              <a:off x="5858651" y="2447126"/>
              <a:ext cx="2291" cy="2166"/>
            </a:xfrm>
            <a:custGeom>
              <a:rect b="b" l="l" r="r" t="t"/>
              <a:pathLst>
                <a:path extrusionOk="0" h="191" w="202">
                  <a:moveTo>
                    <a:pt x="101" y="0"/>
                  </a:moveTo>
                  <a:cubicBezTo>
                    <a:pt x="41" y="0"/>
                    <a:pt x="1" y="40"/>
                    <a:pt x="1" y="100"/>
                  </a:cubicBezTo>
                  <a:cubicBezTo>
                    <a:pt x="1" y="150"/>
                    <a:pt x="41" y="190"/>
                    <a:pt x="101" y="190"/>
                  </a:cubicBezTo>
                  <a:cubicBezTo>
                    <a:pt x="151" y="190"/>
                    <a:pt x="201" y="150"/>
                    <a:pt x="201" y="100"/>
                  </a:cubicBezTo>
                  <a:cubicBezTo>
                    <a:pt x="201" y="40"/>
                    <a:pt x="151" y="0"/>
                    <a:pt x="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4"/>
            <p:cNvSpPr/>
            <p:nvPr/>
          </p:nvSpPr>
          <p:spPr>
            <a:xfrm>
              <a:off x="5850473" y="2449292"/>
              <a:ext cx="2631" cy="2269"/>
            </a:xfrm>
            <a:custGeom>
              <a:rect b="b" l="l" r="r" t="t"/>
              <a:pathLst>
                <a:path extrusionOk="0" h="200" w="232">
                  <a:moveTo>
                    <a:pt x="138" y="1"/>
                  </a:moveTo>
                  <a:cubicBezTo>
                    <a:pt x="115" y="1"/>
                    <a:pt x="91" y="10"/>
                    <a:pt x="71" y="29"/>
                  </a:cubicBezTo>
                  <a:cubicBezTo>
                    <a:pt x="1" y="90"/>
                    <a:pt x="51" y="200"/>
                    <a:pt x="141" y="200"/>
                  </a:cubicBezTo>
                  <a:cubicBezTo>
                    <a:pt x="191" y="200"/>
                    <a:pt x="231" y="150"/>
                    <a:pt x="231" y="100"/>
                  </a:cubicBezTo>
                  <a:cubicBezTo>
                    <a:pt x="231" y="39"/>
                    <a:pt x="186" y="1"/>
                    <a:pt x="1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4"/>
            <p:cNvSpPr/>
            <p:nvPr/>
          </p:nvSpPr>
          <p:spPr>
            <a:xfrm>
              <a:off x="5843089" y="2451436"/>
              <a:ext cx="2291" cy="2280"/>
            </a:xfrm>
            <a:custGeom>
              <a:rect b="b" l="l" r="r" t="t"/>
              <a:pathLst>
                <a:path extrusionOk="0" h="201" w="202">
                  <a:moveTo>
                    <a:pt x="101" y="1"/>
                  </a:moveTo>
                  <a:cubicBezTo>
                    <a:pt x="51" y="1"/>
                    <a:pt x="1" y="51"/>
                    <a:pt x="1" y="101"/>
                  </a:cubicBezTo>
                  <a:cubicBezTo>
                    <a:pt x="1" y="151"/>
                    <a:pt x="51" y="201"/>
                    <a:pt x="101" y="201"/>
                  </a:cubicBezTo>
                  <a:cubicBezTo>
                    <a:pt x="151" y="201"/>
                    <a:pt x="201" y="151"/>
                    <a:pt x="201" y="101"/>
                  </a:cubicBezTo>
                  <a:cubicBezTo>
                    <a:pt x="201" y="51"/>
                    <a:pt x="151" y="1"/>
                    <a:pt x="1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4"/>
            <p:cNvSpPr/>
            <p:nvPr/>
          </p:nvSpPr>
          <p:spPr>
            <a:xfrm>
              <a:off x="5835025" y="2453614"/>
              <a:ext cx="2518" cy="2155"/>
            </a:xfrm>
            <a:custGeom>
              <a:rect b="b" l="l" r="r" t="t"/>
              <a:pathLst>
                <a:path extrusionOk="0" h="190" w="222">
                  <a:moveTo>
                    <a:pt x="128" y="0"/>
                  </a:moveTo>
                  <a:cubicBezTo>
                    <a:pt x="105" y="0"/>
                    <a:pt x="81" y="9"/>
                    <a:pt x="61" y="29"/>
                  </a:cubicBezTo>
                  <a:cubicBezTo>
                    <a:pt x="1" y="89"/>
                    <a:pt x="41" y="189"/>
                    <a:pt x="131" y="189"/>
                  </a:cubicBezTo>
                  <a:cubicBezTo>
                    <a:pt x="181" y="189"/>
                    <a:pt x="221" y="149"/>
                    <a:pt x="221" y="99"/>
                  </a:cubicBezTo>
                  <a:cubicBezTo>
                    <a:pt x="221" y="38"/>
                    <a:pt x="176" y="0"/>
                    <a:pt x="1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4"/>
            <p:cNvSpPr/>
            <p:nvPr/>
          </p:nvSpPr>
          <p:spPr>
            <a:xfrm>
              <a:off x="5827187" y="2455769"/>
              <a:ext cx="2518" cy="2155"/>
            </a:xfrm>
            <a:custGeom>
              <a:rect b="b" l="l" r="r" t="t"/>
              <a:pathLst>
                <a:path extrusionOk="0" h="190" w="222">
                  <a:moveTo>
                    <a:pt x="128" y="1"/>
                  </a:moveTo>
                  <a:cubicBezTo>
                    <a:pt x="105" y="1"/>
                    <a:pt x="81" y="10"/>
                    <a:pt x="61" y="29"/>
                  </a:cubicBezTo>
                  <a:cubicBezTo>
                    <a:pt x="1" y="89"/>
                    <a:pt x="51" y="190"/>
                    <a:pt x="131" y="190"/>
                  </a:cubicBezTo>
                  <a:cubicBezTo>
                    <a:pt x="181" y="190"/>
                    <a:pt x="221" y="149"/>
                    <a:pt x="221" y="99"/>
                  </a:cubicBezTo>
                  <a:cubicBezTo>
                    <a:pt x="221" y="39"/>
                    <a:pt x="176" y="1"/>
                    <a:pt x="1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4"/>
            <p:cNvSpPr/>
            <p:nvPr/>
          </p:nvSpPr>
          <p:spPr>
            <a:xfrm>
              <a:off x="5819474" y="2457924"/>
              <a:ext cx="2507" cy="2042"/>
            </a:xfrm>
            <a:custGeom>
              <a:rect b="b" l="l" r="r" t="t"/>
              <a:pathLst>
                <a:path extrusionOk="0" h="180" w="221">
                  <a:moveTo>
                    <a:pt x="128" y="1"/>
                  </a:moveTo>
                  <a:cubicBezTo>
                    <a:pt x="105" y="1"/>
                    <a:pt x="80" y="10"/>
                    <a:pt x="60" y="30"/>
                  </a:cubicBezTo>
                  <a:cubicBezTo>
                    <a:pt x="0" y="80"/>
                    <a:pt x="40" y="180"/>
                    <a:pt x="120" y="180"/>
                  </a:cubicBezTo>
                  <a:cubicBezTo>
                    <a:pt x="170" y="180"/>
                    <a:pt x="220" y="140"/>
                    <a:pt x="220" y="90"/>
                  </a:cubicBezTo>
                  <a:cubicBezTo>
                    <a:pt x="220" y="36"/>
                    <a:pt x="176" y="1"/>
                    <a:pt x="1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4"/>
            <p:cNvSpPr/>
            <p:nvPr/>
          </p:nvSpPr>
          <p:spPr>
            <a:xfrm>
              <a:off x="5812090" y="2459954"/>
              <a:ext cx="2053" cy="2178"/>
            </a:xfrm>
            <a:custGeom>
              <a:rect b="b" l="l" r="r" t="t"/>
              <a:pathLst>
                <a:path extrusionOk="0" h="192" w="181">
                  <a:moveTo>
                    <a:pt x="90" y="1"/>
                  </a:moveTo>
                  <a:cubicBezTo>
                    <a:pt x="40" y="1"/>
                    <a:pt x="0" y="51"/>
                    <a:pt x="0" y="101"/>
                  </a:cubicBezTo>
                  <a:cubicBezTo>
                    <a:pt x="0" y="151"/>
                    <a:pt x="40" y="191"/>
                    <a:pt x="90" y="191"/>
                  </a:cubicBezTo>
                  <a:cubicBezTo>
                    <a:pt x="140" y="191"/>
                    <a:pt x="180" y="141"/>
                    <a:pt x="180" y="101"/>
                  </a:cubicBezTo>
                  <a:cubicBezTo>
                    <a:pt x="180" y="51"/>
                    <a:pt x="140" y="1"/>
                    <a:pt x="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4"/>
            <p:cNvSpPr/>
            <p:nvPr/>
          </p:nvSpPr>
          <p:spPr>
            <a:xfrm>
              <a:off x="5803912" y="2462086"/>
              <a:ext cx="2393" cy="2087"/>
            </a:xfrm>
            <a:custGeom>
              <a:rect b="b" l="l" r="r" t="t"/>
              <a:pathLst>
                <a:path extrusionOk="0" h="184" w="211">
                  <a:moveTo>
                    <a:pt x="112" y="1"/>
                  </a:moveTo>
                  <a:cubicBezTo>
                    <a:pt x="90" y="1"/>
                    <a:pt x="68" y="8"/>
                    <a:pt x="50" y="23"/>
                  </a:cubicBezTo>
                  <a:cubicBezTo>
                    <a:pt x="0" y="83"/>
                    <a:pt x="40" y="183"/>
                    <a:pt x="120" y="183"/>
                  </a:cubicBezTo>
                  <a:cubicBezTo>
                    <a:pt x="170" y="183"/>
                    <a:pt x="210" y="143"/>
                    <a:pt x="210" y="93"/>
                  </a:cubicBezTo>
                  <a:cubicBezTo>
                    <a:pt x="210" y="37"/>
                    <a:pt x="162" y="1"/>
                    <a:pt x="1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4"/>
            <p:cNvSpPr/>
            <p:nvPr/>
          </p:nvSpPr>
          <p:spPr>
            <a:xfrm>
              <a:off x="5796415" y="2464162"/>
              <a:ext cx="2053" cy="1940"/>
            </a:xfrm>
            <a:custGeom>
              <a:rect b="b" l="l" r="r" t="t"/>
              <a:pathLst>
                <a:path extrusionOk="0" h="171" w="181">
                  <a:moveTo>
                    <a:pt x="90" y="0"/>
                  </a:moveTo>
                  <a:cubicBezTo>
                    <a:pt x="40" y="0"/>
                    <a:pt x="0" y="40"/>
                    <a:pt x="0" y="90"/>
                  </a:cubicBezTo>
                  <a:cubicBezTo>
                    <a:pt x="0" y="140"/>
                    <a:pt x="40" y="171"/>
                    <a:pt x="90" y="171"/>
                  </a:cubicBezTo>
                  <a:cubicBezTo>
                    <a:pt x="140" y="171"/>
                    <a:pt x="180" y="140"/>
                    <a:pt x="180" y="90"/>
                  </a:cubicBezTo>
                  <a:cubicBezTo>
                    <a:pt x="180" y="40"/>
                    <a:pt x="140" y="0"/>
                    <a:pt x="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4"/>
            <p:cNvSpPr/>
            <p:nvPr/>
          </p:nvSpPr>
          <p:spPr>
            <a:xfrm>
              <a:off x="5788350" y="2466181"/>
              <a:ext cx="2280" cy="1962"/>
            </a:xfrm>
            <a:custGeom>
              <a:rect b="b" l="l" r="r" t="t"/>
              <a:pathLst>
                <a:path extrusionOk="0" h="173" w="201">
                  <a:moveTo>
                    <a:pt x="110" y="0"/>
                  </a:moveTo>
                  <a:cubicBezTo>
                    <a:pt x="89" y="0"/>
                    <a:pt x="68" y="7"/>
                    <a:pt x="50" y="23"/>
                  </a:cubicBezTo>
                  <a:cubicBezTo>
                    <a:pt x="0" y="83"/>
                    <a:pt x="40" y="173"/>
                    <a:pt x="110" y="173"/>
                  </a:cubicBezTo>
                  <a:cubicBezTo>
                    <a:pt x="160" y="173"/>
                    <a:pt x="200" y="133"/>
                    <a:pt x="200" y="93"/>
                  </a:cubicBezTo>
                  <a:cubicBezTo>
                    <a:pt x="200" y="37"/>
                    <a:pt x="157" y="0"/>
                    <a:pt x="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4"/>
            <p:cNvSpPr/>
            <p:nvPr/>
          </p:nvSpPr>
          <p:spPr>
            <a:xfrm>
              <a:off x="5780513" y="2468223"/>
              <a:ext cx="2280" cy="1974"/>
            </a:xfrm>
            <a:custGeom>
              <a:rect b="b" l="l" r="r" t="t"/>
              <a:pathLst>
                <a:path extrusionOk="0" h="174" w="201">
                  <a:moveTo>
                    <a:pt x="111" y="0"/>
                  </a:moveTo>
                  <a:cubicBezTo>
                    <a:pt x="90" y="0"/>
                    <a:pt x="69" y="7"/>
                    <a:pt x="50" y="23"/>
                  </a:cubicBezTo>
                  <a:cubicBezTo>
                    <a:pt x="0" y="83"/>
                    <a:pt x="40" y="173"/>
                    <a:pt x="120" y="173"/>
                  </a:cubicBezTo>
                  <a:cubicBezTo>
                    <a:pt x="160" y="173"/>
                    <a:pt x="201" y="133"/>
                    <a:pt x="201" y="83"/>
                  </a:cubicBezTo>
                  <a:cubicBezTo>
                    <a:pt x="201" y="35"/>
                    <a:pt x="158" y="0"/>
                    <a:pt x="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4"/>
            <p:cNvSpPr/>
            <p:nvPr/>
          </p:nvSpPr>
          <p:spPr>
            <a:xfrm>
              <a:off x="5772675" y="2470196"/>
              <a:ext cx="2280" cy="1928"/>
            </a:xfrm>
            <a:custGeom>
              <a:rect b="b" l="l" r="r" t="t"/>
              <a:pathLst>
                <a:path extrusionOk="0" h="170" w="201">
                  <a:moveTo>
                    <a:pt x="119" y="0"/>
                  </a:moveTo>
                  <a:cubicBezTo>
                    <a:pt x="98" y="0"/>
                    <a:pt x="77" y="9"/>
                    <a:pt x="60" y="29"/>
                  </a:cubicBezTo>
                  <a:cubicBezTo>
                    <a:pt x="0" y="79"/>
                    <a:pt x="40" y="169"/>
                    <a:pt x="120" y="169"/>
                  </a:cubicBezTo>
                  <a:cubicBezTo>
                    <a:pt x="160" y="169"/>
                    <a:pt x="201" y="129"/>
                    <a:pt x="201" y="89"/>
                  </a:cubicBezTo>
                  <a:cubicBezTo>
                    <a:pt x="201" y="36"/>
                    <a:pt x="160" y="0"/>
                    <a:pt x="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4"/>
            <p:cNvSpPr/>
            <p:nvPr/>
          </p:nvSpPr>
          <p:spPr>
            <a:xfrm>
              <a:off x="5764951" y="2472227"/>
              <a:ext cx="2507" cy="1826"/>
            </a:xfrm>
            <a:custGeom>
              <a:rect b="b" l="l" r="r" t="t"/>
              <a:pathLst>
                <a:path extrusionOk="0" h="161" w="221">
                  <a:moveTo>
                    <a:pt x="110" y="0"/>
                  </a:moveTo>
                  <a:cubicBezTo>
                    <a:pt x="0" y="0"/>
                    <a:pt x="0" y="160"/>
                    <a:pt x="110" y="160"/>
                  </a:cubicBezTo>
                  <a:cubicBezTo>
                    <a:pt x="221" y="160"/>
                    <a:pt x="221" y="0"/>
                    <a:pt x="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4"/>
            <p:cNvSpPr/>
            <p:nvPr/>
          </p:nvSpPr>
          <p:spPr>
            <a:xfrm>
              <a:off x="5757453" y="2474155"/>
              <a:ext cx="1826" cy="1826"/>
            </a:xfrm>
            <a:custGeom>
              <a:rect b="b" l="l" r="r" t="t"/>
              <a:pathLst>
                <a:path extrusionOk="0" h="161" w="161">
                  <a:moveTo>
                    <a:pt x="81" y="1"/>
                  </a:moveTo>
                  <a:cubicBezTo>
                    <a:pt x="30" y="1"/>
                    <a:pt x="0" y="41"/>
                    <a:pt x="0" y="81"/>
                  </a:cubicBezTo>
                  <a:cubicBezTo>
                    <a:pt x="0" y="121"/>
                    <a:pt x="30" y="161"/>
                    <a:pt x="81" y="161"/>
                  </a:cubicBezTo>
                  <a:cubicBezTo>
                    <a:pt x="121" y="161"/>
                    <a:pt x="161" y="121"/>
                    <a:pt x="161" y="81"/>
                  </a:cubicBezTo>
                  <a:cubicBezTo>
                    <a:pt x="161" y="41"/>
                    <a:pt x="121"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4"/>
            <p:cNvSpPr/>
            <p:nvPr/>
          </p:nvSpPr>
          <p:spPr>
            <a:xfrm>
              <a:off x="5749400" y="2476628"/>
              <a:ext cx="2042" cy="1395"/>
            </a:xfrm>
            <a:custGeom>
              <a:rect b="b" l="l" r="r" t="t"/>
              <a:pathLst>
                <a:path extrusionOk="0" h="123" w="180">
                  <a:moveTo>
                    <a:pt x="152" y="0"/>
                  </a:moveTo>
                  <a:cubicBezTo>
                    <a:pt x="99" y="0"/>
                    <a:pt x="0" y="123"/>
                    <a:pt x="100" y="123"/>
                  </a:cubicBezTo>
                  <a:cubicBezTo>
                    <a:pt x="140" y="123"/>
                    <a:pt x="180" y="83"/>
                    <a:pt x="180" y="43"/>
                  </a:cubicBezTo>
                  <a:cubicBezTo>
                    <a:pt x="180" y="12"/>
                    <a:pt x="168" y="0"/>
                    <a:pt x="1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4"/>
            <p:cNvSpPr/>
            <p:nvPr/>
          </p:nvSpPr>
          <p:spPr>
            <a:xfrm>
              <a:off x="5741619" y="2478442"/>
              <a:ext cx="1872" cy="1293"/>
            </a:xfrm>
            <a:custGeom>
              <a:rect b="b" l="l" r="r" t="t"/>
              <a:pathLst>
                <a:path extrusionOk="0" h="114" w="165">
                  <a:moveTo>
                    <a:pt x="138" y="0"/>
                  </a:moveTo>
                  <a:cubicBezTo>
                    <a:pt x="90" y="0"/>
                    <a:pt x="1" y="114"/>
                    <a:pt x="86" y="114"/>
                  </a:cubicBezTo>
                  <a:cubicBezTo>
                    <a:pt x="89" y="114"/>
                    <a:pt x="92" y="113"/>
                    <a:pt x="95" y="113"/>
                  </a:cubicBezTo>
                  <a:cubicBezTo>
                    <a:pt x="135" y="113"/>
                    <a:pt x="165" y="83"/>
                    <a:pt x="165" y="43"/>
                  </a:cubicBezTo>
                  <a:cubicBezTo>
                    <a:pt x="165" y="12"/>
                    <a:pt x="153" y="0"/>
                    <a:pt x="1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4"/>
            <p:cNvSpPr/>
            <p:nvPr/>
          </p:nvSpPr>
          <p:spPr>
            <a:xfrm>
              <a:off x="5733940" y="2479837"/>
              <a:ext cx="1713" cy="1826"/>
            </a:xfrm>
            <a:custGeom>
              <a:rect b="b" l="l" r="r" t="t"/>
              <a:pathLst>
                <a:path extrusionOk="0" h="161" w="151">
                  <a:moveTo>
                    <a:pt x="71" y="0"/>
                  </a:moveTo>
                  <a:cubicBezTo>
                    <a:pt x="31" y="0"/>
                    <a:pt x="0" y="40"/>
                    <a:pt x="0" y="80"/>
                  </a:cubicBezTo>
                  <a:cubicBezTo>
                    <a:pt x="0" y="120"/>
                    <a:pt x="31" y="160"/>
                    <a:pt x="71" y="160"/>
                  </a:cubicBezTo>
                  <a:cubicBezTo>
                    <a:pt x="121" y="160"/>
                    <a:pt x="151" y="120"/>
                    <a:pt x="151" y="80"/>
                  </a:cubicBezTo>
                  <a:cubicBezTo>
                    <a:pt x="151" y="40"/>
                    <a:pt x="121" y="0"/>
                    <a:pt x="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4"/>
            <p:cNvSpPr/>
            <p:nvPr/>
          </p:nvSpPr>
          <p:spPr>
            <a:xfrm>
              <a:off x="5725853" y="2482129"/>
              <a:ext cx="1962" cy="1350"/>
            </a:xfrm>
            <a:custGeom>
              <a:rect b="b" l="l" r="r" t="t"/>
              <a:pathLst>
                <a:path extrusionOk="0" h="119" w="173">
                  <a:moveTo>
                    <a:pt x="143" y="0"/>
                  </a:moveTo>
                  <a:cubicBezTo>
                    <a:pt x="91" y="0"/>
                    <a:pt x="0" y="119"/>
                    <a:pt x="93" y="119"/>
                  </a:cubicBezTo>
                  <a:cubicBezTo>
                    <a:pt x="133" y="119"/>
                    <a:pt x="173" y="79"/>
                    <a:pt x="173" y="39"/>
                  </a:cubicBezTo>
                  <a:cubicBezTo>
                    <a:pt x="170" y="11"/>
                    <a:pt x="159" y="0"/>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4"/>
            <p:cNvSpPr/>
            <p:nvPr/>
          </p:nvSpPr>
          <p:spPr>
            <a:xfrm>
              <a:off x="5718265" y="2483580"/>
              <a:ext cx="1599" cy="1713"/>
            </a:xfrm>
            <a:custGeom>
              <a:rect b="b" l="l" r="r" t="t"/>
              <a:pathLst>
                <a:path extrusionOk="0" h="151" w="141">
                  <a:moveTo>
                    <a:pt x="71" y="1"/>
                  </a:moveTo>
                  <a:cubicBezTo>
                    <a:pt x="31" y="1"/>
                    <a:pt x="1" y="31"/>
                    <a:pt x="1" y="71"/>
                  </a:cubicBezTo>
                  <a:cubicBezTo>
                    <a:pt x="1" y="111"/>
                    <a:pt x="31" y="151"/>
                    <a:pt x="71" y="151"/>
                  </a:cubicBezTo>
                  <a:cubicBezTo>
                    <a:pt x="111" y="151"/>
                    <a:pt x="141" y="111"/>
                    <a:pt x="141" y="71"/>
                  </a:cubicBezTo>
                  <a:cubicBezTo>
                    <a:pt x="141" y="31"/>
                    <a:pt x="111" y="1"/>
                    <a:pt x="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4"/>
            <p:cNvSpPr/>
            <p:nvPr/>
          </p:nvSpPr>
          <p:spPr>
            <a:xfrm>
              <a:off x="5710314" y="2485395"/>
              <a:ext cx="1713" cy="1724"/>
            </a:xfrm>
            <a:custGeom>
              <a:rect b="b" l="l" r="r" t="t"/>
              <a:pathLst>
                <a:path extrusionOk="0" h="152" w="151">
                  <a:moveTo>
                    <a:pt x="81" y="1"/>
                  </a:moveTo>
                  <a:cubicBezTo>
                    <a:pt x="41" y="1"/>
                    <a:pt x="1" y="31"/>
                    <a:pt x="1" y="71"/>
                  </a:cubicBezTo>
                  <a:cubicBezTo>
                    <a:pt x="1" y="111"/>
                    <a:pt x="41" y="151"/>
                    <a:pt x="81" y="151"/>
                  </a:cubicBezTo>
                  <a:cubicBezTo>
                    <a:pt x="121" y="151"/>
                    <a:pt x="151" y="111"/>
                    <a:pt x="151" y="71"/>
                  </a:cubicBezTo>
                  <a:cubicBezTo>
                    <a:pt x="151" y="31"/>
                    <a:pt x="121"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4"/>
            <p:cNvSpPr/>
            <p:nvPr/>
          </p:nvSpPr>
          <p:spPr>
            <a:xfrm>
              <a:off x="5702476" y="2487221"/>
              <a:ext cx="1599" cy="1599"/>
            </a:xfrm>
            <a:custGeom>
              <a:rect b="b" l="l" r="r" t="t"/>
              <a:pathLst>
                <a:path extrusionOk="0" h="141" w="141">
                  <a:moveTo>
                    <a:pt x="71" y="0"/>
                  </a:moveTo>
                  <a:cubicBezTo>
                    <a:pt x="31" y="0"/>
                    <a:pt x="1" y="30"/>
                    <a:pt x="1" y="70"/>
                  </a:cubicBezTo>
                  <a:cubicBezTo>
                    <a:pt x="1" y="110"/>
                    <a:pt x="31" y="140"/>
                    <a:pt x="71" y="140"/>
                  </a:cubicBezTo>
                  <a:cubicBezTo>
                    <a:pt x="111" y="140"/>
                    <a:pt x="141" y="110"/>
                    <a:pt x="141" y="70"/>
                  </a:cubicBezTo>
                  <a:cubicBezTo>
                    <a:pt x="141" y="30"/>
                    <a:pt x="111" y="0"/>
                    <a:pt x="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4"/>
            <p:cNvSpPr/>
            <p:nvPr/>
          </p:nvSpPr>
          <p:spPr>
            <a:xfrm>
              <a:off x="5694480" y="2489308"/>
              <a:ext cx="1758" cy="1214"/>
            </a:xfrm>
            <a:custGeom>
              <a:rect b="b" l="l" r="r" t="t"/>
              <a:pathLst>
                <a:path extrusionOk="0" h="107" w="155">
                  <a:moveTo>
                    <a:pt x="131" y="1"/>
                  </a:moveTo>
                  <a:cubicBezTo>
                    <a:pt x="86" y="1"/>
                    <a:pt x="0" y="107"/>
                    <a:pt x="85" y="107"/>
                  </a:cubicBezTo>
                  <a:cubicBezTo>
                    <a:pt x="125" y="107"/>
                    <a:pt x="155" y="76"/>
                    <a:pt x="155" y="36"/>
                  </a:cubicBezTo>
                  <a:cubicBezTo>
                    <a:pt x="155" y="11"/>
                    <a:pt x="145"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4"/>
            <p:cNvSpPr/>
            <p:nvPr/>
          </p:nvSpPr>
          <p:spPr>
            <a:xfrm>
              <a:off x="5686801" y="2490851"/>
              <a:ext cx="1486" cy="1486"/>
            </a:xfrm>
            <a:custGeom>
              <a:rect b="b" l="l" r="r" t="t"/>
              <a:pathLst>
                <a:path extrusionOk="0" h="131" w="131">
                  <a:moveTo>
                    <a:pt x="66" y="1"/>
                  </a:moveTo>
                  <a:cubicBezTo>
                    <a:pt x="36" y="1"/>
                    <a:pt x="6" y="21"/>
                    <a:pt x="1" y="61"/>
                  </a:cubicBezTo>
                  <a:cubicBezTo>
                    <a:pt x="1" y="91"/>
                    <a:pt x="31" y="121"/>
                    <a:pt x="61" y="131"/>
                  </a:cubicBezTo>
                  <a:cubicBezTo>
                    <a:pt x="101" y="131"/>
                    <a:pt x="131" y="91"/>
                    <a:pt x="131" y="61"/>
                  </a:cubicBezTo>
                  <a:cubicBezTo>
                    <a:pt x="126" y="21"/>
                    <a:pt x="96" y="1"/>
                    <a:pt x="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4"/>
            <p:cNvSpPr/>
            <p:nvPr/>
          </p:nvSpPr>
          <p:spPr>
            <a:xfrm>
              <a:off x="5678850" y="2492439"/>
              <a:ext cx="1599" cy="1486"/>
            </a:xfrm>
            <a:custGeom>
              <a:rect b="b" l="l" r="r" t="t"/>
              <a:pathLst>
                <a:path extrusionOk="0" h="131" w="141">
                  <a:moveTo>
                    <a:pt x="71" y="1"/>
                  </a:moveTo>
                  <a:cubicBezTo>
                    <a:pt x="31" y="1"/>
                    <a:pt x="1" y="31"/>
                    <a:pt x="1" y="71"/>
                  </a:cubicBezTo>
                  <a:cubicBezTo>
                    <a:pt x="1" y="101"/>
                    <a:pt x="31" y="131"/>
                    <a:pt x="71" y="131"/>
                  </a:cubicBezTo>
                  <a:cubicBezTo>
                    <a:pt x="111" y="131"/>
                    <a:pt x="141" y="101"/>
                    <a:pt x="141" y="71"/>
                  </a:cubicBezTo>
                  <a:cubicBezTo>
                    <a:pt x="141" y="31"/>
                    <a:pt x="111" y="1"/>
                    <a:pt x="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4"/>
            <p:cNvSpPr/>
            <p:nvPr/>
          </p:nvSpPr>
          <p:spPr>
            <a:xfrm>
              <a:off x="5671012" y="2494140"/>
              <a:ext cx="1486" cy="1497"/>
            </a:xfrm>
            <a:custGeom>
              <a:rect b="b" l="l" r="r" t="t"/>
              <a:pathLst>
                <a:path extrusionOk="0" h="132" w="131">
                  <a:moveTo>
                    <a:pt x="71" y="1"/>
                  </a:moveTo>
                  <a:cubicBezTo>
                    <a:pt x="31" y="1"/>
                    <a:pt x="1" y="31"/>
                    <a:pt x="1" y="61"/>
                  </a:cubicBezTo>
                  <a:cubicBezTo>
                    <a:pt x="1" y="101"/>
                    <a:pt x="31" y="131"/>
                    <a:pt x="71" y="131"/>
                  </a:cubicBezTo>
                  <a:cubicBezTo>
                    <a:pt x="101" y="131"/>
                    <a:pt x="131" y="101"/>
                    <a:pt x="131" y="61"/>
                  </a:cubicBezTo>
                  <a:cubicBezTo>
                    <a:pt x="131" y="31"/>
                    <a:pt x="101" y="1"/>
                    <a:pt x="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4"/>
            <p:cNvSpPr/>
            <p:nvPr/>
          </p:nvSpPr>
          <p:spPr>
            <a:xfrm>
              <a:off x="5662948" y="2495853"/>
              <a:ext cx="1713" cy="1486"/>
            </a:xfrm>
            <a:custGeom>
              <a:rect b="b" l="l" r="r" t="t"/>
              <a:pathLst>
                <a:path extrusionOk="0" h="131" w="151">
                  <a:moveTo>
                    <a:pt x="76" y="0"/>
                  </a:moveTo>
                  <a:cubicBezTo>
                    <a:pt x="38" y="0"/>
                    <a:pt x="1" y="20"/>
                    <a:pt x="11" y="60"/>
                  </a:cubicBezTo>
                  <a:cubicBezTo>
                    <a:pt x="11" y="100"/>
                    <a:pt x="41" y="130"/>
                    <a:pt x="81" y="130"/>
                  </a:cubicBezTo>
                  <a:cubicBezTo>
                    <a:pt x="111" y="120"/>
                    <a:pt x="141" y="90"/>
                    <a:pt x="141" y="60"/>
                  </a:cubicBezTo>
                  <a:cubicBezTo>
                    <a:pt x="151" y="20"/>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4"/>
            <p:cNvSpPr/>
            <p:nvPr/>
          </p:nvSpPr>
          <p:spPr>
            <a:xfrm>
              <a:off x="5655224" y="2497611"/>
              <a:ext cx="1372" cy="1316"/>
            </a:xfrm>
            <a:custGeom>
              <a:rect b="b" l="l" r="r" t="t"/>
              <a:pathLst>
                <a:path extrusionOk="0" h="116" w="121">
                  <a:moveTo>
                    <a:pt x="61" y="0"/>
                  </a:moveTo>
                  <a:cubicBezTo>
                    <a:pt x="33" y="0"/>
                    <a:pt x="6" y="15"/>
                    <a:pt x="1" y="45"/>
                  </a:cubicBezTo>
                  <a:cubicBezTo>
                    <a:pt x="1" y="86"/>
                    <a:pt x="21" y="116"/>
                    <a:pt x="61" y="116"/>
                  </a:cubicBezTo>
                  <a:cubicBezTo>
                    <a:pt x="91" y="116"/>
                    <a:pt x="121" y="86"/>
                    <a:pt x="121" y="45"/>
                  </a:cubicBezTo>
                  <a:cubicBezTo>
                    <a:pt x="116" y="15"/>
                    <a:pt x="88" y="0"/>
                    <a:pt x="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4"/>
            <p:cNvSpPr/>
            <p:nvPr/>
          </p:nvSpPr>
          <p:spPr>
            <a:xfrm>
              <a:off x="5647204" y="2499449"/>
              <a:ext cx="1554" cy="1066"/>
            </a:xfrm>
            <a:custGeom>
              <a:rect b="b" l="l" r="r" t="t"/>
              <a:pathLst>
                <a:path extrusionOk="0" h="94" w="137">
                  <a:moveTo>
                    <a:pt x="115" y="1"/>
                  </a:moveTo>
                  <a:cubicBezTo>
                    <a:pt x="75" y="1"/>
                    <a:pt x="1" y="94"/>
                    <a:pt x="77" y="94"/>
                  </a:cubicBezTo>
                  <a:cubicBezTo>
                    <a:pt x="107" y="94"/>
                    <a:pt x="137" y="64"/>
                    <a:pt x="137" y="34"/>
                  </a:cubicBezTo>
                  <a:cubicBezTo>
                    <a:pt x="137" y="10"/>
                    <a:pt x="128" y="1"/>
                    <a:pt x="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4"/>
            <p:cNvSpPr/>
            <p:nvPr/>
          </p:nvSpPr>
          <p:spPr>
            <a:xfrm>
              <a:off x="5639435" y="2500730"/>
              <a:ext cx="1372" cy="1372"/>
            </a:xfrm>
            <a:custGeom>
              <a:rect b="b" l="l" r="r" t="t"/>
              <a:pathLst>
                <a:path extrusionOk="0" h="121" w="121">
                  <a:moveTo>
                    <a:pt x="61" y="1"/>
                  </a:moveTo>
                  <a:cubicBezTo>
                    <a:pt x="31" y="1"/>
                    <a:pt x="1" y="21"/>
                    <a:pt x="1" y="61"/>
                  </a:cubicBezTo>
                  <a:cubicBezTo>
                    <a:pt x="1" y="91"/>
                    <a:pt x="31" y="121"/>
                    <a:pt x="61" y="121"/>
                  </a:cubicBezTo>
                  <a:cubicBezTo>
                    <a:pt x="91" y="121"/>
                    <a:pt x="121" y="91"/>
                    <a:pt x="121" y="61"/>
                  </a:cubicBezTo>
                  <a:cubicBezTo>
                    <a:pt x="121" y="21"/>
                    <a:pt x="91" y="1"/>
                    <a:pt x="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4"/>
            <p:cNvSpPr/>
            <p:nvPr/>
          </p:nvSpPr>
          <p:spPr>
            <a:xfrm>
              <a:off x="5631393" y="2502522"/>
              <a:ext cx="1475" cy="1066"/>
            </a:xfrm>
            <a:custGeom>
              <a:rect b="b" l="l" r="r" t="t"/>
              <a:pathLst>
                <a:path extrusionOk="0" h="94" w="130">
                  <a:moveTo>
                    <a:pt x="109" y="0"/>
                  </a:moveTo>
                  <a:cubicBezTo>
                    <a:pt x="71" y="0"/>
                    <a:pt x="0" y="93"/>
                    <a:pt x="69" y="93"/>
                  </a:cubicBezTo>
                  <a:cubicBezTo>
                    <a:pt x="99" y="93"/>
                    <a:pt x="129" y="63"/>
                    <a:pt x="129" y="33"/>
                  </a:cubicBezTo>
                  <a:cubicBezTo>
                    <a:pt x="129" y="9"/>
                    <a:pt x="120" y="0"/>
                    <a:pt x="1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4"/>
            <p:cNvSpPr/>
            <p:nvPr/>
          </p:nvSpPr>
          <p:spPr>
            <a:xfrm>
              <a:off x="5623646" y="2503804"/>
              <a:ext cx="1270" cy="1259"/>
            </a:xfrm>
            <a:custGeom>
              <a:rect b="b" l="l" r="r" t="t"/>
              <a:pathLst>
                <a:path extrusionOk="0" h="111" w="112">
                  <a:moveTo>
                    <a:pt x="51" y="0"/>
                  </a:moveTo>
                  <a:cubicBezTo>
                    <a:pt x="21" y="0"/>
                    <a:pt x="1" y="20"/>
                    <a:pt x="1" y="60"/>
                  </a:cubicBezTo>
                  <a:cubicBezTo>
                    <a:pt x="1" y="90"/>
                    <a:pt x="21" y="110"/>
                    <a:pt x="51" y="110"/>
                  </a:cubicBezTo>
                  <a:cubicBezTo>
                    <a:pt x="91" y="110"/>
                    <a:pt x="111" y="90"/>
                    <a:pt x="111" y="60"/>
                  </a:cubicBezTo>
                  <a:cubicBezTo>
                    <a:pt x="111" y="20"/>
                    <a:pt x="91" y="0"/>
                    <a:pt x="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4"/>
            <p:cNvSpPr/>
            <p:nvPr/>
          </p:nvSpPr>
          <p:spPr>
            <a:xfrm>
              <a:off x="5615695" y="2505279"/>
              <a:ext cx="1270" cy="1259"/>
            </a:xfrm>
            <a:custGeom>
              <a:rect b="b" l="l" r="r" t="t"/>
              <a:pathLst>
                <a:path extrusionOk="0" h="111" w="112">
                  <a:moveTo>
                    <a:pt x="56" y="0"/>
                  </a:moveTo>
                  <a:cubicBezTo>
                    <a:pt x="28" y="0"/>
                    <a:pt x="1" y="20"/>
                    <a:pt x="1" y="60"/>
                  </a:cubicBezTo>
                  <a:cubicBezTo>
                    <a:pt x="1" y="90"/>
                    <a:pt x="21" y="110"/>
                    <a:pt x="61" y="110"/>
                  </a:cubicBezTo>
                  <a:cubicBezTo>
                    <a:pt x="91" y="110"/>
                    <a:pt x="111" y="90"/>
                    <a:pt x="111" y="60"/>
                  </a:cubicBezTo>
                  <a:cubicBezTo>
                    <a:pt x="111" y="20"/>
                    <a:pt x="84" y="0"/>
                    <a:pt x="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4"/>
            <p:cNvSpPr/>
            <p:nvPr/>
          </p:nvSpPr>
          <p:spPr>
            <a:xfrm>
              <a:off x="5607653" y="2507093"/>
              <a:ext cx="1361" cy="919"/>
            </a:xfrm>
            <a:custGeom>
              <a:rect b="b" l="l" r="r" t="t"/>
              <a:pathLst>
                <a:path extrusionOk="0" h="81" w="120">
                  <a:moveTo>
                    <a:pt x="100" y="0"/>
                  </a:moveTo>
                  <a:cubicBezTo>
                    <a:pt x="64" y="0"/>
                    <a:pt x="1" y="81"/>
                    <a:pt x="69" y="81"/>
                  </a:cubicBezTo>
                  <a:cubicBezTo>
                    <a:pt x="99" y="81"/>
                    <a:pt x="119" y="61"/>
                    <a:pt x="119" y="31"/>
                  </a:cubicBezTo>
                  <a:cubicBezTo>
                    <a:pt x="119" y="9"/>
                    <a:pt x="111" y="0"/>
                    <a:pt x="1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4"/>
            <p:cNvSpPr/>
            <p:nvPr/>
          </p:nvSpPr>
          <p:spPr>
            <a:xfrm>
              <a:off x="5599566" y="2508228"/>
              <a:ext cx="1724" cy="1259"/>
            </a:xfrm>
            <a:custGeom>
              <a:rect b="b" l="l" r="r" t="t"/>
              <a:pathLst>
                <a:path extrusionOk="0" h="111" w="152">
                  <a:moveTo>
                    <a:pt x="81" y="1"/>
                  </a:moveTo>
                  <a:cubicBezTo>
                    <a:pt x="1" y="1"/>
                    <a:pt x="1" y="111"/>
                    <a:pt x="81" y="111"/>
                  </a:cubicBezTo>
                  <a:cubicBezTo>
                    <a:pt x="151" y="111"/>
                    <a:pt x="151"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4"/>
            <p:cNvSpPr/>
            <p:nvPr/>
          </p:nvSpPr>
          <p:spPr>
            <a:xfrm>
              <a:off x="5591751" y="2509974"/>
              <a:ext cx="1361" cy="885"/>
            </a:xfrm>
            <a:custGeom>
              <a:rect b="b" l="l" r="r" t="t"/>
              <a:pathLst>
                <a:path extrusionOk="0" h="78" w="120">
                  <a:moveTo>
                    <a:pt x="101" y="1"/>
                  </a:moveTo>
                  <a:cubicBezTo>
                    <a:pt x="66" y="1"/>
                    <a:pt x="0" y="77"/>
                    <a:pt x="69" y="77"/>
                  </a:cubicBezTo>
                  <a:cubicBezTo>
                    <a:pt x="99" y="77"/>
                    <a:pt x="119" y="57"/>
                    <a:pt x="119" y="27"/>
                  </a:cubicBezTo>
                  <a:cubicBezTo>
                    <a:pt x="119" y="8"/>
                    <a:pt x="111" y="1"/>
                    <a:pt x="1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4"/>
            <p:cNvSpPr/>
            <p:nvPr/>
          </p:nvSpPr>
          <p:spPr>
            <a:xfrm>
              <a:off x="5583891" y="2511075"/>
              <a:ext cx="1270" cy="1146"/>
            </a:xfrm>
            <a:custGeom>
              <a:rect b="b" l="l" r="r" t="t"/>
              <a:pathLst>
                <a:path extrusionOk="0" h="101" w="112">
                  <a:moveTo>
                    <a:pt x="61" y="0"/>
                  </a:moveTo>
                  <a:cubicBezTo>
                    <a:pt x="31" y="0"/>
                    <a:pt x="1" y="20"/>
                    <a:pt x="1" y="50"/>
                  </a:cubicBezTo>
                  <a:cubicBezTo>
                    <a:pt x="1" y="80"/>
                    <a:pt x="31" y="100"/>
                    <a:pt x="61" y="100"/>
                  </a:cubicBezTo>
                  <a:cubicBezTo>
                    <a:pt x="81" y="100"/>
                    <a:pt x="111" y="80"/>
                    <a:pt x="111" y="50"/>
                  </a:cubicBezTo>
                  <a:cubicBezTo>
                    <a:pt x="111" y="20"/>
                    <a:pt x="81" y="0"/>
                    <a:pt x="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4"/>
            <p:cNvSpPr/>
            <p:nvPr/>
          </p:nvSpPr>
          <p:spPr>
            <a:xfrm>
              <a:off x="5575928" y="2512708"/>
              <a:ext cx="1282" cy="873"/>
            </a:xfrm>
            <a:custGeom>
              <a:rect b="b" l="l" r="r" t="t"/>
              <a:pathLst>
                <a:path extrusionOk="0" h="77" w="113">
                  <a:moveTo>
                    <a:pt x="95" y="0"/>
                  </a:moveTo>
                  <a:cubicBezTo>
                    <a:pt x="63" y="0"/>
                    <a:pt x="1" y="76"/>
                    <a:pt x="62" y="76"/>
                  </a:cubicBezTo>
                  <a:cubicBezTo>
                    <a:pt x="82" y="76"/>
                    <a:pt x="112" y="56"/>
                    <a:pt x="112" y="26"/>
                  </a:cubicBezTo>
                  <a:cubicBezTo>
                    <a:pt x="112" y="7"/>
                    <a:pt x="105" y="0"/>
                    <a:pt x="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4"/>
            <p:cNvSpPr/>
            <p:nvPr/>
          </p:nvSpPr>
          <p:spPr>
            <a:xfrm>
              <a:off x="5567988" y="2514058"/>
              <a:ext cx="1180" cy="885"/>
            </a:xfrm>
            <a:custGeom>
              <a:rect b="b" l="l" r="r" t="t"/>
              <a:pathLst>
                <a:path extrusionOk="0" h="78" w="104">
                  <a:moveTo>
                    <a:pt x="88" y="0"/>
                  </a:moveTo>
                  <a:cubicBezTo>
                    <a:pt x="60" y="0"/>
                    <a:pt x="1" y="70"/>
                    <a:pt x="61" y="78"/>
                  </a:cubicBezTo>
                  <a:cubicBezTo>
                    <a:pt x="81" y="78"/>
                    <a:pt x="101" y="47"/>
                    <a:pt x="101" y="27"/>
                  </a:cubicBezTo>
                  <a:cubicBezTo>
                    <a:pt x="104" y="8"/>
                    <a:pt x="98" y="0"/>
                    <a:pt x="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4"/>
            <p:cNvSpPr/>
            <p:nvPr/>
          </p:nvSpPr>
          <p:spPr>
            <a:xfrm>
              <a:off x="5560071" y="2515147"/>
              <a:ext cx="1236" cy="1055"/>
            </a:xfrm>
            <a:custGeom>
              <a:rect b="b" l="l" r="r" t="t"/>
              <a:pathLst>
                <a:path extrusionOk="0" h="93" w="109">
                  <a:moveTo>
                    <a:pt x="42" y="1"/>
                  </a:moveTo>
                  <a:cubicBezTo>
                    <a:pt x="0" y="1"/>
                    <a:pt x="0" y="92"/>
                    <a:pt x="42" y="92"/>
                  </a:cubicBezTo>
                  <a:cubicBezTo>
                    <a:pt x="44" y="92"/>
                    <a:pt x="46" y="92"/>
                    <a:pt x="48" y="92"/>
                  </a:cubicBezTo>
                  <a:cubicBezTo>
                    <a:pt x="108" y="82"/>
                    <a:pt x="108" y="2"/>
                    <a:pt x="48" y="2"/>
                  </a:cubicBezTo>
                  <a:cubicBezTo>
                    <a:pt x="46" y="1"/>
                    <a:pt x="44" y="1"/>
                    <a:pt x="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4"/>
            <p:cNvSpPr/>
            <p:nvPr/>
          </p:nvSpPr>
          <p:spPr>
            <a:xfrm>
              <a:off x="5552211" y="2516406"/>
              <a:ext cx="1032" cy="1032"/>
            </a:xfrm>
            <a:custGeom>
              <a:rect b="b" l="l" r="r" t="t"/>
              <a:pathLst>
                <a:path extrusionOk="0" h="91" w="91">
                  <a:moveTo>
                    <a:pt x="40" y="1"/>
                  </a:moveTo>
                  <a:cubicBezTo>
                    <a:pt x="20" y="1"/>
                    <a:pt x="0" y="21"/>
                    <a:pt x="0" y="51"/>
                  </a:cubicBezTo>
                  <a:cubicBezTo>
                    <a:pt x="0" y="71"/>
                    <a:pt x="20" y="91"/>
                    <a:pt x="40" y="91"/>
                  </a:cubicBezTo>
                  <a:cubicBezTo>
                    <a:pt x="70" y="91"/>
                    <a:pt x="90" y="71"/>
                    <a:pt x="90" y="51"/>
                  </a:cubicBezTo>
                  <a:cubicBezTo>
                    <a:pt x="90" y="21"/>
                    <a:pt x="70" y="1"/>
                    <a:pt x="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4"/>
            <p:cNvSpPr/>
            <p:nvPr/>
          </p:nvSpPr>
          <p:spPr>
            <a:xfrm>
              <a:off x="5544146" y="2517653"/>
              <a:ext cx="1123" cy="1044"/>
            </a:xfrm>
            <a:custGeom>
              <a:rect b="b" l="l" r="r" t="t"/>
              <a:pathLst>
                <a:path extrusionOk="0" h="92" w="99">
                  <a:moveTo>
                    <a:pt x="56" y="0"/>
                  </a:moveTo>
                  <a:cubicBezTo>
                    <a:pt x="54" y="0"/>
                    <a:pt x="52" y="0"/>
                    <a:pt x="50" y="1"/>
                  </a:cubicBezTo>
                  <a:cubicBezTo>
                    <a:pt x="0" y="11"/>
                    <a:pt x="0" y="81"/>
                    <a:pt x="50" y="91"/>
                  </a:cubicBezTo>
                  <a:cubicBezTo>
                    <a:pt x="52" y="91"/>
                    <a:pt x="54" y="92"/>
                    <a:pt x="56" y="92"/>
                  </a:cubicBezTo>
                  <a:cubicBezTo>
                    <a:pt x="98" y="92"/>
                    <a:pt x="98" y="0"/>
                    <a:pt x="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4"/>
            <p:cNvSpPr/>
            <p:nvPr/>
          </p:nvSpPr>
          <p:spPr>
            <a:xfrm>
              <a:off x="5536195" y="2518912"/>
              <a:ext cx="1032" cy="919"/>
            </a:xfrm>
            <a:custGeom>
              <a:rect b="b" l="l" r="r" t="t"/>
              <a:pathLst>
                <a:path extrusionOk="0" h="81" w="91">
                  <a:moveTo>
                    <a:pt x="50" y="0"/>
                  </a:moveTo>
                  <a:cubicBezTo>
                    <a:pt x="20" y="0"/>
                    <a:pt x="0" y="20"/>
                    <a:pt x="0" y="40"/>
                  </a:cubicBezTo>
                  <a:cubicBezTo>
                    <a:pt x="0" y="60"/>
                    <a:pt x="20" y="80"/>
                    <a:pt x="50" y="80"/>
                  </a:cubicBezTo>
                  <a:cubicBezTo>
                    <a:pt x="70" y="80"/>
                    <a:pt x="90" y="60"/>
                    <a:pt x="90" y="40"/>
                  </a:cubicBezTo>
                  <a:cubicBezTo>
                    <a:pt x="90" y="20"/>
                    <a:pt x="70" y="0"/>
                    <a:pt x="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4"/>
            <p:cNvSpPr/>
            <p:nvPr/>
          </p:nvSpPr>
          <p:spPr>
            <a:xfrm>
              <a:off x="5528244" y="2520047"/>
              <a:ext cx="1032" cy="1032"/>
            </a:xfrm>
            <a:custGeom>
              <a:rect b="b" l="l" r="r" t="t"/>
              <a:pathLst>
                <a:path extrusionOk="0" h="91" w="91">
                  <a:moveTo>
                    <a:pt x="40" y="0"/>
                  </a:moveTo>
                  <a:cubicBezTo>
                    <a:pt x="2" y="0"/>
                    <a:pt x="0" y="91"/>
                    <a:pt x="35" y="91"/>
                  </a:cubicBezTo>
                  <a:cubicBezTo>
                    <a:pt x="36" y="91"/>
                    <a:pt x="38" y="91"/>
                    <a:pt x="40" y="90"/>
                  </a:cubicBezTo>
                  <a:cubicBezTo>
                    <a:pt x="90" y="80"/>
                    <a:pt x="90" y="10"/>
                    <a:pt x="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4"/>
            <p:cNvSpPr/>
            <p:nvPr/>
          </p:nvSpPr>
          <p:spPr>
            <a:xfrm>
              <a:off x="5520134" y="2521487"/>
              <a:ext cx="1078" cy="726"/>
            </a:xfrm>
            <a:custGeom>
              <a:rect b="b" l="l" r="r" t="t"/>
              <a:pathLst>
                <a:path extrusionOk="0" h="64" w="95">
                  <a:moveTo>
                    <a:pt x="79" y="0"/>
                  </a:moveTo>
                  <a:cubicBezTo>
                    <a:pt x="52" y="0"/>
                    <a:pt x="1" y="63"/>
                    <a:pt x="54" y="63"/>
                  </a:cubicBezTo>
                  <a:cubicBezTo>
                    <a:pt x="74" y="63"/>
                    <a:pt x="94" y="43"/>
                    <a:pt x="94" y="23"/>
                  </a:cubicBezTo>
                  <a:cubicBezTo>
                    <a:pt x="94" y="6"/>
                    <a:pt x="88" y="0"/>
                    <a:pt x="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4"/>
            <p:cNvSpPr/>
            <p:nvPr/>
          </p:nvSpPr>
          <p:spPr>
            <a:xfrm>
              <a:off x="5512115" y="2522429"/>
              <a:ext cx="1259" cy="805"/>
            </a:xfrm>
            <a:custGeom>
              <a:rect b="b" l="l" r="r" t="t"/>
              <a:pathLst>
                <a:path extrusionOk="0" h="71" w="111">
                  <a:moveTo>
                    <a:pt x="60" y="0"/>
                  </a:moveTo>
                  <a:cubicBezTo>
                    <a:pt x="0" y="0"/>
                    <a:pt x="0" y="71"/>
                    <a:pt x="60" y="71"/>
                  </a:cubicBezTo>
                  <a:cubicBezTo>
                    <a:pt x="110" y="71"/>
                    <a:pt x="110" y="0"/>
                    <a:pt x="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4"/>
            <p:cNvSpPr/>
            <p:nvPr/>
          </p:nvSpPr>
          <p:spPr>
            <a:xfrm>
              <a:off x="5504278" y="2523449"/>
              <a:ext cx="919" cy="919"/>
            </a:xfrm>
            <a:custGeom>
              <a:rect b="b" l="l" r="r" t="t"/>
              <a:pathLst>
                <a:path extrusionOk="0" h="81" w="81">
                  <a:moveTo>
                    <a:pt x="40" y="1"/>
                  </a:moveTo>
                  <a:cubicBezTo>
                    <a:pt x="20" y="1"/>
                    <a:pt x="0" y="21"/>
                    <a:pt x="0" y="41"/>
                  </a:cubicBezTo>
                  <a:cubicBezTo>
                    <a:pt x="0" y="61"/>
                    <a:pt x="20" y="81"/>
                    <a:pt x="40" y="81"/>
                  </a:cubicBezTo>
                  <a:cubicBezTo>
                    <a:pt x="60" y="81"/>
                    <a:pt x="80" y="61"/>
                    <a:pt x="80" y="41"/>
                  </a:cubicBezTo>
                  <a:cubicBezTo>
                    <a:pt x="80" y="21"/>
                    <a:pt x="60" y="1"/>
                    <a:pt x="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4"/>
            <p:cNvSpPr/>
            <p:nvPr/>
          </p:nvSpPr>
          <p:spPr>
            <a:xfrm>
              <a:off x="5496326" y="2524584"/>
              <a:ext cx="805" cy="805"/>
            </a:xfrm>
            <a:custGeom>
              <a:rect b="b" l="l" r="r" t="t"/>
              <a:pathLst>
                <a:path extrusionOk="0" h="71" w="71">
                  <a:moveTo>
                    <a:pt x="40" y="1"/>
                  </a:moveTo>
                  <a:cubicBezTo>
                    <a:pt x="20" y="1"/>
                    <a:pt x="0" y="11"/>
                    <a:pt x="0" y="31"/>
                  </a:cubicBezTo>
                  <a:cubicBezTo>
                    <a:pt x="0" y="51"/>
                    <a:pt x="20" y="71"/>
                    <a:pt x="40" y="71"/>
                  </a:cubicBezTo>
                  <a:cubicBezTo>
                    <a:pt x="60" y="71"/>
                    <a:pt x="70" y="51"/>
                    <a:pt x="70" y="31"/>
                  </a:cubicBezTo>
                  <a:cubicBezTo>
                    <a:pt x="70" y="11"/>
                    <a:pt x="60" y="1"/>
                    <a:pt x="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4"/>
            <p:cNvSpPr/>
            <p:nvPr/>
          </p:nvSpPr>
          <p:spPr>
            <a:xfrm>
              <a:off x="5488273" y="2525775"/>
              <a:ext cx="907" cy="635"/>
            </a:xfrm>
            <a:custGeom>
              <a:rect b="b" l="l" r="r" t="t"/>
              <a:pathLst>
                <a:path extrusionOk="0" h="56" w="80">
                  <a:moveTo>
                    <a:pt x="69" y="1"/>
                  </a:moveTo>
                  <a:cubicBezTo>
                    <a:pt x="47" y="1"/>
                    <a:pt x="0" y="56"/>
                    <a:pt x="39" y="56"/>
                  </a:cubicBezTo>
                  <a:cubicBezTo>
                    <a:pt x="59" y="56"/>
                    <a:pt x="79" y="36"/>
                    <a:pt x="79" y="16"/>
                  </a:cubicBezTo>
                  <a:cubicBezTo>
                    <a:pt x="79" y="5"/>
                    <a:pt x="75" y="1"/>
                    <a:pt x="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4"/>
            <p:cNvSpPr/>
            <p:nvPr/>
          </p:nvSpPr>
          <p:spPr>
            <a:xfrm>
              <a:off x="5480231" y="2526795"/>
              <a:ext cx="885" cy="647"/>
            </a:xfrm>
            <a:custGeom>
              <a:rect b="b" l="l" r="r" t="t"/>
              <a:pathLst>
                <a:path extrusionOk="0" h="57" w="78">
                  <a:moveTo>
                    <a:pt x="67" y="1"/>
                  </a:moveTo>
                  <a:cubicBezTo>
                    <a:pt x="45" y="1"/>
                    <a:pt x="0" y="56"/>
                    <a:pt x="47" y="56"/>
                  </a:cubicBezTo>
                  <a:cubicBezTo>
                    <a:pt x="57" y="56"/>
                    <a:pt x="77" y="36"/>
                    <a:pt x="77" y="16"/>
                  </a:cubicBezTo>
                  <a:cubicBezTo>
                    <a:pt x="77" y="5"/>
                    <a:pt x="73" y="1"/>
                    <a:pt x="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4"/>
            <p:cNvSpPr/>
            <p:nvPr/>
          </p:nvSpPr>
          <p:spPr>
            <a:xfrm>
              <a:off x="5472360" y="2527544"/>
              <a:ext cx="805" cy="805"/>
            </a:xfrm>
            <a:custGeom>
              <a:rect b="b" l="l" r="r" t="t"/>
              <a:pathLst>
                <a:path extrusionOk="0" h="71" w="71">
                  <a:moveTo>
                    <a:pt x="40" y="0"/>
                  </a:moveTo>
                  <a:cubicBezTo>
                    <a:pt x="0" y="10"/>
                    <a:pt x="0" y="60"/>
                    <a:pt x="40" y="70"/>
                  </a:cubicBezTo>
                  <a:cubicBezTo>
                    <a:pt x="70" y="70"/>
                    <a:pt x="70" y="0"/>
                    <a:pt x="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4"/>
            <p:cNvSpPr/>
            <p:nvPr/>
          </p:nvSpPr>
          <p:spPr>
            <a:xfrm>
              <a:off x="5464205" y="2528712"/>
              <a:ext cx="896" cy="544"/>
            </a:xfrm>
            <a:custGeom>
              <a:rect b="b" l="l" r="r" t="t"/>
              <a:pathLst>
                <a:path extrusionOk="0" h="48" w="79">
                  <a:moveTo>
                    <a:pt x="66" y="1"/>
                  </a:moveTo>
                  <a:cubicBezTo>
                    <a:pt x="43" y="1"/>
                    <a:pt x="0" y="47"/>
                    <a:pt x="38" y="47"/>
                  </a:cubicBezTo>
                  <a:cubicBezTo>
                    <a:pt x="58" y="47"/>
                    <a:pt x="78" y="27"/>
                    <a:pt x="78" y="17"/>
                  </a:cubicBezTo>
                  <a:cubicBezTo>
                    <a:pt x="78" y="5"/>
                    <a:pt x="73" y="1"/>
                    <a:pt x="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4"/>
            <p:cNvSpPr/>
            <p:nvPr/>
          </p:nvSpPr>
          <p:spPr>
            <a:xfrm>
              <a:off x="5456231" y="2529472"/>
              <a:ext cx="919" cy="578"/>
            </a:xfrm>
            <a:custGeom>
              <a:rect b="b" l="l" r="r" t="t"/>
              <a:pathLst>
                <a:path extrusionOk="0" h="51" w="81">
                  <a:moveTo>
                    <a:pt x="40" y="0"/>
                  </a:moveTo>
                  <a:cubicBezTo>
                    <a:pt x="0" y="0"/>
                    <a:pt x="0" y="50"/>
                    <a:pt x="40" y="50"/>
                  </a:cubicBezTo>
                  <a:cubicBezTo>
                    <a:pt x="80" y="50"/>
                    <a:pt x="80" y="0"/>
                    <a:pt x="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4"/>
            <p:cNvSpPr/>
            <p:nvPr/>
          </p:nvSpPr>
          <p:spPr>
            <a:xfrm>
              <a:off x="5448280" y="2530266"/>
              <a:ext cx="692" cy="692"/>
            </a:xfrm>
            <a:custGeom>
              <a:rect b="b" l="l" r="r" t="t"/>
              <a:pathLst>
                <a:path extrusionOk="0" h="61" w="61">
                  <a:moveTo>
                    <a:pt x="30" y="0"/>
                  </a:moveTo>
                  <a:cubicBezTo>
                    <a:pt x="20" y="0"/>
                    <a:pt x="0" y="10"/>
                    <a:pt x="0" y="30"/>
                  </a:cubicBezTo>
                  <a:cubicBezTo>
                    <a:pt x="0" y="50"/>
                    <a:pt x="20" y="60"/>
                    <a:pt x="30" y="60"/>
                  </a:cubicBezTo>
                  <a:cubicBezTo>
                    <a:pt x="50" y="60"/>
                    <a:pt x="60" y="50"/>
                    <a:pt x="60" y="30"/>
                  </a:cubicBezTo>
                  <a:cubicBezTo>
                    <a:pt x="60" y="10"/>
                    <a:pt x="50" y="0"/>
                    <a:pt x="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4"/>
            <p:cNvSpPr/>
            <p:nvPr/>
          </p:nvSpPr>
          <p:spPr>
            <a:xfrm>
              <a:off x="5440329" y="2531151"/>
              <a:ext cx="578" cy="601"/>
            </a:xfrm>
            <a:custGeom>
              <a:rect b="b" l="l" r="r" t="t"/>
              <a:pathLst>
                <a:path extrusionOk="0" h="53" w="51">
                  <a:moveTo>
                    <a:pt x="25" y="0"/>
                  </a:moveTo>
                  <a:cubicBezTo>
                    <a:pt x="13" y="0"/>
                    <a:pt x="0" y="8"/>
                    <a:pt x="0" y="23"/>
                  </a:cubicBezTo>
                  <a:cubicBezTo>
                    <a:pt x="0" y="43"/>
                    <a:pt x="10" y="53"/>
                    <a:pt x="20" y="53"/>
                  </a:cubicBezTo>
                  <a:cubicBezTo>
                    <a:pt x="40" y="53"/>
                    <a:pt x="50" y="43"/>
                    <a:pt x="50" y="23"/>
                  </a:cubicBezTo>
                  <a:cubicBezTo>
                    <a:pt x="50" y="8"/>
                    <a:pt x="38" y="0"/>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4"/>
            <p:cNvSpPr/>
            <p:nvPr/>
          </p:nvSpPr>
          <p:spPr>
            <a:xfrm>
              <a:off x="5432264" y="2531945"/>
              <a:ext cx="578" cy="601"/>
            </a:xfrm>
            <a:custGeom>
              <a:rect b="b" l="l" r="r" t="t"/>
              <a:pathLst>
                <a:path extrusionOk="0" h="53" w="51">
                  <a:moveTo>
                    <a:pt x="25" y="0"/>
                  </a:moveTo>
                  <a:cubicBezTo>
                    <a:pt x="13" y="0"/>
                    <a:pt x="0" y="8"/>
                    <a:pt x="0" y="23"/>
                  </a:cubicBezTo>
                  <a:cubicBezTo>
                    <a:pt x="0" y="33"/>
                    <a:pt x="10" y="53"/>
                    <a:pt x="30" y="53"/>
                  </a:cubicBezTo>
                  <a:cubicBezTo>
                    <a:pt x="40" y="53"/>
                    <a:pt x="50" y="33"/>
                    <a:pt x="50" y="23"/>
                  </a:cubicBezTo>
                  <a:cubicBezTo>
                    <a:pt x="50" y="8"/>
                    <a:pt x="38" y="0"/>
                    <a:pt x="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4"/>
            <p:cNvSpPr/>
            <p:nvPr/>
          </p:nvSpPr>
          <p:spPr>
            <a:xfrm>
              <a:off x="5424200" y="2532648"/>
              <a:ext cx="578" cy="578"/>
            </a:xfrm>
            <a:custGeom>
              <a:rect b="b" l="l" r="r" t="t"/>
              <a:pathLst>
                <a:path extrusionOk="0" h="51" w="51">
                  <a:moveTo>
                    <a:pt x="30" y="1"/>
                  </a:moveTo>
                  <a:cubicBezTo>
                    <a:pt x="10" y="1"/>
                    <a:pt x="0" y="11"/>
                    <a:pt x="0" y="31"/>
                  </a:cubicBezTo>
                  <a:cubicBezTo>
                    <a:pt x="0" y="41"/>
                    <a:pt x="10" y="51"/>
                    <a:pt x="30" y="51"/>
                  </a:cubicBezTo>
                  <a:cubicBezTo>
                    <a:pt x="40" y="51"/>
                    <a:pt x="50" y="41"/>
                    <a:pt x="50" y="31"/>
                  </a:cubicBezTo>
                  <a:cubicBezTo>
                    <a:pt x="50" y="11"/>
                    <a:pt x="40" y="1"/>
                    <a:pt x="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4"/>
            <p:cNvSpPr/>
            <p:nvPr/>
          </p:nvSpPr>
          <p:spPr>
            <a:xfrm>
              <a:off x="5416135" y="2533522"/>
              <a:ext cx="578" cy="386"/>
            </a:xfrm>
            <a:custGeom>
              <a:rect b="b" l="l" r="r" t="t"/>
              <a:pathLst>
                <a:path extrusionOk="0" h="34" w="51">
                  <a:moveTo>
                    <a:pt x="42" y="0"/>
                  </a:moveTo>
                  <a:cubicBezTo>
                    <a:pt x="27" y="0"/>
                    <a:pt x="0" y="34"/>
                    <a:pt x="30" y="34"/>
                  </a:cubicBezTo>
                  <a:cubicBezTo>
                    <a:pt x="40" y="34"/>
                    <a:pt x="50" y="24"/>
                    <a:pt x="50" y="14"/>
                  </a:cubicBezTo>
                  <a:cubicBezTo>
                    <a:pt x="50" y="4"/>
                    <a:pt x="47"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4"/>
            <p:cNvSpPr/>
            <p:nvPr/>
          </p:nvSpPr>
          <p:spPr>
            <a:xfrm>
              <a:off x="5408184" y="2534123"/>
              <a:ext cx="465" cy="465"/>
            </a:xfrm>
            <a:custGeom>
              <a:rect b="b" l="l" r="r" t="t"/>
              <a:pathLst>
                <a:path extrusionOk="0" h="41" w="41">
                  <a:moveTo>
                    <a:pt x="20" y="1"/>
                  </a:moveTo>
                  <a:cubicBezTo>
                    <a:pt x="10" y="1"/>
                    <a:pt x="0" y="11"/>
                    <a:pt x="0" y="21"/>
                  </a:cubicBezTo>
                  <a:cubicBezTo>
                    <a:pt x="0" y="31"/>
                    <a:pt x="10" y="41"/>
                    <a:pt x="20" y="41"/>
                  </a:cubicBezTo>
                  <a:cubicBezTo>
                    <a:pt x="30" y="41"/>
                    <a:pt x="40" y="31"/>
                    <a:pt x="40" y="21"/>
                  </a:cubicBezTo>
                  <a:cubicBezTo>
                    <a:pt x="40" y="11"/>
                    <a:pt x="30" y="1"/>
                    <a:pt x="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4"/>
            <p:cNvSpPr/>
            <p:nvPr/>
          </p:nvSpPr>
          <p:spPr>
            <a:xfrm>
              <a:off x="5400119" y="2534690"/>
              <a:ext cx="465" cy="465"/>
            </a:xfrm>
            <a:custGeom>
              <a:rect b="b" l="l" r="r" t="t"/>
              <a:pathLst>
                <a:path extrusionOk="0" h="41" w="41">
                  <a:moveTo>
                    <a:pt x="20" y="1"/>
                  </a:moveTo>
                  <a:lnTo>
                    <a:pt x="0" y="21"/>
                  </a:lnTo>
                  <a:lnTo>
                    <a:pt x="20" y="41"/>
                  </a:lnTo>
                  <a:lnTo>
                    <a:pt x="40" y="21"/>
                  </a:lnTo>
                  <a:lnTo>
                    <a:pt x="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4"/>
            <p:cNvSpPr/>
            <p:nvPr/>
          </p:nvSpPr>
          <p:spPr>
            <a:xfrm>
              <a:off x="5392168" y="2535382"/>
              <a:ext cx="352" cy="352"/>
            </a:xfrm>
            <a:custGeom>
              <a:rect b="b" l="l" r="r" t="t"/>
              <a:pathLst>
                <a:path extrusionOk="0" h="31" w="31">
                  <a:moveTo>
                    <a:pt x="20" y="0"/>
                  </a:moveTo>
                  <a:lnTo>
                    <a:pt x="0" y="20"/>
                  </a:lnTo>
                  <a:lnTo>
                    <a:pt x="20" y="30"/>
                  </a:lnTo>
                  <a:lnTo>
                    <a:pt x="30" y="20"/>
                  </a:lnTo>
                  <a:lnTo>
                    <a:pt x="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4"/>
            <p:cNvSpPr/>
            <p:nvPr/>
          </p:nvSpPr>
          <p:spPr>
            <a:xfrm>
              <a:off x="5384104" y="2535835"/>
              <a:ext cx="465" cy="352"/>
            </a:xfrm>
            <a:custGeom>
              <a:rect b="b" l="l" r="r" t="t"/>
              <a:pathLst>
                <a:path extrusionOk="0" h="31" w="41">
                  <a:moveTo>
                    <a:pt x="20" y="0"/>
                  </a:moveTo>
                  <a:lnTo>
                    <a:pt x="0" y="20"/>
                  </a:lnTo>
                  <a:lnTo>
                    <a:pt x="20" y="30"/>
                  </a:lnTo>
                  <a:lnTo>
                    <a:pt x="40" y="20"/>
                  </a:lnTo>
                  <a:lnTo>
                    <a:pt x="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4"/>
            <p:cNvSpPr/>
            <p:nvPr/>
          </p:nvSpPr>
          <p:spPr>
            <a:xfrm>
              <a:off x="5376039" y="2536516"/>
              <a:ext cx="352" cy="352"/>
            </a:xfrm>
            <a:custGeom>
              <a:rect b="b" l="l" r="r" t="t"/>
              <a:pathLst>
                <a:path extrusionOk="0" h="31" w="31">
                  <a:moveTo>
                    <a:pt x="10" y="0"/>
                  </a:moveTo>
                  <a:lnTo>
                    <a:pt x="0" y="10"/>
                  </a:lnTo>
                  <a:lnTo>
                    <a:pt x="10" y="30"/>
                  </a:lnTo>
                  <a:lnTo>
                    <a:pt x="30" y="10"/>
                  </a:lnTo>
                  <a:lnTo>
                    <a:pt x="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4"/>
            <p:cNvSpPr/>
            <p:nvPr/>
          </p:nvSpPr>
          <p:spPr>
            <a:xfrm>
              <a:off x="5367975" y="2536970"/>
              <a:ext cx="352" cy="352"/>
            </a:xfrm>
            <a:custGeom>
              <a:rect b="b" l="l" r="r" t="t"/>
              <a:pathLst>
                <a:path extrusionOk="0" h="31" w="31">
                  <a:moveTo>
                    <a:pt x="10" y="0"/>
                  </a:moveTo>
                  <a:lnTo>
                    <a:pt x="0" y="20"/>
                  </a:lnTo>
                  <a:lnTo>
                    <a:pt x="10" y="30"/>
                  </a:lnTo>
                  <a:lnTo>
                    <a:pt x="30" y="20"/>
                  </a:lnTo>
                  <a:lnTo>
                    <a:pt x="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4"/>
            <p:cNvSpPr/>
            <p:nvPr/>
          </p:nvSpPr>
          <p:spPr>
            <a:xfrm>
              <a:off x="7391363" y="1463039"/>
              <a:ext cx="326222" cy="110771"/>
            </a:xfrm>
            <a:custGeom>
              <a:rect b="b" l="l" r="r" t="t"/>
              <a:pathLst>
                <a:path extrusionOk="0" h="9766" w="28761">
                  <a:moveTo>
                    <a:pt x="4907" y="0"/>
                  </a:moveTo>
                  <a:lnTo>
                    <a:pt x="0" y="2584"/>
                  </a:lnTo>
                  <a:lnTo>
                    <a:pt x="18566" y="9734"/>
                  </a:lnTo>
                  <a:cubicBezTo>
                    <a:pt x="18624" y="9755"/>
                    <a:pt x="18685" y="9765"/>
                    <a:pt x="18744" y="9765"/>
                  </a:cubicBezTo>
                  <a:cubicBezTo>
                    <a:pt x="18828" y="9765"/>
                    <a:pt x="18911" y="9745"/>
                    <a:pt x="18987" y="9704"/>
                  </a:cubicBezTo>
                  <a:lnTo>
                    <a:pt x="28340" y="4797"/>
                  </a:lnTo>
                  <a:cubicBezTo>
                    <a:pt x="28760" y="4577"/>
                    <a:pt x="28690" y="3966"/>
                    <a:pt x="28240" y="3846"/>
                  </a:cubicBezTo>
                  <a:cubicBezTo>
                    <a:pt x="24594" y="2854"/>
                    <a:pt x="13629" y="60"/>
                    <a:pt x="4907" y="0"/>
                  </a:cubicBez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4"/>
            <p:cNvSpPr/>
            <p:nvPr/>
          </p:nvSpPr>
          <p:spPr>
            <a:xfrm>
              <a:off x="7391363" y="1476094"/>
              <a:ext cx="255456" cy="97716"/>
            </a:xfrm>
            <a:custGeom>
              <a:rect b="b" l="l" r="r" t="t"/>
              <a:pathLst>
                <a:path extrusionOk="0" h="8615" w="22522">
                  <a:moveTo>
                    <a:pt x="2714" y="1"/>
                  </a:moveTo>
                  <a:lnTo>
                    <a:pt x="0" y="1433"/>
                  </a:lnTo>
                  <a:lnTo>
                    <a:pt x="18566" y="8583"/>
                  </a:lnTo>
                  <a:cubicBezTo>
                    <a:pt x="18624" y="8604"/>
                    <a:pt x="18685" y="8614"/>
                    <a:pt x="18744" y="8614"/>
                  </a:cubicBezTo>
                  <a:cubicBezTo>
                    <a:pt x="18828" y="8614"/>
                    <a:pt x="18911" y="8594"/>
                    <a:pt x="18987" y="8553"/>
                  </a:cubicBezTo>
                  <a:lnTo>
                    <a:pt x="22522" y="6700"/>
                  </a:lnTo>
                  <a:lnTo>
                    <a:pt x="2714" y="1"/>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4"/>
            <p:cNvSpPr/>
            <p:nvPr/>
          </p:nvSpPr>
          <p:spPr>
            <a:xfrm>
              <a:off x="7188616" y="1403956"/>
              <a:ext cx="829171" cy="376900"/>
            </a:xfrm>
            <a:custGeom>
              <a:rect b="b" l="l" r="r" t="t"/>
              <a:pathLst>
                <a:path extrusionOk="0" h="33229" w="73103">
                  <a:moveTo>
                    <a:pt x="62400" y="1"/>
                  </a:moveTo>
                  <a:cubicBezTo>
                    <a:pt x="60952" y="1"/>
                    <a:pt x="59524" y="349"/>
                    <a:pt x="58232" y="1023"/>
                  </a:cubicBezTo>
                  <a:lnTo>
                    <a:pt x="14460" y="24035"/>
                  </a:lnTo>
                  <a:lnTo>
                    <a:pt x="3595" y="20661"/>
                  </a:lnTo>
                  <a:lnTo>
                    <a:pt x="0" y="22714"/>
                  </a:lnTo>
                  <a:lnTo>
                    <a:pt x="501" y="23685"/>
                  </a:lnTo>
                  <a:cubicBezTo>
                    <a:pt x="3701" y="29758"/>
                    <a:pt x="9902" y="33229"/>
                    <a:pt x="16321" y="33229"/>
                  </a:cubicBezTo>
                  <a:cubicBezTo>
                    <a:pt x="19121" y="33229"/>
                    <a:pt x="21962" y="32568"/>
                    <a:pt x="24614" y="31175"/>
                  </a:cubicBezTo>
                  <a:lnTo>
                    <a:pt x="70148" y="7242"/>
                  </a:lnTo>
                  <a:lnTo>
                    <a:pt x="70148" y="7252"/>
                  </a:lnTo>
                  <a:cubicBezTo>
                    <a:pt x="73102" y="5700"/>
                    <a:pt x="72321" y="1274"/>
                    <a:pt x="69017" y="823"/>
                  </a:cubicBezTo>
                  <a:lnTo>
                    <a:pt x="68476" y="743"/>
                  </a:lnTo>
                  <a:lnTo>
                    <a:pt x="64791" y="242"/>
                  </a:lnTo>
                  <a:lnTo>
                    <a:pt x="63609" y="82"/>
                  </a:lnTo>
                  <a:cubicBezTo>
                    <a:pt x="63206" y="28"/>
                    <a:pt x="62802" y="1"/>
                    <a:pt x="62400" y="1"/>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4"/>
            <p:cNvSpPr/>
            <p:nvPr/>
          </p:nvSpPr>
          <p:spPr>
            <a:xfrm>
              <a:off x="7364890" y="1444517"/>
              <a:ext cx="642904" cy="336396"/>
            </a:xfrm>
            <a:custGeom>
              <a:rect b="b" l="l" r="r" t="t"/>
              <a:pathLst>
                <a:path extrusionOk="0" h="29658" w="56681">
                  <a:moveTo>
                    <a:pt x="56380" y="1"/>
                  </a:moveTo>
                  <a:lnTo>
                    <a:pt x="1" y="29642"/>
                  </a:lnTo>
                  <a:cubicBezTo>
                    <a:pt x="248" y="29652"/>
                    <a:pt x="495" y="29658"/>
                    <a:pt x="741" y="29658"/>
                  </a:cubicBezTo>
                  <a:cubicBezTo>
                    <a:pt x="3635" y="29658"/>
                    <a:pt x="6499" y="28956"/>
                    <a:pt x="9073" y="27599"/>
                  </a:cubicBezTo>
                  <a:lnTo>
                    <a:pt x="54607" y="3666"/>
                  </a:lnTo>
                  <a:cubicBezTo>
                    <a:pt x="55949" y="2985"/>
                    <a:pt x="56680" y="1483"/>
                    <a:pt x="56380" y="1"/>
                  </a:cubicBez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4"/>
            <p:cNvSpPr/>
            <p:nvPr/>
          </p:nvSpPr>
          <p:spPr>
            <a:xfrm>
              <a:off x="7514146" y="1581568"/>
              <a:ext cx="218457" cy="356824"/>
            </a:xfrm>
            <a:custGeom>
              <a:rect b="b" l="l" r="r" t="t"/>
              <a:pathLst>
                <a:path extrusionOk="0" h="31459" w="19260">
                  <a:moveTo>
                    <a:pt x="18475" y="0"/>
                  </a:moveTo>
                  <a:cubicBezTo>
                    <a:pt x="18376" y="0"/>
                    <a:pt x="18275" y="23"/>
                    <a:pt x="18176" y="75"/>
                  </a:cubicBezTo>
                  <a:lnTo>
                    <a:pt x="6249" y="6354"/>
                  </a:lnTo>
                  <a:cubicBezTo>
                    <a:pt x="6079" y="6434"/>
                    <a:pt x="5959" y="6594"/>
                    <a:pt x="5918" y="6774"/>
                  </a:cubicBezTo>
                  <a:lnTo>
                    <a:pt x="0" y="31459"/>
                  </a:lnTo>
                  <a:lnTo>
                    <a:pt x="6259" y="28174"/>
                  </a:lnTo>
                  <a:cubicBezTo>
                    <a:pt x="12508" y="18961"/>
                    <a:pt x="17515" y="5422"/>
                    <a:pt x="19097" y="876"/>
                  </a:cubicBezTo>
                  <a:cubicBezTo>
                    <a:pt x="19259" y="422"/>
                    <a:pt x="18896" y="0"/>
                    <a:pt x="18475" y="0"/>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4"/>
            <p:cNvSpPr/>
            <p:nvPr/>
          </p:nvSpPr>
          <p:spPr>
            <a:xfrm>
              <a:off x="7514259" y="1626825"/>
              <a:ext cx="121887" cy="311681"/>
            </a:xfrm>
            <a:custGeom>
              <a:rect b="b" l="l" r="r" t="t"/>
              <a:pathLst>
                <a:path extrusionOk="0" h="27479" w="10746">
                  <a:moveTo>
                    <a:pt x="10745" y="0"/>
                  </a:moveTo>
                  <a:lnTo>
                    <a:pt x="6239" y="2364"/>
                  </a:lnTo>
                  <a:cubicBezTo>
                    <a:pt x="6079" y="2454"/>
                    <a:pt x="5949" y="2604"/>
                    <a:pt x="5908" y="2794"/>
                  </a:cubicBezTo>
                  <a:lnTo>
                    <a:pt x="0" y="27479"/>
                  </a:lnTo>
                  <a:lnTo>
                    <a:pt x="3455" y="25646"/>
                  </a:lnTo>
                  <a:lnTo>
                    <a:pt x="3455" y="25656"/>
                  </a:lnTo>
                  <a:lnTo>
                    <a:pt x="10745" y="0"/>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4"/>
            <p:cNvSpPr/>
            <p:nvPr/>
          </p:nvSpPr>
          <p:spPr>
            <a:xfrm>
              <a:off x="7170888" y="1683333"/>
              <a:ext cx="123713" cy="68736"/>
            </a:xfrm>
            <a:custGeom>
              <a:rect b="b" l="l" r="r" t="t"/>
              <a:pathLst>
                <a:path extrusionOk="0" h="6060" w="10907">
                  <a:moveTo>
                    <a:pt x="9564" y="1"/>
                  </a:moveTo>
                  <a:cubicBezTo>
                    <a:pt x="8950" y="1"/>
                    <a:pt x="7998" y="300"/>
                    <a:pt x="6490" y="1097"/>
                  </a:cubicBezTo>
                  <a:cubicBezTo>
                    <a:pt x="3686" y="2569"/>
                    <a:pt x="1" y="5213"/>
                    <a:pt x="361" y="5893"/>
                  </a:cubicBezTo>
                  <a:cubicBezTo>
                    <a:pt x="420" y="6008"/>
                    <a:pt x="589" y="6059"/>
                    <a:pt x="842" y="6059"/>
                  </a:cubicBezTo>
                  <a:cubicBezTo>
                    <a:pt x="2101" y="6059"/>
                    <a:pt x="5449" y="4784"/>
                    <a:pt x="7792" y="3550"/>
                  </a:cubicBezTo>
                  <a:cubicBezTo>
                    <a:pt x="10606" y="2078"/>
                    <a:pt x="10906" y="1217"/>
                    <a:pt x="10546" y="536"/>
                  </a:cubicBezTo>
                  <a:lnTo>
                    <a:pt x="10536" y="536"/>
                  </a:lnTo>
                  <a:cubicBezTo>
                    <a:pt x="10369" y="221"/>
                    <a:pt x="10091" y="1"/>
                    <a:pt x="9564" y="1"/>
                  </a:cubicBezTo>
                  <a:close/>
                </a:path>
              </a:pathLst>
            </a:custGeom>
            <a:solidFill>
              <a:srgbClr val="4261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4"/>
            <p:cNvSpPr/>
            <p:nvPr/>
          </p:nvSpPr>
          <p:spPr>
            <a:xfrm>
              <a:off x="7174869" y="1689061"/>
              <a:ext cx="119731" cy="63008"/>
            </a:xfrm>
            <a:custGeom>
              <a:rect b="b" l="l" r="r" t="t"/>
              <a:pathLst>
                <a:path extrusionOk="0" h="5555" w="10556">
                  <a:moveTo>
                    <a:pt x="10185" y="1"/>
                  </a:moveTo>
                  <a:lnTo>
                    <a:pt x="10" y="5348"/>
                  </a:lnTo>
                  <a:lnTo>
                    <a:pt x="0" y="5348"/>
                  </a:lnTo>
                  <a:cubicBezTo>
                    <a:pt x="0" y="5358"/>
                    <a:pt x="10" y="5378"/>
                    <a:pt x="10" y="5388"/>
                  </a:cubicBezTo>
                  <a:cubicBezTo>
                    <a:pt x="71" y="5503"/>
                    <a:pt x="241" y="5554"/>
                    <a:pt x="495" y="5554"/>
                  </a:cubicBezTo>
                  <a:cubicBezTo>
                    <a:pt x="1760" y="5554"/>
                    <a:pt x="5108" y="4279"/>
                    <a:pt x="7451" y="3045"/>
                  </a:cubicBezTo>
                  <a:cubicBezTo>
                    <a:pt x="10255" y="1573"/>
                    <a:pt x="10555" y="712"/>
                    <a:pt x="10205" y="31"/>
                  </a:cubicBezTo>
                  <a:lnTo>
                    <a:pt x="10185" y="1"/>
                  </a:lnTo>
                  <a:close/>
                </a:path>
              </a:pathLst>
            </a:custGeom>
            <a:solidFill>
              <a:srgbClr val="2649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4"/>
            <p:cNvSpPr/>
            <p:nvPr/>
          </p:nvSpPr>
          <p:spPr>
            <a:xfrm>
              <a:off x="7401583" y="1676426"/>
              <a:ext cx="24885" cy="23819"/>
            </a:xfrm>
            <a:custGeom>
              <a:rect b="b" l="l" r="r" t="t"/>
              <a:pathLst>
                <a:path extrusionOk="0" h="2100" w="2194">
                  <a:moveTo>
                    <a:pt x="969" y="0"/>
                  </a:moveTo>
                  <a:cubicBezTo>
                    <a:pt x="839" y="0"/>
                    <a:pt x="710" y="30"/>
                    <a:pt x="591" y="94"/>
                  </a:cubicBezTo>
                  <a:cubicBezTo>
                    <a:pt x="141" y="334"/>
                    <a:pt x="0" y="955"/>
                    <a:pt x="271" y="1485"/>
                  </a:cubicBezTo>
                  <a:cubicBezTo>
                    <a:pt x="477" y="1868"/>
                    <a:pt x="851" y="2100"/>
                    <a:pt x="1214" y="2100"/>
                  </a:cubicBezTo>
                  <a:cubicBezTo>
                    <a:pt x="1344" y="2100"/>
                    <a:pt x="1473" y="2070"/>
                    <a:pt x="1593" y="2006"/>
                  </a:cubicBezTo>
                  <a:cubicBezTo>
                    <a:pt x="2043" y="1766"/>
                    <a:pt x="2193" y="1145"/>
                    <a:pt x="1913" y="624"/>
                  </a:cubicBezTo>
                  <a:cubicBezTo>
                    <a:pt x="1707" y="234"/>
                    <a:pt x="1332" y="0"/>
                    <a:pt x="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4"/>
            <p:cNvSpPr/>
            <p:nvPr/>
          </p:nvSpPr>
          <p:spPr>
            <a:xfrm>
              <a:off x="7430994" y="1660954"/>
              <a:ext cx="24885" cy="23797"/>
            </a:xfrm>
            <a:custGeom>
              <a:rect b="b" l="l" r="r" t="t"/>
              <a:pathLst>
                <a:path extrusionOk="0" h="2098" w="2194">
                  <a:moveTo>
                    <a:pt x="982" y="1"/>
                  </a:moveTo>
                  <a:cubicBezTo>
                    <a:pt x="848" y="1"/>
                    <a:pt x="715" y="31"/>
                    <a:pt x="592" y="96"/>
                  </a:cubicBezTo>
                  <a:cubicBezTo>
                    <a:pt x="141" y="336"/>
                    <a:pt x="1" y="957"/>
                    <a:pt x="281" y="1478"/>
                  </a:cubicBezTo>
                  <a:cubicBezTo>
                    <a:pt x="481" y="1869"/>
                    <a:pt x="855" y="2097"/>
                    <a:pt x="1223" y="2097"/>
                  </a:cubicBezTo>
                  <a:cubicBezTo>
                    <a:pt x="1353" y="2097"/>
                    <a:pt x="1483" y="2069"/>
                    <a:pt x="1603" y="2008"/>
                  </a:cubicBezTo>
                  <a:cubicBezTo>
                    <a:pt x="2054" y="1768"/>
                    <a:pt x="2194" y="1147"/>
                    <a:pt x="1914" y="616"/>
                  </a:cubicBezTo>
                  <a:cubicBezTo>
                    <a:pt x="1716" y="228"/>
                    <a:pt x="1346" y="1"/>
                    <a:pt x="9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4"/>
            <p:cNvSpPr/>
            <p:nvPr/>
          </p:nvSpPr>
          <p:spPr>
            <a:xfrm>
              <a:off x="7460530" y="1645460"/>
              <a:ext cx="24885" cy="23774"/>
            </a:xfrm>
            <a:custGeom>
              <a:rect b="b" l="l" r="r" t="t"/>
              <a:pathLst>
                <a:path extrusionOk="0" h="2096" w="2194">
                  <a:moveTo>
                    <a:pt x="966" y="1"/>
                  </a:moveTo>
                  <a:cubicBezTo>
                    <a:pt x="837" y="1"/>
                    <a:pt x="709" y="29"/>
                    <a:pt x="591" y="90"/>
                  </a:cubicBezTo>
                  <a:cubicBezTo>
                    <a:pt x="141" y="330"/>
                    <a:pt x="1" y="951"/>
                    <a:pt x="271" y="1482"/>
                  </a:cubicBezTo>
                  <a:cubicBezTo>
                    <a:pt x="477" y="1865"/>
                    <a:pt x="851" y="2096"/>
                    <a:pt x="1214" y="2096"/>
                  </a:cubicBezTo>
                  <a:cubicBezTo>
                    <a:pt x="1345" y="2096"/>
                    <a:pt x="1474" y="2066"/>
                    <a:pt x="1593" y="2002"/>
                  </a:cubicBezTo>
                  <a:cubicBezTo>
                    <a:pt x="2043" y="1762"/>
                    <a:pt x="2194" y="1141"/>
                    <a:pt x="1913" y="620"/>
                  </a:cubicBezTo>
                  <a:cubicBezTo>
                    <a:pt x="1706" y="229"/>
                    <a:pt x="1330" y="1"/>
                    <a:pt x="9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4"/>
            <p:cNvSpPr/>
            <p:nvPr/>
          </p:nvSpPr>
          <p:spPr>
            <a:xfrm>
              <a:off x="7489952" y="1629967"/>
              <a:ext cx="24885" cy="23774"/>
            </a:xfrm>
            <a:custGeom>
              <a:rect b="b" l="l" r="r" t="t"/>
              <a:pathLst>
                <a:path extrusionOk="0" h="2096" w="2194">
                  <a:moveTo>
                    <a:pt x="976" y="0"/>
                  </a:moveTo>
                  <a:cubicBezTo>
                    <a:pt x="844" y="0"/>
                    <a:pt x="713" y="30"/>
                    <a:pt x="591" y="94"/>
                  </a:cubicBezTo>
                  <a:cubicBezTo>
                    <a:pt x="140" y="334"/>
                    <a:pt x="0" y="955"/>
                    <a:pt x="281" y="1476"/>
                  </a:cubicBezTo>
                  <a:cubicBezTo>
                    <a:pt x="480" y="1867"/>
                    <a:pt x="854" y="2096"/>
                    <a:pt x="1222" y="2096"/>
                  </a:cubicBezTo>
                  <a:cubicBezTo>
                    <a:pt x="1352" y="2096"/>
                    <a:pt x="1482" y="2067"/>
                    <a:pt x="1602" y="2006"/>
                  </a:cubicBezTo>
                  <a:cubicBezTo>
                    <a:pt x="2053" y="1766"/>
                    <a:pt x="2193" y="1145"/>
                    <a:pt x="1913" y="615"/>
                  </a:cubicBezTo>
                  <a:cubicBezTo>
                    <a:pt x="1714" y="232"/>
                    <a:pt x="1342" y="0"/>
                    <a:pt x="9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4"/>
            <p:cNvSpPr/>
            <p:nvPr/>
          </p:nvSpPr>
          <p:spPr>
            <a:xfrm>
              <a:off x="7519477" y="1614495"/>
              <a:ext cx="24885" cy="23740"/>
            </a:xfrm>
            <a:custGeom>
              <a:rect b="b" l="l" r="r" t="t"/>
              <a:pathLst>
                <a:path extrusionOk="0" h="2093" w="2194">
                  <a:moveTo>
                    <a:pt x="976" y="1"/>
                  </a:moveTo>
                  <a:cubicBezTo>
                    <a:pt x="844" y="1"/>
                    <a:pt x="713" y="31"/>
                    <a:pt x="592" y="96"/>
                  </a:cubicBezTo>
                  <a:cubicBezTo>
                    <a:pt x="141" y="326"/>
                    <a:pt x="1" y="957"/>
                    <a:pt x="271" y="1478"/>
                  </a:cubicBezTo>
                  <a:cubicBezTo>
                    <a:pt x="477" y="1861"/>
                    <a:pt x="852" y="2092"/>
                    <a:pt x="1214" y="2092"/>
                  </a:cubicBezTo>
                  <a:cubicBezTo>
                    <a:pt x="1345" y="2092"/>
                    <a:pt x="1474" y="2062"/>
                    <a:pt x="1593" y="1999"/>
                  </a:cubicBezTo>
                  <a:cubicBezTo>
                    <a:pt x="2044" y="1768"/>
                    <a:pt x="2194" y="1147"/>
                    <a:pt x="1914" y="617"/>
                  </a:cubicBezTo>
                  <a:cubicBezTo>
                    <a:pt x="1708" y="228"/>
                    <a:pt x="1337" y="1"/>
                    <a:pt x="9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4"/>
            <p:cNvSpPr/>
            <p:nvPr/>
          </p:nvSpPr>
          <p:spPr>
            <a:xfrm>
              <a:off x="7548899" y="1598956"/>
              <a:ext cx="24885" cy="23831"/>
            </a:xfrm>
            <a:custGeom>
              <a:rect b="b" l="l" r="r" t="t"/>
              <a:pathLst>
                <a:path extrusionOk="0" h="2101" w="2194">
                  <a:moveTo>
                    <a:pt x="976" y="0"/>
                  </a:moveTo>
                  <a:cubicBezTo>
                    <a:pt x="844" y="0"/>
                    <a:pt x="713" y="30"/>
                    <a:pt x="591" y="94"/>
                  </a:cubicBezTo>
                  <a:cubicBezTo>
                    <a:pt x="141" y="334"/>
                    <a:pt x="0" y="955"/>
                    <a:pt x="281" y="1486"/>
                  </a:cubicBezTo>
                  <a:cubicBezTo>
                    <a:pt x="480" y="1869"/>
                    <a:pt x="857" y="2100"/>
                    <a:pt x="1222" y="2100"/>
                  </a:cubicBezTo>
                  <a:cubicBezTo>
                    <a:pt x="1354" y="2100"/>
                    <a:pt x="1483" y="2070"/>
                    <a:pt x="1603" y="2007"/>
                  </a:cubicBezTo>
                  <a:cubicBezTo>
                    <a:pt x="2053" y="1766"/>
                    <a:pt x="2194" y="1145"/>
                    <a:pt x="1913" y="615"/>
                  </a:cubicBezTo>
                  <a:cubicBezTo>
                    <a:pt x="1714" y="232"/>
                    <a:pt x="1342" y="0"/>
                    <a:pt x="9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4"/>
            <p:cNvSpPr/>
            <p:nvPr/>
          </p:nvSpPr>
          <p:spPr>
            <a:xfrm>
              <a:off x="7578435" y="1583496"/>
              <a:ext cx="24885" cy="23729"/>
            </a:xfrm>
            <a:custGeom>
              <a:rect b="b" l="l" r="r" t="t"/>
              <a:pathLst>
                <a:path extrusionOk="0" h="2092" w="2194">
                  <a:moveTo>
                    <a:pt x="975" y="0"/>
                  </a:moveTo>
                  <a:cubicBezTo>
                    <a:pt x="843" y="0"/>
                    <a:pt x="712" y="31"/>
                    <a:pt x="591" y="95"/>
                  </a:cubicBezTo>
                  <a:cubicBezTo>
                    <a:pt x="140" y="325"/>
                    <a:pt x="0" y="956"/>
                    <a:pt x="271" y="1477"/>
                  </a:cubicBezTo>
                  <a:cubicBezTo>
                    <a:pt x="477" y="1860"/>
                    <a:pt x="851" y="2091"/>
                    <a:pt x="1214" y="2091"/>
                  </a:cubicBezTo>
                  <a:cubicBezTo>
                    <a:pt x="1344" y="2091"/>
                    <a:pt x="1473" y="2061"/>
                    <a:pt x="1592" y="1998"/>
                  </a:cubicBezTo>
                  <a:cubicBezTo>
                    <a:pt x="2043" y="1767"/>
                    <a:pt x="2193" y="1147"/>
                    <a:pt x="1913" y="616"/>
                  </a:cubicBezTo>
                  <a:cubicBezTo>
                    <a:pt x="1708" y="228"/>
                    <a:pt x="1336" y="0"/>
                    <a:pt x="9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4"/>
            <p:cNvSpPr/>
            <p:nvPr/>
          </p:nvSpPr>
          <p:spPr>
            <a:xfrm>
              <a:off x="7607846" y="1567946"/>
              <a:ext cx="24885" cy="23831"/>
            </a:xfrm>
            <a:custGeom>
              <a:rect b="b" l="l" r="r" t="t"/>
              <a:pathLst>
                <a:path extrusionOk="0" h="2101" w="2194">
                  <a:moveTo>
                    <a:pt x="975" y="1"/>
                  </a:moveTo>
                  <a:cubicBezTo>
                    <a:pt x="844" y="1"/>
                    <a:pt x="713" y="31"/>
                    <a:pt x="592" y="94"/>
                  </a:cubicBezTo>
                  <a:cubicBezTo>
                    <a:pt x="141" y="335"/>
                    <a:pt x="1" y="955"/>
                    <a:pt x="281" y="1486"/>
                  </a:cubicBezTo>
                  <a:cubicBezTo>
                    <a:pt x="480" y="1869"/>
                    <a:pt x="852" y="2100"/>
                    <a:pt x="1218" y="2100"/>
                  </a:cubicBezTo>
                  <a:cubicBezTo>
                    <a:pt x="1350" y="2100"/>
                    <a:pt x="1481" y="2070"/>
                    <a:pt x="1603" y="2007"/>
                  </a:cubicBezTo>
                  <a:cubicBezTo>
                    <a:pt x="2054" y="1767"/>
                    <a:pt x="2194" y="1146"/>
                    <a:pt x="1913" y="625"/>
                  </a:cubicBezTo>
                  <a:cubicBezTo>
                    <a:pt x="1714" y="234"/>
                    <a:pt x="1342" y="1"/>
                    <a:pt x="9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4"/>
            <p:cNvSpPr/>
            <p:nvPr/>
          </p:nvSpPr>
          <p:spPr>
            <a:xfrm>
              <a:off x="7637382" y="1552497"/>
              <a:ext cx="24885" cy="23774"/>
            </a:xfrm>
            <a:custGeom>
              <a:rect b="b" l="l" r="r" t="t"/>
              <a:pathLst>
                <a:path extrusionOk="0" h="2096" w="2194">
                  <a:moveTo>
                    <a:pt x="970" y="1"/>
                  </a:moveTo>
                  <a:cubicBezTo>
                    <a:pt x="840" y="1"/>
                    <a:pt x="710" y="31"/>
                    <a:pt x="591" y="94"/>
                  </a:cubicBezTo>
                  <a:cubicBezTo>
                    <a:pt x="141" y="335"/>
                    <a:pt x="0" y="955"/>
                    <a:pt x="271" y="1476"/>
                  </a:cubicBezTo>
                  <a:cubicBezTo>
                    <a:pt x="478" y="1868"/>
                    <a:pt x="854" y="2096"/>
                    <a:pt x="1218" y="2096"/>
                  </a:cubicBezTo>
                  <a:cubicBezTo>
                    <a:pt x="1347" y="2096"/>
                    <a:pt x="1475" y="2067"/>
                    <a:pt x="1593" y="2007"/>
                  </a:cubicBezTo>
                  <a:cubicBezTo>
                    <a:pt x="2043" y="1767"/>
                    <a:pt x="2193" y="1146"/>
                    <a:pt x="1913" y="615"/>
                  </a:cubicBezTo>
                  <a:cubicBezTo>
                    <a:pt x="1707" y="232"/>
                    <a:pt x="1333" y="1"/>
                    <a:pt x="9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4"/>
            <p:cNvSpPr/>
            <p:nvPr/>
          </p:nvSpPr>
          <p:spPr>
            <a:xfrm>
              <a:off x="7666805" y="1536992"/>
              <a:ext cx="24885" cy="23774"/>
            </a:xfrm>
            <a:custGeom>
              <a:rect b="b" l="l" r="r" t="t"/>
              <a:pathLst>
                <a:path extrusionOk="0" h="2096" w="2194">
                  <a:moveTo>
                    <a:pt x="972" y="0"/>
                  </a:moveTo>
                  <a:cubicBezTo>
                    <a:pt x="841" y="0"/>
                    <a:pt x="712" y="29"/>
                    <a:pt x="591" y="89"/>
                  </a:cubicBezTo>
                  <a:cubicBezTo>
                    <a:pt x="140" y="330"/>
                    <a:pt x="0" y="961"/>
                    <a:pt x="280" y="1481"/>
                  </a:cubicBezTo>
                  <a:cubicBezTo>
                    <a:pt x="479" y="1864"/>
                    <a:pt x="857" y="2096"/>
                    <a:pt x="1222" y="2096"/>
                  </a:cubicBezTo>
                  <a:cubicBezTo>
                    <a:pt x="1353" y="2096"/>
                    <a:pt x="1483" y="2066"/>
                    <a:pt x="1602" y="2002"/>
                  </a:cubicBezTo>
                  <a:cubicBezTo>
                    <a:pt x="2053" y="1772"/>
                    <a:pt x="2193" y="1151"/>
                    <a:pt x="1913" y="620"/>
                  </a:cubicBezTo>
                  <a:cubicBezTo>
                    <a:pt x="1713" y="228"/>
                    <a:pt x="1339" y="0"/>
                    <a:pt x="9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4"/>
            <p:cNvSpPr/>
            <p:nvPr/>
          </p:nvSpPr>
          <p:spPr>
            <a:xfrm>
              <a:off x="7696329" y="1521487"/>
              <a:ext cx="24885" cy="23785"/>
            </a:xfrm>
            <a:custGeom>
              <a:rect b="b" l="l" r="r" t="t"/>
              <a:pathLst>
                <a:path extrusionOk="0" h="2097" w="2194">
                  <a:moveTo>
                    <a:pt x="970" y="1"/>
                  </a:moveTo>
                  <a:cubicBezTo>
                    <a:pt x="840" y="1"/>
                    <a:pt x="711" y="31"/>
                    <a:pt x="592" y="94"/>
                  </a:cubicBezTo>
                  <a:cubicBezTo>
                    <a:pt x="141" y="335"/>
                    <a:pt x="1" y="956"/>
                    <a:pt x="271" y="1476"/>
                  </a:cubicBezTo>
                  <a:cubicBezTo>
                    <a:pt x="478" y="1868"/>
                    <a:pt x="854" y="2096"/>
                    <a:pt x="1218" y="2096"/>
                  </a:cubicBezTo>
                  <a:cubicBezTo>
                    <a:pt x="1347" y="2096"/>
                    <a:pt x="1475" y="2067"/>
                    <a:pt x="1593" y="2007"/>
                  </a:cubicBezTo>
                  <a:cubicBezTo>
                    <a:pt x="2044" y="1767"/>
                    <a:pt x="2194" y="1146"/>
                    <a:pt x="1913" y="615"/>
                  </a:cubicBezTo>
                  <a:cubicBezTo>
                    <a:pt x="1707" y="232"/>
                    <a:pt x="1333" y="1"/>
                    <a:pt x="9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4"/>
            <p:cNvSpPr/>
            <p:nvPr/>
          </p:nvSpPr>
          <p:spPr>
            <a:xfrm>
              <a:off x="7725752" y="1506050"/>
              <a:ext cx="24885" cy="23706"/>
            </a:xfrm>
            <a:custGeom>
              <a:rect b="b" l="l" r="r" t="t"/>
              <a:pathLst>
                <a:path extrusionOk="0" h="2090" w="2194">
                  <a:moveTo>
                    <a:pt x="976" y="0"/>
                  </a:moveTo>
                  <a:cubicBezTo>
                    <a:pt x="844" y="0"/>
                    <a:pt x="713" y="30"/>
                    <a:pt x="591" y="94"/>
                  </a:cubicBezTo>
                  <a:cubicBezTo>
                    <a:pt x="141" y="324"/>
                    <a:pt x="0" y="955"/>
                    <a:pt x="281" y="1475"/>
                  </a:cubicBezTo>
                  <a:cubicBezTo>
                    <a:pt x="480" y="1858"/>
                    <a:pt x="857" y="2090"/>
                    <a:pt x="1222" y="2090"/>
                  </a:cubicBezTo>
                  <a:cubicBezTo>
                    <a:pt x="1354" y="2090"/>
                    <a:pt x="1483" y="2060"/>
                    <a:pt x="1603" y="1996"/>
                  </a:cubicBezTo>
                  <a:cubicBezTo>
                    <a:pt x="2053" y="1766"/>
                    <a:pt x="2193" y="1145"/>
                    <a:pt x="1913" y="614"/>
                  </a:cubicBezTo>
                  <a:cubicBezTo>
                    <a:pt x="1714" y="231"/>
                    <a:pt x="1342" y="0"/>
                    <a:pt x="9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4"/>
            <p:cNvSpPr/>
            <p:nvPr/>
          </p:nvSpPr>
          <p:spPr>
            <a:xfrm>
              <a:off x="7755276" y="1490533"/>
              <a:ext cx="24897" cy="23774"/>
            </a:xfrm>
            <a:custGeom>
              <a:rect b="b" l="l" r="r" t="t"/>
              <a:pathLst>
                <a:path extrusionOk="0" h="2096" w="2195">
                  <a:moveTo>
                    <a:pt x="967" y="1"/>
                  </a:moveTo>
                  <a:cubicBezTo>
                    <a:pt x="837" y="1"/>
                    <a:pt x="710" y="29"/>
                    <a:pt x="592" y="90"/>
                  </a:cubicBezTo>
                  <a:cubicBezTo>
                    <a:pt x="141" y="330"/>
                    <a:pt x="1" y="951"/>
                    <a:pt x="271" y="1482"/>
                  </a:cubicBezTo>
                  <a:cubicBezTo>
                    <a:pt x="478" y="1865"/>
                    <a:pt x="852" y="2096"/>
                    <a:pt x="1214" y="2096"/>
                  </a:cubicBezTo>
                  <a:cubicBezTo>
                    <a:pt x="1345" y="2096"/>
                    <a:pt x="1474" y="2066"/>
                    <a:pt x="1593" y="2002"/>
                  </a:cubicBezTo>
                  <a:cubicBezTo>
                    <a:pt x="2044" y="1762"/>
                    <a:pt x="2194" y="1141"/>
                    <a:pt x="1914" y="620"/>
                  </a:cubicBezTo>
                  <a:cubicBezTo>
                    <a:pt x="1707" y="229"/>
                    <a:pt x="1331" y="1"/>
                    <a:pt x="9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4"/>
            <p:cNvSpPr/>
            <p:nvPr/>
          </p:nvSpPr>
          <p:spPr>
            <a:xfrm>
              <a:off x="7784699" y="1475039"/>
              <a:ext cx="24885" cy="23819"/>
            </a:xfrm>
            <a:custGeom>
              <a:rect b="b" l="l" r="r" t="t"/>
              <a:pathLst>
                <a:path extrusionOk="0" h="2100" w="2194">
                  <a:moveTo>
                    <a:pt x="976" y="0"/>
                  </a:moveTo>
                  <a:cubicBezTo>
                    <a:pt x="844" y="0"/>
                    <a:pt x="713" y="30"/>
                    <a:pt x="591" y="94"/>
                  </a:cubicBezTo>
                  <a:cubicBezTo>
                    <a:pt x="141" y="334"/>
                    <a:pt x="1" y="955"/>
                    <a:pt x="281" y="1476"/>
                  </a:cubicBezTo>
                  <a:cubicBezTo>
                    <a:pt x="480" y="1866"/>
                    <a:pt x="853" y="2100"/>
                    <a:pt x="1219" y="2100"/>
                  </a:cubicBezTo>
                  <a:cubicBezTo>
                    <a:pt x="1351" y="2100"/>
                    <a:pt x="1481" y="2070"/>
                    <a:pt x="1603" y="2006"/>
                  </a:cubicBezTo>
                  <a:cubicBezTo>
                    <a:pt x="2053" y="1766"/>
                    <a:pt x="2194" y="1145"/>
                    <a:pt x="1913" y="614"/>
                  </a:cubicBezTo>
                  <a:cubicBezTo>
                    <a:pt x="1714" y="232"/>
                    <a:pt x="1342" y="0"/>
                    <a:pt x="9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4"/>
            <p:cNvSpPr/>
            <p:nvPr/>
          </p:nvSpPr>
          <p:spPr>
            <a:xfrm>
              <a:off x="7814234" y="1459523"/>
              <a:ext cx="24885" cy="23785"/>
            </a:xfrm>
            <a:custGeom>
              <a:rect b="b" l="l" r="r" t="t"/>
              <a:pathLst>
                <a:path extrusionOk="0" h="2097" w="2194">
                  <a:moveTo>
                    <a:pt x="966" y="1"/>
                  </a:moveTo>
                  <a:cubicBezTo>
                    <a:pt x="837" y="1"/>
                    <a:pt x="709" y="30"/>
                    <a:pt x="591" y="90"/>
                  </a:cubicBezTo>
                  <a:cubicBezTo>
                    <a:pt x="140" y="330"/>
                    <a:pt x="0" y="951"/>
                    <a:pt x="271" y="1482"/>
                  </a:cubicBezTo>
                  <a:cubicBezTo>
                    <a:pt x="477" y="1865"/>
                    <a:pt x="851" y="2096"/>
                    <a:pt x="1214" y="2096"/>
                  </a:cubicBezTo>
                  <a:cubicBezTo>
                    <a:pt x="1344" y="2096"/>
                    <a:pt x="1473" y="2066"/>
                    <a:pt x="1592" y="2003"/>
                  </a:cubicBezTo>
                  <a:cubicBezTo>
                    <a:pt x="2043" y="1762"/>
                    <a:pt x="2193" y="1151"/>
                    <a:pt x="1913" y="621"/>
                  </a:cubicBezTo>
                  <a:cubicBezTo>
                    <a:pt x="1706" y="229"/>
                    <a:pt x="1330" y="1"/>
                    <a:pt x="9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4"/>
            <p:cNvSpPr/>
            <p:nvPr/>
          </p:nvSpPr>
          <p:spPr>
            <a:xfrm>
              <a:off x="7843645" y="1444029"/>
              <a:ext cx="24885" cy="23819"/>
            </a:xfrm>
            <a:custGeom>
              <a:rect b="b" l="l" r="r" t="t"/>
              <a:pathLst>
                <a:path extrusionOk="0" h="2100" w="2194">
                  <a:moveTo>
                    <a:pt x="976" y="0"/>
                  </a:moveTo>
                  <a:cubicBezTo>
                    <a:pt x="845" y="0"/>
                    <a:pt x="714" y="30"/>
                    <a:pt x="592" y="94"/>
                  </a:cubicBezTo>
                  <a:cubicBezTo>
                    <a:pt x="141" y="334"/>
                    <a:pt x="1" y="955"/>
                    <a:pt x="281" y="1476"/>
                  </a:cubicBezTo>
                  <a:cubicBezTo>
                    <a:pt x="480" y="1867"/>
                    <a:pt x="858" y="2100"/>
                    <a:pt x="1224" y="2100"/>
                  </a:cubicBezTo>
                  <a:cubicBezTo>
                    <a:pt x="1355" y="2100"/>
                    <a:pt x="1484" y="2070"/>
                    <a:pt x="1603" y="2007"/>
                  </a:cubicBezTo>
                  <a:cubicBezTo>
                    <a:pt x="2054" y="1766"/>
                    <a:pt x="2194" y="1145"/>
                    <a:pt x="1914" y="615"/>
                  </a:cubicBezTo>
                  <a:cubicBezTo>
                    <a:pt x="1715" y="232"/>
                    <a:pt x="1343" y="0"/>
                    <a:pt x="9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4"/>
            <p:cNvSpPr/>
            <p:nvPr/>
          </p:nvSpPr>
          <p:spPr>
            <a:xfrm>
              <a:off x="7873068" y="1406701"/>
              <a:ext cx="92124" cy="43385"/>
            </a:xfrm>
            <a:custGeom>
              <a:rect b="b" l="l" r="r" t="t"/>
              <a:pathLst>
                <a:path extrusionOk="0" h="3825" w="8122">
                  <a:moveTo>
                    <a:pt x="4437" y="0"/>
                  </a:moveTo>
                  <a:lnTo>
                    <a:pt x="591" y="2023"/>
                  </a:lnTo>
                  <a:cubicBezTo>
                    <a:pt x="141" y="2263"/>
                    <a:pt x="0" y="2884"/>
                    <a:pt x="281" y="3405"/>
                  </a:cubicBezTo>
                  <a:cubicBezTo>
                    <a:pt x="435" y="3708"/>
                    <a:pt x="863" y="3825"/>
                    <a:pt x="1286" y="3825"/>
                  </a:cubicBezTo>
                  <a:cubicBezTo>
                    <a:pt x="1605" y="3825"/>
                    <a:pt x="1920" y="3759"/>
                    <a:pt x="2113" y="3655"/>
                  </a:cubicBezTo>
                  <a:lnTo>
                    <a:pt x="8122" y="501"/>
                  </a:lnTo>
                  <a:lnTo>
                    <a:pt x="44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4"/>
            <p:cNvSpPr/>
            <p:nvPr/>
          </p:nvSpPr>
          <p:spPr>
            <a:xfrm>
              <a:off x="5441123" y="1144780"/>
              <a:ext cx="581677" cy="480922"/>
            </a:xfrm>
            <a:custGeom>
              <a:rect b="b" l="l" r="r" t="t"/>
              <a:pathLst>
                <a:path extrusionOk="0" h="42400" w="51283">
                  <a:moveTo>
                    <a:pt x="42400" y="0"/>
                  </a:moveTo>
                  <a:lnTo>
                    <a:pt x="0" y="42399"/>
                  </a:lnTo>
                  <a:lnTo>
                    <a:pt x="8883" y="42399"/>
                  </a:lnTo>
                  <a:lnTo>
                    <a:pt x="51282" y="0"/>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4"/>
            <p:cNvSpPr/>
            <p:nvPr/>
          </p:nvSpPr>
          <p:spPr>
            <a:xfrm>
              <a:off x="5640569" y="1144780"/>
              <a:ext cx="581677" cy="480922"/>
            </a:xfrm>
            <a:custGeom>
              <a:rect b="b" l="l" r="r" t="t"/>
              <a:pathLst>
                <a:path extrusionOk="0" h="42400" w="51283">
                  <a:moveTo>
                    <a:pt x="42400" y="0"/>
                  </a:moveTo>
                  <a:lnTo>
                    <a:pt x="1" y="42399"/>
                  </a:lnTo>
                  <a:lnTo>
                    <a:pt x="8883" y="42399"/>
                  </a:lnTo>
                  <a:lnTo>
                    <a:pt x="51283" y="0"/>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4"/>
            <p:cNvSpPr/>
            <p:nvPr/>
          </p:nvSpPr>
          <p:spPr>
            <a:xfrm>
              <a:off x="6522097" y="1144780"/>
              <a:ext cx="581677" cy="480922"/>
            </a:xfrm>
            <a:custGeom>
              <a:rect b="b" l="l" r="r" t="t"/>
              <a:pathLst>
                <a:path extrusionOk="0" h="42400" w="51283">
                  <a:moveTo>
                    <a:pt x="42400" y="0"/>
                  </a:moveTo>
                  <a:lnTo>
                    <a:pt x="1" y="42399"/>
                  </a:lnTo>
                  <a:lnTo>
                    <a:pt x="8883" y="42399"/>
                  </a:lnTo>
                  <a:lnTo>
                    <a:pt x="51283" y="0"/>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4"/>
            <p:cNvSpPr/>
            <p:nvPr/>
          </p:nvSpPr>
          <p:spPr>
            <a:xfrm>
              <a:off x="6721555" y="1144780"/>
              <a:ext cx="581677" cy="480922"/>
            </a:xfrm>
            <a:custGeom>
              <a:rect b="b" l="l" r="r" t="t"/>
              <a:pathLst>
                <a:path extrusionOk="0" h="42400" w="51283">
                  <a:moveTo>
                    <a:pt x="42400" y="0"/>
                  </a:moveTo>
                  <a:lnTo>
                    <a:pt x="0" y="42399"/>
                  </a:lnTo>
                  <a:lnTo>
                    <a:pt x="8883" y="42399"/>
                  </a:lnTo>
                  <a:lnTo>
                    <a:pt x="51282" y="0"/>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4"/>
            <p:cNvSpPr/>
            <p:nvPr/>
          </p:nvSpPr>
          <p:spPr>
            <a:xfrm>
              <a:off x="7773458" y="1144780"/>
              <a:ext cx="411290" cy="310546"/>
            </a:xfrm>
            <a:custGeom>
              <a:rect b="b" l="l" r="r" t="t"/>
              <a:pathLst>
                <a:path extrusionOk="0" h="27379" w="36261">
                  <a:moveTo>
                    <a:pt x="27379" y="0"/>
                  </a:moveTo>
                  <a:lnTo>
                    <a:pt x="0" y="27378"/>
                  </a:lnTo>
                  <a:lnTo>
                    <a:pt x="6670" y="23873"/>
                  </a:lnTo>
                  <a:cubicBezTo>
                    <a:pt x="7947" y="23196"/>
                    <a:pt x="9369" y="22845"/>
                    <a:pt x="10805" y="22845"/>
                  </a:cubicBezTo>
                  <a:cubicBezTo>
                    <a:pt x="11215" y="22845"/>
                    <a:pt x="11627" y="22874"/>
                    <a:pt x="12037" y="22932"/>
                  </a:cubicBezTo>
                  <a:lnTo>
                    <a:pt x="13179" y="23082"/>
                  </a:lnTo>
                  <a:lnTo>
                    <a:pt x="36261" y="0"/>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4"/>
            <p:cNvSpPr/>
            <p:nvPr/>
          </p:nvSpPr>
          <p:spPr>
            <a:xfrm>
              <a:off x="7603196" y="1403967"/>
              <a:ext cx="319745" cy="221735"/>
            </a:xfrm>
            <a:custGeom>
              <a:rect b="b" l="l" r="r" t="t"/>
              <a:pathLst>
                <a:path extrusionOk="0" h="19549" w="28190">
                  <a:moveTo>
                    <a:pt x="22171" y="3536"/>
                  </a:moveTo>
                  <a:cubicBezTo>
                    <a:pt x="22572" y="3546"/>
                    <a:pt x="22932" y="3786"/>
                    <a:pt x="23113" y="4147"/>
                  </a:cubicBezTo>
                  <a:cubicBezTo>
                    <a:pt x="23383" y="4677"/>
                    <a:pt x="23243" y="5298"/>
                    <a:pt x="22792" y="5539"/>
                  </a:cubicBezTo>
                  <a:cubicBezTo>
                    <a:pt x="22672" y="5599"/>
                    <a:pt x="22542" y="5629"/>
                    <a:pt x="22412" y="5629"/>
                  </a:cubicBezTo>
                  <a:cubicBezTo>
                    <a:pt x="22011" y="5609"/>
                    <a:pt x="21650" y="5378"/>
                    <a:pt x="21470" y="5008"/>
                  </a:cubicBezTo>
                  <a:cubicBezTo>
                    <a:pt x="21200" y="4487"/>
                    <a:pt x="21340" y="3866"/>
                    <a:pt x="21791" y="3626"/>
                  </a:cubicBezTo>
                  <a:cubicBezTo>
                    <a:pt x="21911" y="3566"/>
                    <a:pt x="22031" y="3536"/>
                    <a:pt x="22171" y="3536"/>
                  </a:cubicBezTo>
                  <a:close/>
                  <a:moveTo>
                    <a:pt x="19578" y="4898"/>
                  </a:moveTo>
                  <a:cubicBezTo>
                    <a:pt x="19978" y="4918"/>
                    <a:pt x="20339" y="5158"/>
                    <a:pt x="20519" y="5519"/>
                  </a:cubicBezTo>
                  <a:cubicBezTo>
                    <a:pt x="20789" y="6049"/>
                    <a:pt x="20649" y="6660"/>
                    <a:pt x="20198" y="6901"/>
                  </a:cubicBezTo>
                  <a:cubicBezTo>
                    <a:pt x="20078" y="6961"/>
                    <a:pt x="19948" y="6991"/>
                    <a:pt x="19818" y="6991"/>
                  </a:cubicBezTo>
                  <a:cubicBezTo>
                    <a:pt x="19417" y="6981"/>
                    <a:pt x="19057" y="6740"/>
                    <a:pt x="18877" y="6380"/>
                  </a:cubicBezTo>
                  <a:cubicBezTo>
                    <a:pt x="18606" y="5849"/>
                    <a:pt x="18746" y="5228"/>
                    <a:pt x="19197" y="4988"/>
                  </a:cubicBezTo>
                  <a:cubicBezTo>
                    <a:pt x="19317" y="4928"/>
                    <a:pt x="19437" y="4898"/>
                    <a:pt x="19578" y="4898"/>
                  </a:cubicBezTo>
                  <a:close/>
                  <a:moveTo>
                    <a:pt x="16974" y="6260"/>
                  </a:moveTo>
                  <a:cubicBezTo>
                    <a:pt x="17375" y="6280"/>
                    <a:pt x="17735" y="6520"/>
                    <a:pt x="17915" y="6880"/>
                  </a:cubicBezTo>
                  <a:cubicBezTo>
                    <a:pt x="18196" y="7411"/>
                    <a:pt x="18045" y="8032"/>
                    <a:pt x="17595" y="8272"/>
                  </a:cubicBezTo>
                  <a:cubicBezTo>
                    <a:pt x="17485" y="8333"/>
                    <a:pt x="17354" y="8363"/>
                    <a:pt x="17224" y="8363"/>
                  </a:cubicBezTo>
                  <a:cubicBezTo>
                    <a:pt x="16824" y="8343"/>
                    <a:pt x="16453" y="8102"/>
                    <a:pt x="16283" y="7742"/>
                  </a:cubicBezTo>
                  <a:cubicBezTo>
                    <a:pt x="16003" y="7221"/>
                    <a:pt x="16143" y="6590"/>
                    <a:pt x="16603" y="6360"/>
                  </a:cubicBezTo>
                  <a:cubicBezTo>
                    <a:pt x="16714" y="6300"/>
                    <a:pt x="16844" y="6270"/>
                    <a:pt x="16974" y="6260"/>
                  </a:cubicBezTo>
                  <a:close/>
                  <a:moveTo>
                    <a:pt x="14380" y="7632"/>
                  </a:moveTo>
                  <a:cubicBezTo>
                    <a:pt x="14781" y="7652"/>
                    <a:pt x="15141" y="7882"/>
                    <a:pt x="15322" y="8252"/>
                  </a:cubicBezTo>
                  <a:cubicBezTo>
                    <a:pt x="15602" y="8773"/>
                    <a:pt x="15452" y="9394"/>
                    <a:pt x="15001" y="9634"/>
                  </a:cubicBezTo>
                  <a:cubicBezTo>
                    <a:pt x="14893" y="9693"/>
                    <a:pt x="14767" y="9723"/>
                    <a:pt x="14630" y="9724"/>
                  </a:cubicBezTo>
                  <a:lnTo>
                    <a:pt x="14630" y="9724"/>
                  </a:lnTo>
                  <a:cubicBezTo>
                    <a:pt x="14230" y="9704"/>
                    <a:pt x="13859" y="9474"/>
                    <a:pt x="13689" y="9114"/>
                  </a:cubicBezTo>
                  <a:cubicBezTo>
                    <a:pt x="13409" y="8583"/>
                    <a:pt x="13549" y="7962"/>
                    <a:pt x="14010" y="7722"/>
                  </a:cubicBezTo>
                  <a:cubicBezTo>
                    <a:pt x="14120" y="7662"/>
                    <a:pt x="14250" y="7632"/>
                    <a:pt x="14380" y="7632"/>
                  </a:cubicBezTo>
                  <a:close/>
                  <a:moveTo>
                    <a:pt x="11787" y="8993"/>
                  </a:moveTo>
                  <a:cubicBezTo>
                    <a:pt x="12187" y="9013"/>
                    <a:pt x="12548" y="9254"/>
                    <a:pt x="12718" y="9614"/>
                  </a:cubicBezTo>
                  <a:cubicBezTo>
                    <a:pt x="12998" y="10145"/>
                    <a:pt x="12858" y="10766"/>
                    <a:pt x="12408" y="10996"/>
                  </a:cubicBezTo>
                  <a:cubicBezTo>
                    <a:pt x="12287" y="11056"/>
                    <a:pt x="12157" y="11096"/>
                    <a:pt x="12027" y="11096"/>
                  </a:cubicBezTo>
                  <a:cubicBezTo>
                    <a:pt x="11616" y="11076"/>
                    <a:pt x="11256" y="10836"/>
                    <a:pt x="11086" y="10475"/>
                  </a:cubicBezTo>
                  <a:cubicBezTo>
                    <a:pt x="10805" y="9945"/>
                    <a:pt x="10946" y="9324"/>
                    <a:pt x="11396" y="9094"/>
                  </a:cubicBezTo>
                  <a:cubicBezTo>
                    <a:pt x="11516" y="9033"/>
                    <a:pt x="11646" y="8993"/>
                    <a:pt x="11787" y="8993"/>
                  </a:cubicBezTo>
                  <a:close/>
                  <a:moveTo>
                    <a:pt x="25768" y="1"/>
                  </a:moveTo>
                  <a:cubicBezTo>
                    <a:pt x="24346" y="1"/>
                    <a:pt x="22935" y="360"/>
                    <a:pt x="21671" y="1022"/>
                  </a:cubicBezTo>
                  <a:lnTo>
                    <a:pt x="15001" y="4527"/>
                  </a:lnTo>
                  <a:lnTo>
                    <a:pt x="9163" y="10365"/>
                  </a:lnTo>
                  <a:lnTo>
                    <a:pt x="9173" y="10365"/>
                  </a:lnTo>
                  <a:cubicBezTo>
                    <a:pt x="9574" y="10385"/>
                    <a:pt x="9934" y="10616"/>
                    <a:pt x="10114" y="10986"/>
                  </a:cubicBezTo>
                  <a:cubicBezTo>
                    <a:pt x="10395" y="11507"/>
                    <a:pt x="10245" y="12128"/>
                    <a:pt x="9794" y="12368"/>
                  </a:cubicBezTo>
                  <a:cubicBezTo>
                    <a:pt x="9684" y="12428"/>
                    <a:pt x="9554" y="12458"/>
                    <a:pt x="9423" y="12458"/>
                  </a:cubicBezTo>
                  <a:cubicBezTo>
                    <a:pt x="9023" y="12438"/>
                    <a:pt x="8662" y="12208"/>
                    <a:pt x="8482" y="11847"/>
                  </a:cubicBezTo>
                  <a:cubicBezTo>
                    <a:pt x="8372" y="11647"/>
                    <a:pt x="8332" y="11417"/>
                    <a:pt x="8342" y="11197"/>
                  </a:cubicBezTo>
                  <a:lnTo>
                    <a:pt x="8342" y="11197"/>
                  </a:lnTo>
                  <a:lnTo>
                    <a:pt x="7391" y="12148"/>
                  </a:lnTo>
                  <a:cubicBezTo>
                    <a:pt x="7441" y="12208"/>
                    <a:pt x="7481" y="12278"/>
                    <a:pt x="7521" y="12348"/>
                  </a:cubicBezTo>
                  <a:cubicBezTo>
                    <a:pt x="7801" y="12879"/>
                    <a:pt x="7661" y="13500"/>
                    <a:pt x="7210" y="13730"/>
                  </a:cubicBezTo>
                  <a:cubicBezTo>
                    <a:pt x="7090" y="13790"/>
                    <a:pt x="6960" y="13830"/>
                    <a:pt x="6830" y="13830"/>
                  </a:cubicBezTo>
                  <a:cubicBezTo>
                    <a:pt x="6539" y="13820"/>
                    <a:pt x="6269" y="13690"/>
                    <a:pt x="6079" y="13470"/>
                  </a:cubicBezTo>
                  <a:lnTo>
                    <a:pt x="5057" y="14491"/>
                  </a:lnTo>
                  <a:cubicBezTo>
                    <a:pt x="5007" y="14751"/>
                    <a:pt x="4847" y="14972"/>
                    <a:pt x="4617" y="15102"/>
                  </a:cubicBezTo>
                  <a:cubicBezTo>
                    <a:pt x="4537" y="15142"/>
                    <a:pt x="4456" y="15172"/>
                    <a:pt x="4366" y="15182"/>
                  </a:cubicBezTo>
                  <a:lnTo>
                    <a:pt x="0" y="19548"/>
                  </a:lnTo>
                  <a:lnTo>
                    <a:pt x="3095" y="19548"/>
                  </a:lnTo>
                  <a:lnTo>
                    <a:pt x="10335" y="15743"/>
                  </a:lnTo>
                  <a:cubicBezTo>
                    <a:pt x="10435" y="15683"/>
                    <a:pt x="10535" y="15663"/>
                    <a:pt x="10645" y="15663"/>
                  </a:cubicBezTo>
                  <a:cubicBezTo>
                    <a:pt x="10976" y="15663"/>
                    <a:pt x="11246" y="15913"/>
                    <a:pt x="11296" y="16234"/>
                  </a:cubicBezTo>
                  <a:lnTo>
                    <a:pt x="13199" y="15232"/>
                  </a:lnTo>
                  <a:lnTo>
                    <a:pt x="24474" y="3956"/>
                  </a:lnTo>
                  <a:cubicBezTo>
                    <a:pt x="24304" y="3906"/>
                    <a:pt x="24174" y="3796"/>
                    <a:pt x="24084" y="3646"/>
                  </a:cubicBezTo>
                  <a:cubicBezTo>
                    <a:pt x="23814" y="3115"/>
                    <a:pt x="23954" y="2494"/>
                    <a:pt x="24404" y="2264"/>
                  </a:cubicBezTo>
                  <a:lnTo>
                    <a:pt x="28120" y="311"/>
                  </a:lnTo>
                  <a:lnTo>
                    <a:pt x="28190" y="241"/>
                  </a:lnTo>
                  <a:lnTo>
                    <a:pt x="27048" y="81"/>
                  </a:lnTo>
                  <a:cubicBezTo>
                    <a:pt x="26647" y="31"/>
                    <a:pt x="26247" y="1"/>
                    <a:pt x="25836" y="1"/>
                  </a:cubicBezTo>
                  <a:lnTo>
                    <a:pt x="25826" y="1"/>
                  </a:lnTo>
                  <a:cubicBezTo>
                    <a:pt x="25807" y="1"/>
                    <a:pt x="25787" y="1"/>
                    <a:pt x="25768" y="1"/>
                  </a:cubicBezTo>
                  <a:close/>
                </a:path>
              </a:pathLst>
            </a:custGeom>
            <a:solidFill>
              <a:srgbClr val="F7B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4"/>
            <p:cNvSpPr/>
            <p:nvPr/>
          </p:nvSpPr>
          <p:spPr>
            <a:xfrm>
              <a:off x="7726772" y="1576736"/>
              <a:ext cx="26020" cy="26133"/>
            </a:xfrm>
            <a:custGeom>
              <a:rect b="b" l="l" r="r" t="t"/>
              <a:pathLst>
                <a:path extrusionOk="0" h="2304" w="2294">
                  <a:moveTo>
                    <a:pt x="2294" y="0"/>
                  </a:moveTo>
                  <a:lnTo>
                    <a:pt x="391" y="1002"/>
                  </a:lnTo>
                  <a:cubicBezTo>
                    <a:pt x="401" y="1102"/>
                    <a:pt x="391" y="1202"/>
                    <a:pt x="351" y="1302"/>
                  </a:cubicBezTo>
                  <a:cubicBezTo>
                    <a:pt x="251" y="1592"/>
                    <a:pt x="131" y="1923"/>
                    <a:pt x="0" y="2303"/>
                  </a:cubicBezTo>
                  <a:lnTo>
                    <a:pt x="2294" y="10"/>
                  </a:lnTo>
                  <a:lnTo>
                    <a:pt x="2294" y="0"/>
                  </a:lnTo>
                  <a:close/>
                </a:path>
              </a:pathLst>
            </a:custGeom>
            <a:solidFill>
              <a:srgbClr val="8599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4"/>
            <p:cNvSpPr/>
            <p:nvPr/>
          </p:nvSpPr>
          <p:spPr>
            <a:xfrm>
              <a:off x="7638176" y="1581500"/>
              <a:ext cx="93145" cy="44202"/>
            </a:xfrm>
            <a:custGeom>
              <a:rect b="b" l="l" r="r" t="t"/>
              <a:pathLst>
                <a:path extrusionOk="0" h="3897" w="8212">
                  <a:moveTo>
                    <a:pt x="7551" y="1"/>
                  </a:moveTo>
                  <a:lnTo>
                    <a:pt x="7551" y="11"/>
                  </a:lnTo>
                  <a:cubicBezTo>
                    <a:pt x="7441" y="11"/>
                    <a:pt x="7341" y="31"/>
                    <a:pt x="7241" y="81"/>
                  </a:cubicBezTo>
                  <a:lnTo>
                    <a:pt x="1" y="3896"/>
                  </a:lnTo>
                  <a:lnTo>
                    <a:pt x="5789" y="3896"/>
                  </a:lnTo>
                  <a:lnTo>
                    <a:pt x="7811" y="1873"/>
                  </a:lnTo>
                  <a:cubicBezTo>
                    <a:pt x="7942" y="1503"/>
                    <a:pt x="8062" y="1172"/>
                    <a:pt x="8162" y="872"/>
                  </a:cubicBezTo>
                  <a:cubicBezTo>
                    <a:pt x="8202" y="782"/>
                    <a:pt x="8212" y="682"/>
                    <a:pt x="8202" y="582"/>
                  </a:cubicBezTo>
                  <a:cubicBezTo>
                    <a:pt x="8152" y="251"/>
                    <a:pt x="7882" y="1"/>
                    <a:pt x="7551" y="1"/>
                  </a:cubicBezTo>
                  <a:close/>
                </a:path>
              </a:pathLst>
            </a:custGeom>
            <a:solidFill>
              <a:srgbClr val="F7B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4"/>
            <p:cNvSpPr/>
            <p:nvPr/>
          </p:nvSpPr>
          <p:spPr>
            <a:xfrm>
              <a:off x="7652604" y="1568331"/>
              <a:ext cx="7849" cy="7849"/>
            </a:xfrm>
            <a:custGeom>
              <a:rect b="b" l="l" r="r" t="t"/>
              <a:pathLst>
                <a:path extrusionOk="0" h="692" w="692">
                  <a:moveTo>
                    <a:pt x="691" y="0"/>
                  </a:moveTo>
                  <a:lnTo>
                    <a:pt x="0" y="691"/>
                  </a:lnTo>
                  <a:cubicBezTo>
                    <a:pt x="90" y="671"/>
                    <a:pt x="171" y="651"/>
                    <a:pt x="251" y="611"/>
                  </a:cubicBezTo>
                  <a:cubicBezTo>
                    <a:pt x="481" y="481"/>
                    <a:pt x="641" y="260"/>
                    <a:pt x="69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4"/>
            <p:cNvSpPr/>
            <p:nvPr/>
          </p:nvSpPr>
          <p:spPr>
            <a:xfrm>
              <a:off x="7672022" y="1541745"/>
              <a:ext cx="19554" cy="19101"/>
            </a:xfrm>
            <a:custGeom>
              <a:rect b="b" l="l" r="r" t="t"/>
              <a:pathLst>
                <a:path extrusionOk="0" h="1684" w="1724">
                  <a:moveTo>
                    <a:pt x="1313" y="1"/>
                  </a:moveTo>
                  <a:cubicBezTo>
                    <a:pt x="1314" y="3"/>
                    <a:pt x="1316" y="4"/>
                    <a:pt x="1317" y="6"/>
                  </a:cubicBezTo>
                  <a:lnTo>
                    <a:pt x="1317" y="6"/>
                  </a:lnTo>
                  <a:lnTo>
                    <a:pt x="1323" y="1"/>
                  </a:lnTo>
                  <a:close/>
                  <a:moveTo>
                    <a:pt x="1317" y="6"/>
                  </a:moveTo>
                  <a:lnTo>
                    <a:pt x="1" y="1323"/>
                  </a:lnTo>
                  <a:cubicBezTo>
                    <a:pt x="191" y="1543"/>
                    <a:pt x="461" y="1673"/>
                    <a:pt x="752" y="1683"/>
                  </a:cubicBezTo>
                  <a:cubicBezTo>
                    <a:pt x="882" y="1673"/>
                    <a:pt x="1012" y="1643"/>
                    <a:pt x="1132" y="1583"/>
                  </a:cubicBezTo>
                  <a:cubicBezTo>
                    <a:pt x="1583" y="1353"/>
                    <a:pt x="1723" y="722"/>
                    <a:pt x="1443" y="201"/>
                  </a:cubicBezTo>
                  <a:cubicBezTo>
                    <a:pt x="1404" y="133"/>
                    <a:pt x="1365" y="65"/>
                    <a:pt x="1317" y="6"/>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4"/>
            <p:cNvSpPr/>
            <p:nvPr/>
          </p:nvSpPr>
          <p:spPr>
            <a:xfrm>
              <a:off x="7697690" y="1521532"/>
              <a:ext cx="23411" cy="23751"/>
            </a:xfrm>
            <a:custGeom>
              <a:rect b="b" l="l" r="r" t="t"/>
              <a:pathLst>
                <a:path extrusionOk="0" h="2094" w="2064">
                  <a:moveTo>
                    <a:pt x="842" y="0"/>
                  </a:moveTo>
                  <a:lnTo>
                    <a:pt x="11" y="832"/>
                  </a:lnTo>
                  <a:cubicBezTo>
                    <a:pt x="1" y="1052"/>
                    <a:pt x="51" y="1282"/>
                    <a:pt x="151" y="1472"/>
                  </a:cubicBezTo>
                  <a:cubicBezTo>
                    <a:pt x="331" y="1843"/>
                    <a:pt x="692" y="2073"/>
                    <a:pt x="1092" y="2093"/>
                  </a:cubicBezTo>
                  <a:cubicBezTo>
                    <a:pt x="1223" y="2093"/>
                    <a:pt x="1353" y="2063"/>
                    <a:pt x="1473" y="2003"/>
                  </a:cubicBezTo>
                  <a:cubicBezTo>
                    <a:pt x="1924" y="1763"/>
                    <a:pt x="2064" y="1142"/>
                    <a:pt x="1783" y="611"/>
                  </a:cubicBezTo>
                  <a:cubicBezTo>
                    <a:pt x="1613" y="251"/>
                    <a:pt x="1253" y="20"/>
                    <a:pt x="842"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4"/>
            <p:cNvSpPr/>
            <p:nvPr/>
          </p:nvSpPr>
          <p:spPr>
            <a:xfrm>
              <a:off x="7725752" y="1505970"/>
              <a:ext cx="24885" cy="23865"/>
            </a:xfrm>
            <a:custGeom>
              <a:rect b="b" l="l" r="r" t="t"/>
              <a:pathLst>
                <a:path extrusionOk="0" h="2104" w="2194">
                  <a:moveTo>
                    <a:pt x="972" y="0"/>
                  </a:moveTo>
                  <a:cubicBezTo>
                    <a:pt x="972" y="0"/>
                    <a:pt x="972" y="0"/>
                    <a:pt x="973" y="0"/>
                  </a:cubicBezTo>
                  <a:lnTo>
                    <a:pt x="973" y="0"/>
                  </a:lnTo>
                  <a:cubicBezTo>
                    <a:pt x="976" y="0"/>
                    <a:pt x="979" y="0"/>
                    <a:pt x="982" y="0"/>
                  </a:cubicBezTo>
                  <a:close/>
                  <a:moveTo>
                    <a:pt x="973" y="0"/>
                  </a:moveTo>
                  <a:cubicBezTo>
                    <a:pt x="836" y="2"/>
                    <a:pt x="709" y="42"/>
                    <a:pt x="591" y="101"/>
                  </a:cubicBezTo>
                  <a:cubicBezTo>
                    <a:pt x="141" y="331"/>
                    <a:pt x="0" y="952"/>
                    <a:pt x="281" y="1482"/>
                  </a:cubicBezTo>
                  <a:cubicBezTo>
                    <a:pt x="451" y="1843"/>
                    <a:pt x="811" y="2083"/>
                    <a:pt x="1222" y="2103"/>
                  </a:cubicBezTo>
                  <a:cubicBezTo>
                    <a:pt x="1352" y="2103"/>
                    <a:pt x="1482" y="2063"/>
                    <a:pt x="1593" y="2003"/>
                  </a:cubicBezTo>
                  <a:cubicBezTo>
                    <a:pt x="2043" y="1773"/>
                    <a:pt x="2193" y="1152"/>
                    <a:pt x="1913" y="621"/>
                  </a:cubicBezTo>
                  <a:cubicBezTo>
                    <a:pt x="1733" y="261"/>
                    <a:pt x="1373" y="21"/>
                    <a:pt x="973"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4"/>
            <p:cNvSpPr/>
            <p:nvPr/>
          </p:nvSpPr>
          <p:spPr>
            <a:xfrm>
              <a:off x="7755276" y="1490522"/>
              <a:ext cx="24897" cy="23751"/>
            </a:xfrm>
            <a:custGeom>
              <a:rect b="b" l="l" r="r" t="t"/>
              <a:pathLst>
                <a:path extrusionOk="0" h="2094" w="2195">
                  <a:moveTo>
                    <a:pt x="972" y="1"/>
                  </a:moveTo>
                  <a:cubicBezTo>
                    <a:pt x="842" y="1"/>
                    <a:pt x="712" y="31"/>
                    <a:pt x="592" y="91"/>
                  </a:cubicBezTo>
                  <a:cubicBezTo>
                    <a:pt x="141" y="331"/>
                    <a:pt x="1" y="952"/>
                    <a:pt x="281" y="1483"/>
                  </a:cubicBezTo>
                  <a:cubicBezTo>
                    <a:pt x="452" y="1843"/>
                    <a:pt x="812" y="2073"/>
                    <a:pt x="1223" y="2093"/>
                  </a:cubicBezTo>
                  <a:cubicBezTo>
                    <a:pt x="1353" y="2093"/>
                    <a:pt x="1483" y="2063"/>
                    <a:pt x="1603" y="2003"/>
                  </a:cubicBezTo>
                  <a:cubicBezTo>
                    <a:pt x="2054" y="1763"/>
                    <a:pt x="2194" y="1142"/>
                    <a:pt x="1914" y="621"/>
                  </a:cubicBezTo>
                  <a:cubicBezTo>
                    <a:pt x="1743" y="251"/>
                    <a:pt x="1383" y="21"/>
                    <a:pt x="972"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4"/>
            <p:cNvSpPr/>
            <p:nvPr/>
          </p:nvSpPr>
          <p:spPr>
            <a:xfrm>
              <a:off x="7784812" y="1475073"/>
              <a:ext cx="24772" cy="23751"/>
            </a:xfrm>
            <a:custGeom>
              <a:rect b="b" l="l" r="r" t="t"/>
              <a:pathLst>
                <a:path extrusionOk="0" h="2094" w="2184">
                  <a:moveTo>
                    <a:pt x="962" y="1"/>
                  </a:moveTo>
                  <a:cubicBezTo>
                    <a:pt x="832" y="1"/>
                    <a:pt x="702" y="31"/>
                    <a:pt x="591" y="91"/>
                  </a:cubicBezTo>
                  <a:cubicBezTo>
                    <a:pt x="141" y="331"/>
                    <a:pt x="1" y="952"/>
                    <a:pt x="271" y="1473"/>
                  </a:cubicBezTo>
                  <a:cubicBezTo>
                    <a:pt x="451" y="1833"/>
                    <a:pt x="812" y="2074"/>
                    <a:pt x="1212" y="2094"/>
                  </a:cubicBezTo>
                  <a:cubicBezTo>
                    <a:pt x="1342" y="2094"/>
                    <a:pt x="1473" y="2064"/>
                    <a:pt x="1593" y="2003"/>
                  </a:cubicBezTo>
                  <a:cubicBezTo>
                    <a:pt x="2043" y="1763"/>
                    <a:pt x="2184" y="1142"/>
                    <a:pt x="1903" y="611"/>
                  </a:cubicBezTo>
                  <a:cubicBezTo>
                    <a:pt x="1733" y="251"/>
                    <a:pt x="1373" y="11"/>
                    <a:pt x="962"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4"/>
            <p:cNvSpPr/>
            <p:nvPr/>
          </p:nvSpPr>
          <p:spPr>
            <a:xfrm>
              <a:off x="7814234" y="1459512"/>
              <a:ext cx="24885" cy="23751"/>
            </a:xfrm>
            <a:custGeom>
              <a:rect b="b" l="l" r="r" t="t"/>
              <a:pathLst>
                <a:path extrusionOk="0" h="2094" w="2194">
                  <a:moveTo>
                    <a:pt x="972" y="1"/>
                  </a:moveTo>
                  <a:cubicBezTo>
                    <a:pt x="841" y="1"/>
                    <a:pt x="711" y="31"/>
                    <a:pt x="591" y="91"/>
                  </a:cubicBezTo>
                  <a:cubicBezTo>
                    <a:pt x="140" y="331"/>
                    <a:pt x="0" y="952"/>
                    <a:pt x="281" y="1483"/>
                  </a:cubicBezTo>
                  <a:cubicBezTo>
                    <a:pt x="451" y="1843"/>
                    <a:pt x="811" y="2084"/>
                    <a:pt x="1222" y="2094"/>
                  </a:cubicBezTo>
                  <a:cubicBezTo>
                    <a:pt x="1352" y="2094"/>
                    <a:pt x="1482" y="2064"/>
                    <a:pt x="1602" y="2004"/>
                  </a:cubicBezTo>
                  <a:cubicBezTo>
                    <a:pt x="2053" y="1763"/>
                    <a:pt x="2193" y="1152"/>
                    <a:pt x="1913" y="622"/>
                  </a:cubicBezTo>
                  <a:cubicBezTo>
                    <a:pt x="1743" y="261"/>
                    <a:pt x="1382" y="21"/>
                    <a:pt x="972"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4"/>
            <p:cNvSpPr/>
            <p:nvPr/>
          </p:nvSpPr>
          <p:spPr>
            <a:xfrm>
              <a:off x="7843759" y="1444063"/>
              <a:ext cx="24885" cy="23751"/>
            </a:xfrm>
            <a:custGeom>
              <a:rect b="b" l="l" r="r" t="t"/>
              <a:pathLst>
                <a:path extrusionOk="0" h="2094" w="2194">
                  <a:moveTo>
                    <a:pt x="962" y="1"/>
                  </a:moveTo>
                  <a:cubicBezTo>
                    <a:pt x="832" y="1"/>
                    <a:pt x="702" y="31"/>
                    <a:pt x="592" y="91"/>
                  </a:cubicBezTo>
                  <a:cubicBezTo>
                    <a:pt x="141" y="331"/>
                    <a:pt x="1" y="952"/>
                    <a:pt x="271" y="1473"/>
                  </a:cubicBezTo>
                  <a:cubicBezTo>
                    <a:pt x="452" y="1843"/>
                    <a:pt x="812" y="2074"/>
                    <a:pt x="1213" y="2094"/>
                  </a:cubicBezTo>
                  <a:cubicBezTo>
                    <a:pt x="1343" y="2094"/>
                    <a:pt x="1473" y="2064"/>
                    <a:pt x="1593" y="2004"/>
                  </a:cubicBezTo>
                  <a:cubicBezTo>
                    <a:pt x="2044" y="1763"/>
                    <a:pt x="2194" y="1142"/>
                    <a:pt x="1914" y="612"/>
                  </a:cubicBezTo>
                  <a:cubicBezTo>
                    <a:pt x="1733" y="251"/>
                    <a:pt x="1373" y="11"/>
                    <a:pt x="972"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4"/>
            <p:cNvSpPr/>
            <p:nvPr/>
          </p:nvSpPr>
          <p:spPr>
            <a:xfrm>
              <a:off x="7873181" y="1407495"/>
              <a:ext cx="48966" cy="41468"/>
            </a:xfrm>
            <a:custGeom>
              <a:rect b="b" l="l" r="r" t="t"/>
              <a:pathLst>
                <a:path extrusionOk="0" h="3656" w="4317">
                  <a:moveTo>
                    <a:pt x="4317" y="0"/>
                  </a:moveTo>
                  <a:lnTo>
                    <a:pt x="591" y="1953"/>
                  </a:lnTo>
                  <a:cubicBezTo>
                    <a:pt x="141" y="2193"/>
                    <a:pt x="1" y="2814"/>
                    <a:pt x="271" y="3345"/>
                  </a:cubicBezTo>
                  <a:cubicBezTo>
                    <a:pt x="361" y="3485"/>
                    <a:pt x="491" y="3595"/>
                    <a:pt x="661" y="3655"/>
                  </a:cubicBezTo>
                  <a:lnTo>
                    <a:pt x="4317"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4"/>
            <p:cNvSpPr/>
            <p:nvPr/>
          </p:nvSpPr>
          <p:spPr>
            <a:xfrm>
              <a:off x="7802642" y="1144780"/>
              <a:ext cx="581564" cy="480922"/>
            </a:xfrm>
            <a:custGeom>
              <a:rect b="b" l="l" r="r" t="t"/>
              <a:pathLst>
                <a:path extrusionOk="0" h="42400" w="51273">
                  <a:moveTo>
                    <a:pt x="42390" y="0"/>
                  </a:moveTo>
                  <a:lnTo>
                    <a:pt x="17255" y="25135"/>
                  </a:lnTo>
                  <a:cubicBezTo>
                    <a:pt x="18146" y="26467"/>
                    <a:pt x="18056" y="28380"/>
                    <a:pt x="16774" y="29561"/>
                  </a:cubicBezTo>
                  <a:lnTo>
                    <a:pt x="16764" y="29571"/>
                  </a:lnTo>
                  <a:lnTo>
                    <a:pt x="16754" y="29581"/>
                  </a:lnTo>
                  <a:lnTo>
                    <a:pt x="16744" y="29591"/>
                  </a:lnTo>
                  <a:lnTo>
                    <a:pt x="16734" y="29591"/>
                  </a:lnTo>
                  <a:lnTo>
                    <a:pt x="16724" y="29601"/>
                  </a:lnTo>
                  <a:lnTo>
                    <a:pt x="16724" y="29611"/>
                  </a:lnTo>
                  <a:lnTo>
                    <a:pt x="16714" y="29611"/>
                  </a:lnTo>
                  <a:lnTo>
                    <a:pt x="16704" y="29621"/>
                  </a:lnTo>
                  <a:lnTo>
                    <a:pt x="16684" y="29631"/>
                  </a:lnTo>
                  <a:cubicBezTo>
                    <a:pt x="16494" y="29802"/>
                    <a:pt x="16274" y="29942"/>
                    <a:pt x="16053" y="30062"/>
                  </a:cubicBezTo>
                  <a:lnTo>
                    <a:pt x="8222" y="34178"/>
                  </a:lnTo>
                  <a:lnTo>
                    <a:pt x="1" y="42399"/>
                  </a:lnTo>
                  <a:lnTo>
                    <a:pt x="8893" y="42399"/>
                  </a:lnTo>
                  <a:lnTo>
                    <a:pt x="51273" y="0"/>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4"/>
            <p:cNvSpPr/>
            <p:nvPr/>
          </p:nvSpPr>
          <p:spPr>
            <a:xfrm>
              <a:off x="7960870" y="1429760"/>
              <a:ext cx="44497" cy="50213"/>
            </a:xfrm>
            <a:custGeom>
              <a:rect b="b" l="l" r="r" t="t"/>
              <a:pathLst>
                <a:path extrusionOk="0" h="4427" w="3923">
                  <a:moveTo>
                    <a:pt x="3875" y="1538"/>
                  </a:moveTo>
                  <a:cubicBezTo>
                    <a:pt x="3919" y="1910"/>
                    <a:pt x="3905" y="2289"/>
                    <a:pt x="3829" y="2658"/>
                  </a:cubicBezTo>
                  <a:lnTo>
                    <a:pt x="3829" y="2658"/>
                  </a:lnTo>
                  <a:cubicBezTo>
                    <a:pt x="3906" y="2293"/>
                    <a:pt x="3923" y="1915"/>
                    <a:pt x="3875" y="1538"/>
                  </a:cubicBezTo>
                  <a:close/>
                  <a:moveTo>
                    <a:pt x="3305" y="0"/>
                  </a:moveTo>
                  <a:lnTo>
                    <a:pt x="0" y="3315"/>
                  </a:lnTo>
                  <a:lnTo>
                    <a:pt x="3836" y="1302"/>
                  </a:lnTo>
                  <a:lnTo>
                    <a:pt x="3836" y="1302"/>
                  </a:lnTo>
                  <a:cubicBezTo>
                    <a:pt x="3852" y="1380"/>
                    <a:pt x="3864" y="1459"/>
                    <a:pt x="3875" y="1538"/>
                  </a:cubicBezTo>
                  <a:lnTo>
                    <a:pt x="3875" y="1538"/>
                  </a:lnTo>
                  <a:cubicBezTo>
                    <a:pt x="3810" y="992"/>
                    <a:pt x="3620" y="461"/>
                    <a:pt x="3315" y="0"/>
                  </a:cubicBezTo>
                  <a:close/>
                  <a:moveTo>
                    <a:pt x="3829" y="2658"/>
                  </a:moveTo>
                  <a:lnTo>
                    <a:pt x="3829" y="2658"/>
                  </a:lnTo>
                  <a:cubicBezTo>
                    <a:pt x="3688" y="3324"/>
                    <a:pt x="3347" y="3944"/>
                    <a:pt x="2834" y="4426"/>
                  </a:cubicBezTo>
                  <a:cubicBezTo>
                    <a:pt x="3370" y="3932"/>
                    <a:pt x="3696" y="3311"/>
                    <a:pt x="3829" y="2658"/>
                  </a:cubicBezTo>
                  <a:close/>
                </a:path>
              </a:pathLst>
            </a:custGeom>
            <a:solidFill>
              <a:srgbClr val="F7B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4"/>
            <p:cNvSpPr/>
            <p:nvPr/>
          </p:nvSpPr>
          <p:spPr>
            <a:xfrm>
              <a:off x="7895447" y="1444517"/>
              <a:ext cx="110975" cy="88267"/>
            </a:xfrm>
            <a:custGeom>
              <a:rect b="b" l="l" r="r" t="t"/>
              <a:pathLst>
                <a:path extrusionOk="0" h="7782" w="9784">
                  <a:moveTo>
                    <a:pt x="9594" y="1"/>
                  </a:moveTo>
                  <a:lnTo>
                    <a:pt x="5768" y="2014"/>
                  </a:lnTo>
                  <a:lnTo>
                    <a:pt x="0" y="7782"/>
                  </a:lnTo>
                  <a:lnTo>
                    <a:pt x="7821" y="3666"/>
                  </a:lnTo>
                  <a:cubicBezTo>
                    <a:pt x="8052" y="3546"/>
                    <a:pt x="8272" y="3406"/>
                    <a:pt x="8472" y="3245"/>
                  </a:cubicBezTo>
                  <a:lnTo>
                    <a:pt x="8482" y="3235"/>
                  </a:lnTo>
                  <a:lnTo>
                    <a:pt x="8492" y="3225"/>
                  </a:lnTo>
                  <a:lnTo>
                    <a:pt x="8502" y="3215"/>
                  </a:lnTo>
                  <a:lnTo>
                    <a:pt x="8502" y="3205"/>
                  </a:lnTo>
                  <a:lnTo>
                    <a:pt x="8512" y="3195"/>
                  </a:lnTo>
                  <a:lnTo>
                    <a:pt x="8522" y="3195"/>
                  </a:lnTo>
                  <a:lnTo>
                    <a:pt x="8532" y="3185"/>
                  </a:lnTo>
                  <a:lnTo>
                    <a:pt x="8542" y="3175"/>
                  </a:lnTo>
                  <a:lnTo>
                    <a:pt x="8552" y="3165"/>
                  </a:lnTo>
                  <a:cubicBezTo>
                    <a:pt x="9403" y="2364"/>
                    <a:pt x="9784" y="1183"/>
                    <a:pt x="9554" y="31"/>
                  </a:cubicBezTo>
                  <a:lnTo>
                    <a:pt x="9594" y="1"/>
                  </a:lnTo>
                  <a:close/>
                </a:path>
              </a:pathLst>
            </a:custGeom>
            <a:solidFill>
              <a:srgbClr val="8599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4"/>
            <p:cNvSpPr/>
            <p:nvPr/>
          </p:nvSpPr>
          <p:spPr>
            <a:xfrm>
              <a:off x="5441123" y="1671457"/>
              <a:ext cx="581677" cy="480922"/>
            </a:xfrm>
            <a:custGeom>
              <a:rect b="b" l="l" r="r" t="t"/>
              <a:pathLst>
                <a:path extrusionOk="0" h="42400" w="51283">
                  <a:moveTo>
                    <a:pt x="42400" y="1"/>
                  </a:moveTo>
                  <a:lnTo>
                    <a:pt x="0" y="42400"/>
                  </a:lnTo>
                  <a:lnTo>
                    <a:pt x="8883" y="42400"/>
                  </a:lnTo>
                  <a:lnTo>
                    <a:pt x="51282" y="1"/>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4"/>
            <p:cNvSpPr/>
            <p:nvPr/>
          </p:nvSpPr>
          <p:spPr>
            <a:xfrm>
              <a:off x="5640569" y="1671457"/>
              <a:ext cx="581677" cy="480922"/>
            </a:xfrm>
            <a:custGeom>
              <a:rect b="b" l="l" r="r" t="t"/>
              <a:pathLst>
                <a:path extrusionOk="0" h="42400" w="51283">
                  <a:moveTo>
                    <a:pt x="42400" y="1"/>
                  </a:moveTo>
                  <a:lnTo>
                    <a:pt x="1" y="42400"/>
                  </a:lnTo>
                  <a:lnTo>
                    <a:pt x="8883" y="42400"/>
                  </a:lnTo>
                  <a:lnTo>
                    <a:pt x="51283" y="1"/>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4"/>
            <p:cNvSpPr/>
            <p:nvPr/>
          </p:nvSpPr>
          <p:spPr>
            <a:xfrm>
              <a:off x="6522097" y="1671571"/>
              <a:ext cx="581677" cy="480809"/>
            </a:xfrm>
            <a:custGeom>
              <a:rect b="b" l="l" r="r" t="t"/>
              <a:pathLst>
                <a:path extrusionOk="0" h="42390" w="51283">
                  <a:moveTo>
                    <a:pt x="42400" y="1"/>
                  </a:moveTo>
                  <a:lnTo>
                    <a:pt x="15162" y="27229"/>
                  </a:lnTo>
                  <a:lnTo>
                    <a:pt x="17225" y="29482"/>
                  </a:lnTo>
                  <a:lnTo>
                    <a:pt x="17225" y="31875"/>
                  </a:lnTo>
                  <a:lnTo>
                    <a:pt x="14131" y="35260"/>
                  </a:lnTo>
                  <a:lnTo>
                    <a:pt x="15032" y="36241"/>
                  </a:lnTo>
                  <a:lnTo>
                    <a:pt x="51283" y="1"/>
                  </a:lnTo>
                  <a:close/>
                  <a:moveTo>
                    <a:pt x="2775" y="39616"/>
                  </a:moveTo>
                  <a:lnTo>
                    <a:pt x="1" y="42390"/>
                  </a:lnTo>
                  <a:lnTo>
                    <a:pt x="2775" y="42390"/>
                  </a:lnTo>
                  <a:lnTo>
                    <a:pt x="2775" y="39616"/>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4"/>
            <p:cNvSpPr/>
            <p:nvPr/>
          </p:nvSpPr>
          <p:spPr>
            <a:xfrm>
              <a:off x="6641363" y="2005959"/>
              <a:ext cx="76108" cy="27165"/>
            </a:xfrm>
            <a:custGeom>
              <a:rect b="b" l="l" r="r" t="t"/>
              <a:pathLst>
                <a:path extrusionOk="0" h="2395" w="6710">
                  <a:moveTo>
                    <a:pt x="2394" y="1"/>
                  </a:moveTo>
                  <a:lnTo>
                    <a:pt x="0" y="2394"/>
                  </a:lnTo>
                  <a:lnTo>
                    <a:pt x="6710" y="2394"/>
                  </a:lnTo>
                  <a:lnTo>
                    <a:pt x="6710" y="1"/>
                  </a:lnTo>
                  <a:close/>
                </a:path>
              </a:pathLst>
            </a:custGeom>
            <a:solidFill>
              <a:srgbClr val="A5C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4"/>
            <p:cNvSpPr/>
            <p:nvPr/>
          </p:nvSpPr>
          <p:spPr>
            <a:xfrm>
              <a:off x="6553674" y="2109890"/>
              <a:ext cx="111667" cy="42489"/>
            </a:xfrm>
            <a:custGeom>
              <a:rect b="b" l="l" r="r" t="t"/>
              <a:pathLst>
                <a:path extrusionOk="0" h="3746" w="9845">
                  <a:moveTo>
                    <a:pt x="962" y="1"/>
                  </a:moveTo>
                  <a:lnTo>
                    <a:pt x="1" y="972"/>
                  </a:lnTo>
                  <a:lnTo>
                    <a:pt x="1" y="3746"/>
                  </a:lnTo>
                  <a:lnTo>
                    <a:pt x="5468" y="3746"/>
                  </a:lnTo>
                  <a:cubicBezTo>
                    <a:pt x="5468" y="3736"/>
                    <a:pt x="5468" y="3716"/>
                    <a:pt x="5468" y="3706"/>
                  </a:cubicBezTo>
                  <a:cubicBezTo>
                    <a:pt x="5468" y="3551"/>
                    <a:pt x="5586" y="3473"/>
                    <a:pt x="5704" y="3473"/>
                  </a:cubicBezTo>
                  <a:cubicBezTo>
                    <a:pt x="5821" y="3473"/>
                    <a:pt x="5939" y="3551"/>
                    <a:pt x="5939" y="3706"/>
                  </a:cubicBezTo>
                  <a:lnTo>
                    <a:pt x="5939" y="3746"/>
                  </a:lnTo>
                  <a:lnTo>
                    <a:pt x="6109" y="3746"/>
                  </a:lnTo>
                  <a:lnTo>
                    <a:pt x="6239" y="3606"/>
                  </a:lnTo>
                  <a:cubicBezTo>
                    <a:pt x="6036" y="3504"/>
                    <a:pt x="6267" y="3206"/>
                    <a:pt x="6440" y="3206"/>
                  </a:cubicBezTo>
                  <a:cubicBezTo>
                    <a:pt x="6488" y="3206"/>
                    <a:pt x="6532" y="3229"/>
                    <a:pt x="6560" y="3285"/>
                  </a:cubicBezTo>
                  <a:lnTo>
                    <a:pt x="6750" y="3105"/>
                  </a:lnTo>
                  <a:lnTo>
                    <a:pt x="6750" y="3085"/>
                  </a:lnTo>
                  <a:cubicBezTo>
                    <a:pt x="6750" y="2955"/>
                    <a:pt x="6860" y="2845"/>
                    <a:pt x="6990" y="2845"/>
                  </a:cubicBezTo>
                  <a:lnTo>
                    <a:pt x="7000" y="2845"/>
                  </a:lnTo>
                  <a:lnTo>
                    <a:pt x="9844" y="1"/>
                  </a:lnTo>
                  <a:close/>
                </a:path>
              </a:pathLst>
            </a:custGeom>
            <a:solidFill>
              <a:srgbClr val="A5C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4"/>
            <p:cNvSpPr/>
            <p:nvPr/>
          </p:nvSpPr>
          <p:spPr>
            <a:xfrm>
              <a:off x="6602969" y="2033113"/>
              <a:ext cx="114503" cy="38394"/>
            </a:xfrm>
            <a:custGeom>
              <a:rect b="b" l="l" r="r" t="t"/>
              <a:pathLst>
                <a:path extrusionOk="0" h="3385" w="10095">
                  <a:moveTo>
                    <a:pt x="3385" y="0"/>
                  </a:moveTo>
                  <a:lnTo>
                    <a:pt x="1" y="3385"/>
                  </a:lnTo>
                  <a:lnTo>
                    <a:pt x="7001" y="3385"/>
                  </a:lnTo>
                  <a:lnTo>
                    <a:pt x="10095" y="0"/>
                  </a:lnTo>
                  <a:close/>
                </a:path>
              </a:pathLst>
            </a:custGeom>
            <a:solidFill>
              <a:srgbClr val="A5C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4"/>
            <p:cNvSpPr/>
            <p:nvPr/>
          </p:nvSpPr>
          <p:spPr>
            <a:xfrm>
              <a:off x="6668506" y="1980405"/>
              <a:ext cx="48966" cy="25566"/>
            </a:xfrm>
            <a:custGeom>
              <a:rect b="b" l="l" r="r" t="t"/>
              <a:pathLst>
                <a:path extrusionOk="0" h="2254" w="4317">
                  <a:moveTo>
                    <a:pt x="2254" y="1"/>
                  </a:moveTo>
                  <a:lnTo>
                    <a:pt x="1" y="2254"/>
                  </a:lnTo>
                  <a:lnTo>
                    <a:pt x="4317" y="2254"/>
                  </a:lnTo>
                  <a:lnTo>
                    <a:pt x="2254" y="1"/>
                  </a:lnTo>
                  <a:close/>
                </a:path>
              </a:pathLst>
            </a:custGeom>
            <a:solidFill>
              <a:srgbClr val="A5C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4"/>
            <p:cNvSpPr/>
            <p:nvPr/>
          </p:nvSpPr>
          <p:spPr>
            <a:xfrm>
              <a:off x="6564586" y="2071496"/>
              <a:ext cx="128011" cy="38406"/>
            </a:xfrm>
            <a:custGeom>
              <a:rect b="b" l="l" r="r" t="t"/>
              <a:pathLst>
                <a:path extrusionOk="0" h="3386" w="11286">
                  <a:moveTo>
                    <a:pt x="3385" y="1"/>
                  </a:moveTo>
                  <a:lnTo>
                    <a:pt x="0" y="3386"/>
                  </a:lnTo>
                  <a:lnTo>
                    <a:pt x="8882" y="3386"/>
                  </a:lnTo>
                  <a:lnTo>
                    <a:pt x="11286" y="982"/>
                  </a:lnTo>
                  <a:lnTo>
                    <a:pt x="10385" y="1"/>
                  </a:lnTo>
                  <a:close/>
                </a:path>
              </a:pathLst>
            </a:custGeom>
            <a:solidFill>
              <a:srgbClr val="A5C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4"/>
            <p:cNvSpPr/>
            <p:nvPr/>
          </p:nvSpPr>
          <p:spPr>
            <a:xfrm>
              <a:off x="6630123" y="2142149"/>
              <a:ext cx="2847" cy="2972"/>
            </a:xfrm>
            <a:custGeom>
              <a:rect b="b" l="l" r="r" t="t"/>
              <a:pathLst>
                <a:path extrusionOk="0" h="262" w="251">
                  <a:moveTo>
                    <a:pt x="240" y="1"/>
                  </a:moveTo>
                  <a:cubicBezTo>
                    <a:pt x="110" y="1"/>
                    <a:pt x="0" y="111"/>
                    <a:pt x="0" y="241"/>
                  </a:cubicBezTo>
                  <a:lnTo>
                    <a:pt x="0" y="261"/>
                  </a:lnTo>
                  <a:lnTo>
                    <a:pt x="250" y="11"/>
                  </a:lnTo>
                  <a:lnTo>
                    <a:pt x="240" y="11"/>
                  </a:lnTo>
                  <a:lnTo>
                    <a:pt x="240"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4"/>
            <p:cNvSpPr/>
            <p:nvPr/>
          </p:nvSpPr>
          <p:spPr>
            <a:xfrm>
              <a:off x="6621865" y="2145778"/>
              <a:ext cx="6216" cy="5127"/>
            </a:xfrm>
            <a:custGeom>
              <a:rect b="b" l="l" r="r" t="t"/>
              <a:pathLst>
                <a:path extrusionOk="0" h="452" w="548">
                  <a:moveTo>
                    <a:pt x="327" y="1"/>
                  </a:moveTo>
                  <a:cubicBezTo>
                    <a:pt x="75" y="1"/>
                    <a:pt x="0" y="343"/>
                    <a:pt x="227" y="452"/>
                  </a:cubicBezTo>
                  <a:lnTo>
                    <a:pt x="548" y="131"/>
                  </a:lnTo>
                  <a:cubicBezTo>
                    <a:pt x="508" y="51"/>
                    <a:pt x="418" y="1"/>
                    <a:pt x="328" y="1"/>
                  </a:cubicBezTo>
                  <a:lnTo>
                    <a:pt x="338" y="1"/>
                  </a:lnTo>
                  <a:cubicBezTo>
                    <a:pt x="334" y="1"/>
                    <a:pt x="330" y="1"/>
                    <a:pt x="327"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4"/>
            <p:cNvSpPr/>
            <p:nvPr/>
          </p:nvSpPr>
          <p:spPr>
            <a:xfrm>
              <a:off x="6615695" y="2149192"/>
              <a:ext cx="5229" cy="3187"/>
            </a:xfrm>
            <a:custGeom>
              <a:rect b="b" l="l" r="r" t="t"/>
              <a:pathLst>
                <a:path extrusionOk="0" h="281" w="461">
                  <a:moveTo>
                    <a:pt x="231" y="1"/>
                  </a:moveTo>
                  <a:cubicBezTo>
                    <a:pt x="100" y="1"/>
                    <a:pt x="0" y="111"/>
                    <a:pt x="0" y="241"/>
                  </a:cubicBezTo>
                  <a:cubicBezTo>
                    <a:pt x="0" y="251"/>
                    <a:pt x="0" y="271"/>
                    <a:pt x="0" y="281"/>
                  </a:cubicBezTo>
                  <a:lnTo>
                    <a:pt x="461" y="281"/>
                  </a:lnTo>
                  <a:lnTo>
                    <a:pt x="461" y="241"/>
                  </a:lnTo>
                  <a:cubicBezTo>
                    <a:pt x="461" y="111"/>
                    <a:pt x="361" y="1"/>
                    <a:pt x="23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4"/>
            <p:cNvSpPr/>
            <p:nvPr/>
          </p:nvSpPr>
          <p:spPr>
            <a:xfrm>
              <a:off x="6721555" y="1677254"/>
              <a:ext cx="520677" cy="475126"/>
            </a:xfrm>
            <a:custGeom>
              <a:rect b="b" l="l" r="r" t="t"/>
              <a:pathLst>
                <a:path extrusionOk="0" h="41889" w="45905">
                  <a:moveTo>
                    <a:pt x="28366" y="22406"/>
                  </a:moveTo>
                  <a:lnTo>
                    <a:pt x="28194" y="22578"/>
                  </a:lnTo>
                  <a:lnTo>
                    <a:pt x="28194" y="22578"/>
                  </a:lnTo>
                  <a:cubicBezTo>
                    <a:pt x="28272" y="22546"/>
                    <a:pt x="28334" y="22484"/>
                    <a:pt x="28366" y="22406"/>
                  </a:cubicBezTo>
                  <a:close/>
                  <a:moveTo>
                    <a:pt x="27452" y="22318"/>
                  </a:moveTo>
                  <a:cubicBezTo>
                    <a:pt x="27614" y="22318"/>
                    <a:pt x="27769" y="22443"/>
                    <a:pt x="27769" y="22632"/>
                  </a:cubicBezTo>
                  <a:cubicBezTo>
                    <a:pt x="27769" y="22812"/>
                    <a:pt x="27629" y="22953"/>
                    <a:pt x="27459" y="22953"/>
                  </a:cubicBezTo>
                  <a:cubicBezTo>
                    <a:pt x="27178" y="22953"/>
                    <a:pt x="27028" y="22612"/>
                    <a:pt x="27228" y="22412"/>
                  </a:cubicBezTo>
                  <a:cubicBezTo>
                    <a:pt x="27294" y="22347"/>
                    <a:pt x="27374" y="22318"/>
                    <a:pt x="27452" y="22318"/>
                  </a:cubicBezTo>
                  <a:close/>
                  <a:moveTo>
                    <a:pt x="26840" y="22668"/>
                  </a:moveTo>
                  <a:cubicBezTo>
                    <a:pt x="27002" y="22668"/>
                    <a:pt x="27158" y="22796"/>
                    <a:pt x="27158" y="22993"/>
                  </a:cubicBezTo>
                  <a:cubicBezTo>
                    <a:pt x="27158" y="23163"/>
                    <a:pt x="27008" y="23303"/>
                    <a:pt x="26838" y="23303"/>
                  </a:cubicBezTo>
                  <a:cubicBezTo>
                    <a:pt x="26558" y="23303"/>
                    <a:pt x="26417" y="22963"/>
                    <a:pt x="26618" y="22762"/>
                  </a:cubicBezTo>
                  <a:cubicBezTo>
                    <a:pt x="26682" y="22697"/>
                    <a:pt x="26762" y="22668"/>
                    <a:pt x="26840" y="22668"/>
                  </a:cubicBezTo>
                  <a:close/>
                  <a:moveTo>
                    <a:pt x="26220" y="23028"/>
                  </a:moveTo>
                  <a:cubicBezTo>
                    <a:pt x="26383" y="23028"/>
                    <a:pt x="26538" y="23154"/>
                    <a:pt x="26538" y="23343"/>
                  </a:cubicBezTo>
                  <a:cubicBezTo>
                    <a:pt x="26538" y="23513"/>
                    <a:pt x="26397" y="23653"/>
                    <a:pt x="26217" y="23653"/>
                  </a:cubicBezTo>
                  <a:cubicBezTo>
                    <a:pt x="25937" y="23653"/>
                    <a:pt x="25796" y="23313"/>
                    <a:pt x="25997" y="23123"/>
                  </a:cubicBezTo>
                  <a:cubicBezTo>
                    <a:pt x="26062" y="23058"/>
                    <a:pt x="26142" y="23028"/>
                    <a:pt x="26220" y="23028"/>
                  </a:cubicBezTo>
                  <a:close/>
                  <a:moveTo>
                    <a:pt x="25592" y="23379"/>
                  </a:moveTo>
                  <a:cubicBezTo>
                    <a:pt x="25752" y="23379"/>
                    <a:pt x="25907" y="23504"/>
                    <a:pt x="25907" y="23694"/>
                  </a:cubicBezTo>
                  <a:cubicBezTo>
                    <a:pt x="25907" y="23864"/>
                    <a:pt x="25766" y="24004"/>
                    <a:pt x="25596" y="24004"/>
                  </a:cubicBezTo>
                  <a:cubicBezTo>
                    <a:pt x="25316" y="24004"/>
                    <a:pt x="25176" y="23664"/>
                    <a:pt x="25376" y="23473"/>
                  </a:cubicBezTo>
                  <a:cubicBezTo>
                    <a:pt x="25438" y="23408"/>
                    <a:pt x="25516" y="23379"/>
                    <a:pt x="25592" y="23379"/>
                  </a:cubicBezTo>
                  <a:close/>
                  <a:moveTo>
                    <a:pt x="24967" y="23729"/>
                  </a:moveTo>
                  <a:cubicBezTo>
                    <a:pt x="25126" y="23729"/>
                    <a:pt x="25276" y="23852"/>
                    <a:pt x="25276" y="24034"/>
                  </a:cubicBezTo>
                  <a:cubicBezTo>
                    <a:pt x="25276" y="24214"/>
                    <a:pt x="25136" y="24354"/>
                    <a:pt x="24965" y="24354"/>
                  </a:cubicBezTo>
                  <a:cubicBezTo>
                    <a:pt x="24685" y="24354"/>
                    <a:pt x="24545" y="24014"/>
                    <a:pt x="24745" y="23824"/>
                  </a:cubicBezTo>
                  <a:cubicBezTo>
                    <a:pt x="24811" y="23758"/>
                    <a:pt x="24890" y="23729"/>
                    <a:pt x="24967" y="23729"/>
                  </a:cubicBezTo>
                  <a:close/>
                  <a:moveTo>
                    <a:pt x="24342" y="24080"/>
                  </a:moveTo>
                  <a:cubicBezTo>
                    <a:pt x="24501" y="24080"/>
                    <a:pt x="24655" y="24203"/>
                    <a:pt x="24655" y="24385"/>
                  </a:cubicBezTo>
                  <a:cubicBezTo>
                    <a:pt x="24655" y="24555"/>
                    <a:pt x="24515" y="24695"/>
                    <a:pt x="24344" y="24695"/>
                  </a:cubicBezTo>
                  <a:cubicBezTo>
                    <a:pt x="24064" y="24695"/>
                    <a:pt x="23924" y="24364"/>
                    <a:pt x="24124" y="24174"/>
                  </a:cubicBezTo>
                  <a:cubicBezTo>
                    <a:pt x="24186" y="24109"/>
                    <a:pt x="24265" y="24080"/>
                    <a:pt x="24342" y="24080"/>
                  </a:cubicBezTo>
                  <a:close/>
                  <a:moveTo>
                    <a:pt x="23726" y="24430"/>
                  </a:moveTo>
                  <a:cubicBezTo>
                    <a:pt x="23884" y="24430"/>
                    <a:pt x="24034" y="24553"/>
                    <a:pt x="24034" y="24735"/>
                  </a:cubicBezTo>
                  <a:cubicBezTo>
                    <a:pt x="24034" y="24905"/>
                    <a:pt x="23894" y="25045"/>
                    <a:pt x="23724" y="25045"/>
                  </a:cubicBezTo>
                  <a:cubicBezTo>
                    <a:pt x="23443" y="25045"/>
                    <a:pt x="23313" y="24715"/>
                    <a:pt x="23503" y="24525"/>
                  </a:cubicBezTo>
                  <a:cubicBezTo>
                    <a:pt x="23569" y="24459"/>
                    <a:pt x="23648" y="24430"/>
                    <a:pt x="23726" y="24430"/>
                  </a:cubicBezTo>
                  <a:close/>
                  <a:moveTo>
                    <a:pt x="23093" y="24775"/>
                  </a:moveTo>
                  <a:cubicBezTo>
                    <a:pt x="23253" y="24775"/>
                    <a:pt x="23403" y="24896"/>
                    <a:pt x="23403" y="25085"/>
                  </a:cubicBezTo>
                  <a:cubicBezTo>
                    <a:pt x="23403" y="25256"/>
                    <a:pt x="23263" y="25396"/>
                    <a:pt x="23093" y="25396"/>
                  </a:cubicBezTo>
                  <a:cubicBezTo>
                    <a:pt x="22822" y="25396"/>
                    <a:pt x="22682" y="25065"/>
                    <a:pt x="22872" y="24865"/>
                  </a:cubicBezTo>
                  <a:cubicBezTo>
                    <a:pt x="22937" y="24803"/>
                    <a:pt x="23016" y="24775"/>
                    <a:pt x="23093" y="24775"/>
                  </a:cubicBezTo>
                  <a:close/>
                  <a:moveTo>
                    <a:pt x="22470" y="25126"/>
                  </a:moveTo>
                  <a:cubicBezTo>
                    <a:pt x="22626" y="25126"/>
                    <a:pt x="22772" y="25247"/>
                    <a:pt x="22772" y="25436"/>
                  </a:cubicBezTo>
                  <a:cubicBezTo>
                    <a:pt x="22772" y="25596"/>
                    <a:pt x="22642" y="25736"/>
                    <a:pt x="22472" y="25736"/>
                  </a:cubicBezTo>
                  <a:cubicBezTo>
                    <a:pt x="22201" y="25736"/>
                    <a:pt x="22061" y="25406"/>
                    <a:pt x="22252" y="25216"/>
                  </a:cubicBezTo>
                  <a:cubicBezTo>
                    <a:pt x="22317" y="25154"/>
                    <a:pt x="22394" y="25126"/>
                    <a:pt x="22470" y="25126"/>
                  </a:cubicBezTo>
                  <a:close/>
                  <a:moveTo>
                    <a:pt x="21846" y="25476"/>
                  </a:moveTo>
                  <a:cubicBezTo>
                    <a:pt x="22002" y="25476"/>
                    <a:pt x="22151" y="25594"/>
                    <a:pt x="22151" y="25776"/>
                  </a:cubicBezTo>
                  <a:cubicBezTo>
                    <a:pt x="22151" y="25941"/>
                    <a:pt x="22021" y="26077"/>
                    <a:pt x="21858" y="26077"/>
                  </a:cubicBezTo>
                  <a:cubicBezTo>
                    <a:pt x="21852" y="26077"/>
                    <a:pt x="21847" y="26077"/>
                    <a:pt x="21841" y="26077"/>
                  </a:cubicBezTo>
                  <a:cubicBezTo>
                    <a:pt x="21837" y="26077"/>
                    <a:pt x="21833" y="26077"/>
                    <a:pt x="21829" y="26077"/>
                  </a:cubicBezTo>
                  <a:cubicBezTo>
                    <a:pt x="21567" y="26077"/>
                    <a:pt x="21443" y="25754"/>
                    <a:pt x="21631" y="25566"/>
                  </a:cubicBezTo>
                  <a:cubicBezTo>
                    <a:pt x="21693" y="25504"/>
                    <a:pt x="21770" y="25476"/>
                    <a:pt x="21846" y="25476"/>
                  </a:cubicBezTo>
                  <a:close/>
                  <a:moveTo>
                    <a:pt x="21214" y="25819"/>
                  </a:moveTo>
                  <a:cubicBezTo>
                    <a:pt x="21372" y="25819"/>
                    <a:pt x="21521" y="25943"/>
                    <a:pt x="21521" y="26127"/>
                  </a:cubicBezTo>
                  <a:cubicBezTo>
                    <a:pt x="21521" y="26287"/>
                    <a:pt x="21390" y="26427"/>
                    <a:pt x="21220" y="26427"/>
                  </a:cubicBezTo>
                  <a:cubicBezTo>
                    <a:pt x="20950" y="26427"/>
                    <a:pt x="20810" y="26097"/>
                    <a:pt x="21000" y="25907"/>
                  </a:cubicBezTo>
                  <a:cubicBezTo>
                    <a:pt x="21064" y="25846"/>
                    <a:pt x="21140" y="25819"/>
                    <a:pt x="21214" y="25819"/>
                  </a:cubicBezTo>
                  <a:close/>
                  <a:moveTo>
                    <a:pt x="20592" y="26167"/>
                  </a:moveTo>
                  <a:cubicBezTo>
                    <a:pt x="20744" y="26167"/>
                    <a:pt x="20890" y="26285"/>
                    <a:pt x="20890" y="26467"/>
                  </a:cubicBezTo>
                  <a:cubicBezTo>
                    <a:pt x="20890" y="26638"/>
                    <a:pt x="20759" y="26768"/>
                    <a:pt x="20589" y="26768"/>
                  </a:cubicBezTo>
                  <a:cubicBezTo>
                    <a:pt x="20319" y="26768"/>
                    <a:pt x="20189" y="26447"/>
                    <a:pt x="20379" y="26257"/>
                  </a:cubicBezTo>
                  <a:cubicBezTo>
                    <a:pt x="20441" y="26195"/>
                    <a:pt x="20517" y="26167"/>
                    <a:pt x="20592" y="26167"/>
                  </a:cubicBezTo>
                  <a:close/>
                  <a:moveTo>
                    <a:pt x="19966" y="26510"/>
                  </a:moveTo>
                  <a:cubicBezTo>
                    <a:pt x="20121" y="26510"/>
                    <a:pt x="20269" y="26631"/>
                    <a:pt x="20269" y="26808"/>
                  </a:cubicBezTo>
                  <a:cubicBezTo>
                    <a:pt x="20269" y="26978"/>
                    <a:pt x="20129" y="27108"/>
                    <a:pt x="19968" y="27108"/>
                  </a:cubicBezTo>
                  <a:cubicBezTo>
                    <a:pt x="19698" y="27108"/>
                    <a:pt x="19568" y="26788"/>
                    <a:pt x="19758" y="26598"/>
                  </a:cubicBezTo>
                  <a:cubicBezTo>
                    <a:pt x="19819" y="26537"/>
                    <a:pt x="19893" y="26510"/>
                    <a:pt x="19966" y="26510"/>
                  </a:cubicBezTo>
                  <a:close/>
                  <a:moveTo>
                    <a:pt x="19334" y="26855"/>
                  </a:moveTo>
                  <a:cubicBezTo>
                    <a:pt x="19489" y="26855"/>
                    <a:pt x="19638" y="26974"/>
                    <a:pt x="19638" y="27158"/>
                  </a:cubicBezTo>
                  <a:cubicBezTo>
                    <a:pt x="19638" y="27313"/>
                    <a:pt x="19516" y="27449"/>
                    <a:pt x="19355" y="27449"/>
                  </a:cubicBezTo>
                  <a:cubicBezTo>
                    <a:pt x="19349" y="27449"/>
                    <a:pt x="19343" y="27449"/>
                    <a:pt x="19337" y="27449"/>
                  </a:cubicBezTo>
                  <a:cubicBezTo>
                    <a:pt x="19077" y="27449"/>
                    <a:pt x="18937" y="27128"/>
                    <a:pt x="19127" y="26938"/>
                  </a:cubicBezTo>
                  <a:cubicBezTo>
                    <a:pt x="19188" y="26881"/>
                    <a:pt x="19261" y="26855"/>
                    <a:pt x="19334" y="26855"/>
                  </a:cubicBezTo>
                  <a:close/>
                  <a:moveTo>
                    <a:pt x="18719" y="27198"/>
                  </a:moveTo>
                  <a:cubicBezTo>
                    <a:pt x="18872" y="27198"/>
                    <a:pt x="19017" y="27317"/>
                    <a:pt x="19017" y="27499"/>
                  </a:cubicBezTo>
                  <a:cubicBezTo>
                    <a:pt x="19017" y="27659"/>
                    <a:pt x="18877" y="27799"/>
                    <a:pt x="18717" y="27799"/>
                  </a:cubicBezTo>
                  <a:cubicBezTo>
                    <a:pt x="18446" y="27799"/>
                    <a:pt x="18316" y="27479"/>
                    <a:pt x="18506" y="27289"/>
                  </a:cubicBezTo>
                  <a:cubicBezTo>
                    <a:pt x="18568" y="27226"/>
                    <a:pt x="18645" y="27198"/>
                    <a:pt x="18719" y="27198"/>
                  </a:cubicBezTo>
                  <a:close/>
                  <a:moveTo>
                    <a:pt x="18084" y="27541"/>
                  </a:moveTo>
                  <a:cubicBezTo>
                    <a:pt x="18238" y="27541"/>
                    <a:pt x="18386" y="27662"/>
                    <a:pt x="18386" y="27839"/>
                  </a:cubicBezTo>
                  <a:cubicBezTo>
                    <a:pt x="18386" y="28000"/>
                    <a:pt x="18256" y="28140"/>
                    <a:pt x="18086" y="28140"/>
                  </a:cubicBezTo>
                  <a:cubicBezTo>
                    <a:pt x="17825" y="28140"/>
                    <a:pt x="17695" y="27819"/>
                    <a:pt x="17875" y="27629"/>
                  </a:cubicBezTo>
                  <a:cubicBezTo>
                    <a:pt x="17936" y="27568"/>
                    <a:pt x="18011" y="27541"/>
                    <a:pt x="18084" y="27541"/>
                  </a:cubicBezTo>
                  <a:close/>
                  <a:moveTo>
                    <a:pt x="17460" y="27886"/>
                  </a:moveTo>
                  <a:cubicBezTo>
                    <a:pt x="17612" y="27886"/>
                    <a:pt x="17755" y="28003"/>
                    <a:pt x="17755" y="28180"/>
                  </a:cubicBezTo>
                  <a:cubicBezTo>
                    <a:pt x="17755" y="28340"/>
                    <a:pt x="17625" y="28480"/>
                    <a:pt x="17465" y="28480"/>
                  </a:cubicBezTo>
                  <a:cubicBezTo>
                    <a:pt x="17204" y="28470"/>
                    <a:pt x="17074" y="28160"/>
                    <a:pt x="17255" y="27970"/>
                  </a:cubicBezTo>
                  <a:cubicBezTo>
                    <a:pt x="17315" y="27912"/>
                    <a:pt x="17389" y="27886"/>
                    <a:pt x="17460" y="27886"/>
                  </a:cubicBezTo>
                  <a:close/>
                  <a:moveTo>
                    <a:pt x="16835" y="28226"/>
                  </a:moveTo>
                  <a:cubicBezTo>
                    <a:pt x="16986" y="28226"/>
                    <a:pt x="17134" y="28343"/>
                    <a:pt x="17134" y="28520"/>
                  </a:cubicBezTo>
                  <a:cubicBezTo>
                    <a:pt x="17134" y="28681"/>
                    <a:pt x="17004" y="28811"/>
                    <a:pt x="16834" y="28811"/>
                  </a:cubicBezTo>
                  <a:cubicBezTo>
                    <a:pt x="16574" y="28811"/>
                    <a:pt x="16443" y="28500"/>
                    <a:pt x="16634" y="28310"/>
                  </a:cubicBezTo>
                  <a:cubicBezTo>
                    <a:pt x="16691" y="28252"/>
                    <a:pt x="16763" y="28226"/>
                    <a:pt x="16835" y="28226"/>
                  </a:cubicBezTo>
                  <a:close/>
                  <a:moveTo>
                    <a:pt x="16208" y="28567"/>
                  </a:moveTo>
                  <a:cubicBezTo>
                    <a:pt x="16360" y="28567"/>
                    <a:pt x="16503" y="28684"/>
                    <a:pt x="16503" y="28861"/>
                  </a:cubicBezTo>
                  <a:cubicBezTo>
                    <a:pt x="16503" y="29021"/>
                    <a:pt x="16373" y="29151"/>
                    <a:pt x="16213" y="29151"/>
                  </a:cubicBezTo>
                  <a:cubicBezTo>
                    <a:pt x="15953" y="29151"/>
                    <a:pt x="15823" y="28841"/>
                    <a:pt x="16003" y="28650"/>
                  </a:cubicBezTo>
                  <a:cubicBezTo>
                    <a:pt x="16064" y="28593"/>
                    <a:pt x="16137" y="28567"/>
                    <a:pt x="16208" y="28567"/>
                  </a:cubicBezTo>
                  <a:close/>
                  <a:moveTo>
                    <a:pt x="15581" y="28907"/>
                  </a:moveTo>
                  <a:cubicBezTo>
                    <a:pt x="15729" y="28907"/>
                    <a:pt x="15873" y="29024"/>
                    <a:pt x="15873" y="29201"/>
                  </a:cubicBezTo>
                  <a:cubicBezTo>
                    <a:pt x="15873" y="29361"/>
                    <a:pt x="15742" y="29492"/>
                    <a:pt x="15582" y="29492"/>
                  </a:cubicBezTo>
                  <a:cubicBezTo>
                    <a:pt x="15332" y="29492"/>
                    <a:pt x="15202" y="29181"/>
                    <a:pt x="15382" y="28991"/>
                  </a:cubicBezTo>
                  <a:cubicBezTo>
                    <a:pt x="15440" y="28933"/>
                    <a:pt x="15511" y="28907"/>
                    <a:pt x="15581" y="28907"/>
                  </a:cubicBezTo>
                  <a:close/>
                  <a:moveTo>
                    <a:pt x="14957" y="29248"/>
                  </a:moveTo>
                  <a:cubicBezTo>
                    <a:pt x="15108" y="29248"/>
                    <a:pt x="15252" y="29365"/>
                    <a:pt x="15252" y="29542"/>
                  </a:cubicBezTo>
                  <a:cubicBezTo>
                    <a:pt x="15252" y="29702"/>
                    <a:pt x="15122" y="29832"/>
                    <a:pt x="14961" y="29832"/>
                  </a:cubicBezTo>
                  <a:cubicBezTo>
                    <a:pt x="14701" y="29832"/>
                    <a:pt x="14571" y="29512"/>
                    <a:pt x="14751" y="29331"/>
                  </a:cubicBezTo>
                  <a:cubicBezTo>
                    <a:pt x="14812" y="29274"/>
                    <a:pt x="14885" y="29248"/>
                    <a:pt x="14957" y="29248"/>
                  </a:cubicBezTo>
                  <a:close/>
                  <a:moveTo>
                    <a:pt x="14330" y="29588"/>
                  </a:moveTo>
                  <a:cubicBezTo>
                    <a:pt x="14478" y="29588"/>
                    <a:pt x="14621" y="29702"/>
                    <a:pt x="14621" y="29872"/>
                  </a:cubicBezTo>
                  <a:cubicBezTo>
                    <a:pt x="14621" y="30032"/>
                    <a:pt x="14491" y="30163"/>
                    <a:pt x="14330" y="30163"/>
                  </a:cubicBezTo>
                  <a:cubicBezTo>
                    <a:pt x="14080" y="30163"/>
                    <a:pt x="13950" y="29852"/>
                    <a:pt x="14130" y="29672"/>
                  </a:cubicBezTo>
                  <a:cubicBezTo>
                    <a:pt x="14188" y="29614"/>
                    <a:pt x="14260" y="29588"/>
                    <a:pt x="14330" y="29588"/>
                  </a:cubicBezTo>
                  <a:close/>
                  <a:moveTo>
                    <a:pt x="13711" y="29926"/>
                  </a:moveTo>
                  <a:cubicBezTo>
                    <a:pt x="13855" y="29926"/>
                    <a:pt x="13990" y="30038"/>
                    <a:pt x="13990" y="30213"/>
                  </a:cubicBezTo>
                  <a:cubicBezTo>
                    <a:pt x="13990" y="30373"/>
                    <a:pt x="13870" y="30503"/>
                    <a:pt x="13710" y="30503"/>
                  </a:cubicBezTo>
                  <a:cubicBezTo>
                    <a:pt x="13449" y="30503"/>
                    <a:pt x="13329" y="30193"/>
                    <a:pt x="13509" y="30012"/>
                  </a:cubicBezTo>
                  <a:cubicBezTo>
                    <a:pt x="13569" y="29953"/>
                    <a:pt x="13641" y="29926"/>
                    <a:pt x="13711" y="29926"/>
                  </a:cubicBezTo>
                  <a:close/>
                  <a:moveTo>
                    <a:pt x="13077" y="30259"/>
                  </a:moveTo>
                  <a:cubicBezTo>
                    <a:pt x="13226" y="30259"/>
                    <a:pt x="13369" y="30376"/>
                    <a:pt x="13369" y="30553"/>
                  </a:cubicBezTo>
                  <a:cubicBezTo>
                    <a:pt x="13369" y="30703"/>
                    <a:pt x="13239" y="30834"/>
                    <a:pt x="13079" y="30834"/>
                  </a:cubicBezTo>
                  <a:cubicBezTo>
                    <a:pt x="12828" y="30834"/>
                    <a:pt x="12698" y="30523"/>
                    <a:pt x="12878" y="30343"/>
                  </a:cubicBezTo>
                  <a:cubicBezTo>
                    <a:pt x="12936" y="30285"/>
                    <a:pt x="13007" y="30259"/>
                    <a:pt x="13077" y="30259"/>
                  </a:cubicBezTo>
                  <a:close/>
                  <a:moveTo>
                    <a:pt x="12455" y="30599"/>
                  </a:moveTo>
                  <a:cubicBezTo>
                    <a:pt x="12600" y="30599"/>
                    <a:pt x="12738" y="30714"/>
                    <a:pt x="12738" y="30884"/>
                  </a:cubicBezTo>
                  <a:cubicBezTo>
                    <a:pt x="12738" y="31044"/>
                    <a:pt x="12608" y="31164"/>
                    <a:pt x="12458" y="31164"/>
                  </a:cubicBezTo>
                  <a:cubicBezTo>
                    <a:pt x="12207" y="31164"/>
                    <a:pt x="12077" y="30864"/>
                    <a:pt x="12258" y="30683"/>
                  </a:cubicBezTo>
                  <a:cubicBezTo>
                    <a:pt x="12316" y="30625"/>
                    <a:pt x="12386" y="30599"/>
                    <a:pt x="12455" y="30599"/>
                  </a:cubicBezTo>
                  <a:close/>
                  <a:moveTo>
                    <a:pt x="11831" y="30938"/>
                  </a:moveTo>
                  <a:cubicBezTo>
                    <a:pt x="11978" y="30938"/>
                    <a:pt x="12117" y="31049"/>
                    <a:pt x="12117" y="31224"/>
                  </a:cubicBezTo>
                  <a:cubicBezTo>
                    <a:pt x="12117" y="31374"/>
                    <a:pt x="11987" y="31504"/>
                    <a:pt x="11827" y="31504"/>
                  </a:cubicBezTo>
                  <a:cubicBezTo>
                    <a:pt x="11577" y="31504"/>
                    <a:pt x="11456" y="31194"/>
                    <a:pt x="11627" y="31024"/>
                  </a:cubicBezTo>
                  <a:cubicBezTo>
                    <a:pt x="11686" y="30965"/>
                    <a:pt x="11759" y="30938"/>
                    <a:pt x="11831" y="30938"/>
                  </a:cubicBezTo>
                  <a:close/>
                  <a:moveTo>
                    <a:pt x="11203" y="31270"/>
                  </a:moveTo>
                  <a:cubicBezTo>
                    <a:pt x="11348" y="31270"/>
                    <a:pt x="11486" y="31385"/>
                    <a:pt x="11486" y="31555"/>
                  </a:cubicBezTo>
                  <a:cubicBezTo>
                    <a:pt x="11486" y="31705"/>
                    <a:pt x="11356" y="31835"/>
                    <a:pt x="11206" y="31835"/>
                  </a:cubicBezTo>
                  <a:cubicBezTo>
                    <a:pt x="10956" y="31835"/>
                    <a:pt x="10826" y="31534"/>
                    <a:pt x="11006" y="31354"/>
                  </a:cubicBezTo>
                  <a:cubicBezTo>
                    <a:pt x="11064" y="31296"/>
                    <a:pt x="11134" y="31270"/>
                    <a:pt x="11203" y="31270"/>
                  </a:cubicBezTo>
                  <a:close/>
                  <a:moveTo>
                    <a:pt x="10575" y="31605"/>
                  </a:moveTo>
                  <a:cubicBezTo>
                    <a:pt x="10717" y="31605"/>
                    <a:pt x="10856" y="31715"/>
                    <a:pt x="10856" y="31885"/>
                  </a:cubicBezTo>
                  <a:cubicBezTo>
                    <a:pt x="10856" y="32045"/>
                    <a:pt x="10735" y="32165"/>
                    <a:pt x="10575" y="32165"/>
                  </a:cubicBezTo>
                  <a:cubicBezTo>
                    <a:pt x="10335" y="32165"/>
                    <a:pt x="10205" y="31865"/>
                    <a:pt x="10385" y="31685"/>
                  </a:cubicBezTo>
                  <a:cubicBezTo>
                    <a:pt x="10440" y="31630"/>
                    <a:pt x="10508" y="31605"/>
                    <a:pt x="10575" y="31605"/>
                  </a:cubicBezTo>
                  <a:close/>
                  <a:moveTo>
                    <a:pt x="41899" y="0"/>
                  </a:moveTo>
                  <a:lnTo>
                    <a:pt x="9944" y="31945"/>
                  </a:lnTo>
                  <a:cubicBezTo>
                    <a:pt x="10195" y="31945"/>
                    <a:pt x="10315" y="32245"/>
                    <a:pt x="10145" y="32426"/>
                  </a:cubicBezTo>
                  <a:cubicBezTo>
                    <a:pt x="10087" y="32480"/>
                    <a:pt x="10016" y="32505"/>
                    <a:pt x="9947" y="32505"/>
                  </a:cubicBezTo>
                  <a:cubicBezTo>
                    <a:pt x="9802" y="32505"/>
                    <a:pt x="9664" y="32395"/>
                    <a:pt x="9664" y="32225"/>
                  </a:cubicBezTo>
                  <a:lnTo>
                    <a:pt x="9664" y="32215"/>
                  </a:lnTo>
                  <a:lnTo>
                    <a:pt x="9514" y="32366"/>
                  </a:lnTo>
                  <a:cubicBezTo>
                    <a:pt x="9564" y="32416"/>
                    <a:pt x="9594" y="32486"/>
                    <a:pt x="9594" y="32556"/>
                  </a:cubicBezTo>
                  <a:cubicBezTo>
                    <a:pt x="9594" y="32706"/>
                    <a:pt x="9464" y="32836"/>
                    <a:pt x="9313" y="32836"/>
                  </a:cubicBezTo>
                  <a:cubicBezTo>
                    <a:pt x="9243" y="32836"/>
                    <a:pt x="9173" y="32806"/>
                    <a:pt x="9123" y="32756"/>
                  </a:cubicBezTo>
                  <a:lnTo>
                    <a:pt x="8953" y="32926"/>
                  </a:lnTo>
                  <a:cubicBezTo>
                    <a:pt x="8943" y="33047"/>
                    <a:pt x="8843" y="33137"/>
                    <a:pt x="8723" y="33157"/>
                  </a:cubicBezTo>
                  <a:lnTo>
                    <a:pt x="0" y="41889"/>
                  </a:lnTo>
                  <a:lnTo>
                    <a:pt x="8883" y="41889"/>
                  </a:lnTo>
                  <a:lnTo>
                    <a:pt x="28194" y="22578"/>
                  </a:lnTo>
                  <a:lnTo>
                    <a:pt x="28194" y="22578"/>
                  </a:lnTo>
                  <a:cubicBezTo>
                    <a:pt x="28156" y="22594"/>
                    <a:pt x="28114" y="22602"/>
                    <a:pt x="28070" y="22602"/>
                  </a:cubicBezTo>
                  <a:cubicBezTo>
                    <a:pt x="27789" y="22602"/>
                    <a:pt x="27649" y="22262"/>
                    <a:pt x="27849" y="22061"/>
                  </a:cubicBezTo>
                  <a:cubicBezTo>
                    <a:pt x="27915" y="21996"/>
                    <a:pt x="27994" y="21967"/>
                    <a:pt x="28073" y="21967"/>
                  </a:cubicBezTo>
                  <a:cubicBezTo>
                    <a:pt x="28235" y="21967"/>
                    <a:pt x="28390" y="22092"/>
                    <a:pt x="28390" y="22282"/>
                  </a:cubicBezTo>
                  <a:cubicBezTo>
                    <a:pt x="28390" y="22326"/>
                    <a:pt x="28382" y="22368"/>
                    <a:pt x="28366" y="22406"/>
                  </a:cubicBezTo>
                  <a:lnTo>
                    <a:pt x="28366" y="22406"/>
                  </a:lnTo>
                  <a:lnTo>
                    <a:pt x="28540" y="22232"/>
                  </a:lnTo>
                  <a:cubicBezTo>
                    <a:pt x="28320" y="22151"/>
                    <a:pt x="28260" y="21871"/>
                    <a:pt x="28420" y="21711"/>
                  </a:cubicBezTo>
                  <a:cubicBezTo>
                    <a:pt x="28485" y="21646"/>
                    <a:pt x="28566" y="21616"/>
                    <a:pt x="28646" y="21616"/>
                  </a:cubicBezTo>
                  <a:cubicBezTo>
                    <a:pt x="28775" y="21616"/>
                    <a:pt x="28901" y="21695"/>
                    <a:pt x="28951" y="21831"/>
                  </a:cubicBezTo>
                  <a:lnTo>
                    <a:pt x="29001" y="21771"/>
                  </a:lnTo>
                  <a:cubicBezTo>
                    <a:pt x="28961" y="21711"/>
                    <a:pt x="28941" y="21651"/>
                    <a:pt x="28941" y="21581"/>
                  </a:cubicBezTo>
                  <a:cubicBezTo>
                    <a:pt x="28941" y="21400"/>
                    <a:pt x="29091" y="21260"/>
                    <a:pt x="29261" y="21260"/>
                  </a:cubicBezTo>
                  <a:cubicBezTo>
                    <a:pt x="29331" y="21260"/>
                    <a:pt x="29402" y="21280"/>
                    <a:pt x="29452" y="21320"/>
                  </a:cubicBezTo>
                  <a:lnTo>
                    <a:pt x="29562" y="21210"/>
                  </a:lnTo>
                  <a:cubicBezTo>
                    <a:pt x="29562" y="21050"/>
                    <a:pt x="29702" y="20910"/>
                    <a:pt x="29862" y="20910"/>
                  </a:cubicBezTo>
                  <a:lnTo>
                    <a:pt x="45905" y="4877"/>
                  </a:lnTo>
                  <a:lnTo>
                    <a:pt x="45875" y="4847"/>
                  </a:lnTo>
                  <a:cubicBezTo>
                    <a:pt x="43782" y="5799"/>
                    <a:pt x="41468" y="6600"/>
                    <a:pt x="40467" y="6600"/>
                  </a:cubicBezTo>
                  <a:cubicBezTo>
                    <a:pt x="40217" y="6600"/>
                    <a:pt x="40036" y="6550"/>
                    <a:pt x="39976" y="6439"/>
                  </a:cubicBezTo>
                  <a:cubicBezTo>
                    <a:pt x="39726" y="5919"/>
                    <a:pt x="41729" y="4307"/>
                    <a:pt x="43932" y="2915"/>
                  </a:cubicBezTo>
                  <a:cubicBezTo>
                    <a:pt x="43161" y="2013"/>
                    <a:pt x="42480" y="1032"/>
                    <a:pt x="41899" y="0"/>
                  </a:cubicBez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4"/>
            <p:cNvSpPr/>
            <p:nvPr/>
          </p:nvSpPr>
          <p:spPr>
            <a:xfrm>
              <a:off x="7056850" y="1914300"/>
              <a:ext cx="3539" cy="3539"/>
            </a:xfrm>
            <a:custGeom>
              <a:rect b="b" l="l" r="r" t="t"/>
              <a:pathLst>
                <a:path extrusionOk="0" h="312" w="312">
                  <a:moveTo>
                    <a:pt x="311" y="1"/>
                  </a:moveTo>
                  <a:lnTo>
                    <a:pt x="311" y="1"/>
                  </a:lnTo>
                  <a:cubicBezTo>
                    <a:pt x="141" y="11"/>
                    <a:pt x="11" y="141"/>
                    <a:pt x="1" y="311"/>
                  </a:cubicBezTo>
                  <a:lnTo>
                    <a:pt x="311"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4"/>
            <p:cNvSpPr/>
            <p:nvPr/>
          </p:nvSpPr>
          <p:spPr>
            <a:xfrm>
              <a:off x="7049920" y="1918395"/>
              <a:ext cx="5694" cy="5796"/>
            </a:xfrm>
            <a:custGeom>
              <a:rect b="b" l="l" r="r" t="t"/>
              <a:pathLst>
                <a:path extrusionOk="0" h="511" w="502">
                  <a:moveTo>
                    <a:pt x="311" y="0"/>
                  </a:moveTo>
                  <a:cubicBezTo>
                    <a:pt x="141" y="0"/>
                    <a:pt x="1" y="140"/>
                    <a:pt x="1" y="321"/>
                  </a:cubicBezTo>
                  <a:cubicBezTo>
                    <a:pt x="1" y="391"/>
                    <a:pt x="21" y="451"/>
                    <a:pt x="61" y="511"/>
                  </a:cubicBezTo>
                  <a:lnTo>
                    <a:pt x="502" y="60"/>
                  </a:lnTo>
                  <a:cubicBezTo>
                    <a:pt x="452" y="20"/>
                    <a:pt x="381" y="0"/>
                    <a:pt x="31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4"/>
            <p:cNvSpPr/>
            <p:nvPr/>
          </p:nvSpPr>
          <p:spPr>
            <a:xfrm>
              <a:off x="7041515" y="1922478"/>
              <a:ext cx="8416" cy="6942"/>
            </a:xfrm>
            <a:custGeom>
              <a:rect b="b" l="l" r="r" t="t"/>
              <a:pathLst>
                <a:path extrusionOk="0" h="612" w="742">
                  <a:moveTo>
                    <a:pt x="441" y="1"/>
                  </a:moveTo>
                  <a:cubicBezTo>
                    <a:pt x="91" y="1"/>
                    <a:pt x="1" y="491"/>
                    <a:pt x="331" y="612"/>
                  </a:cubicBezTo>
                  <a:lnTo>
                    <a:pt x="742" y="201"/>
                  </a:lnTo>
                  <a:cubicBezTo>
                    <a:pt x="692" y="81"/>
                    <a:pt x="572" y="1"/>
                    <a:pt x="44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4"/>
            <p:cNvSpPr/>
            <p:nvPr/>
          </p:nvSpPr>
          <p:spPr>
            <a:xfrm>
              <a:off x="7034710" y="1926460"/>
              <a:ext cx="8416" cy="7214"/>
            </a:xfrm>
            <a:custGeom>
              <a:rect b="b" l="l" r="r" t="t"/>
              <a:pathLst>
                <a:path extrusionOk="0" h="636" w="742">
                  <a:moveTo>
                    <a:pt x="421" y="0"/>
                  </a:moveTo>
                  <a:cubicBezTo>
                    <a:pt x="140" y="0"/>
                    <a:pt x="0" y="341"/>
                    <a:pt x="200" y="541"/>
                  </a:cubicBezTo>
                  <a:cubicBezTo>
                    <a:pt x="265" y="606"/>
                    <a:pt x="345" y="635"/>
                    <a:pt x="424" y="635"/>
                  </a:cubicBezTo>
                  <a:cubicBezTo>
                    <a:pt x="586" y="635"/>
                    <a:pt x="741" y="510"/>
                    <a:pt x="741" y="321"/>
                  </a:cubicBezTo>
                  <a:cubicBezTo>
                    <a:pt x="741" y="140"/>
                    <a:pt x="601" y="0"/>
                    <a:pt x="42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4"/>
            <p:cNvSpPr/>
            <p:nvPr/>
          </p:nvSpPr>
          <p:spPr>
            <a:xfrm>
              <a:off x="7027666" y="1930429"/>
              <a:ext cx="8416" cy="7214"/>
            </a:xfrm>
            <a:custGeom>
              <a:rect b="b" l="l" r="r" t="t"/>
              <a:pathLst>
                <a:path extrusionOk="0" h="636" w="742">
                  <a:moveTo>
                    <a:pt x="431" y="1"/>
                  </a:moveTo>
                  <a:cubicBezTo>
                    <a:pt x="140" y="1"/>
                    <a:pt x="0" y="341"/>
                    <a:pt x="200" y="541"/>
                  </a:cubicBezTo>
                  <a:cubicBezTo>
                    <a:pt x="266" y="607"/>
                    <a:pt x="346" y="636"/>
                    <a:pt x="424" y="636"/>
                  </a:cubicBezTo>
                  <a:cubicBezTo>
                    <a:pt x="586" y="636"/>
                    <a:pt x="741" y="510"/>
                    <a:pt x="741" y="321"/>
                  </a:cubicBezTo>
                  <a:cubicBezTo>
                    <a:pt x="741" y="141"/>
                    <a:pt x="601" y="1"/>
                    <a:pt x="43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4"/>
            <p:cNvSpPr/>
            <p:nvPr/>
          </p:nvSpPr>
          <p:spPr>
            <a:xfrm>
              <a:off x="7020736" y="1934524"/>
              <a:ext cx="8303" cy="7100"/>
            </a:xfrm>
            <a:custGeom>
              <a:rect b="b" l="l" r="r" t="t"/>
              <a:pathLst>
                <a:path extrusionOk="0" h="626" w="732">
                  <a:moveTo>
                    <a:pt x="421" y="0"/>
                  </a:moveTo>
                  <a:cubicBezTo>
                    <a:pt x="141" y="0"/>
                    <a:pt x="0" y="341"/>
                    <a:pt x="201" y="531"/>
                  </a:cubicBezTo>
                  <a:cubicBezTo>
                    <a:pt x="266" y="596"/>
                    <a:pt x="345" y="625"/>
                    <a:pt x="421" y="625"/>
                  </a:cubicBezTo>
                  <a:cubicBezTo>
                    <a:pt x="581" y="625"/>
                    <a:pt x="731" y="500"/>
                    <a:pt x="731" y="311"/>
                  </a:cubicBezTo>
                  <a:cubicBezTo>
                    <a:pt x="731" y="140"/>
                    <a:pt x="591" y="0"/>
                    <a:pt x="42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4"/>
            <p:cNvSpPr/>
            <p:nvPr/>
          </p:nvSpPr>
          <p:spPr>
            <a:xfrm>
              <a:off x="7013692" y="1938494"/>
              <a:ext cx="8303" cy="7100"/>
            </a:xfrm>
            <a:custGeom>
              <a:rect b="b" l="l" r="r" t="t"/>
              <a:pathLst>
                <a:path extrusionOk="0" h="626" w="732">
                  <a:moveTo>
                    <a:pt x="421" y="1"/>
                  </a:moveTo>
                  <a:cubicBezTo>
                    <a:pt x="141" y="1"/>
                    <a:pt x="0" y="331"/>
                    <a:pt x="201" y="531"/>
                  </a:cubicBezTo>
                  <a:cubicBezTo>
                    <a:pt x="266" y="597"/>
                    <a:pt x="345" y="626"/>
                    <a:pt x="422" y="626"/>
                  </a:cubicBezTo>
                  <a:cubicBezTo>
                    <a:pt x="581" y="626"/>
                    <a:pt x="731" y="500"/>
                    <a:pt x="731" y="311"/>
                  </a:cubicBezTo>
                  <a:cubicBezTo>
                    <a:pt x="731" y="131"/>
                    <a:pt x="591" y="1"/>
                    <a:pt x="42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4"/>
            <p:cNvSpPr/>
            <p:nvPr/>
          </p:nvSpPr>
          <p:spPr>
            <a:xfrm>
              <a:off x="7006762" y="1942475"/>
              <a:ext cx="8189" cy="7100"/>
            </a:xfrm>
            <a:custGeom>
              <a:rect b="b" l="l" r="r" t="t"/>
              <a:pathLst>
                <a:path extrusionOk="0" h="626" w="722">
                  <a:moveTo>
                    <a:pt x="411" y="0"/>
                  </a:moveTo>
                  <a:cubicBezTo>
                    <a:pt x="141" y="0"/>
                    <a:pt x="1" y="341"/>
                    <a:pt x="191" y="531"/>
                  </a:cubicBezTo>
                  <a:cubicBezTo>
                    <a:pt x="256" y="596"/>
                    <a:pt x="335" y="625"/>
                    <a:pt x="412" y="625"/>
                  </a:cubicBezTo>
                  <a:cubicBezTo>
                    <a:pt x="571" y="625"/>
                    <a:pt x="722" y="500"/>
                    <a:pt x="722" y="311"/>
                  </a:cubicBezTo>
                  <a:cubicBezTo>
                    <a:pt x="722" y="140"/>
                    <a:pt x="581" y="0"/>
                    <a:pt x="41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4"/>
            <p:cNvSpPr/>
            <p:nvPr/>
          </p:nvSpPr>
          <p:spPr>
            <a:xfrm>
              <a:off x="6999718" y="1946445"/>
              <a:ext cx="8189" cy="7100"/>
            </a:xfrm>
            <a:custGeom>
              <a:rect b="b" l="l" r="r" t="t"/>
              <a:pathLst>
                <a:path extrusionOk="0" h="626" w="722">
                  <a:moveTo>
                    <a:pt x="411" y="1"/>
                  </a:moveTo>
                  <a:cubicBezTo>
                    <a:pt x="141" y="1"/>
                    <a:pt x="1" y="331"/>
                    <a:pt x="191" y="531"/>
                  </a:cubicBezTo>
                  <a:cubicBezTo>
                    <a:pt x="256" y="596"/>
                    <a:pt x="335" y="626"/>
                    <a:pt x="412" y="626"/>
                  </a:cubicBezTo>
                  <a:cubicBezTo>
                    <a:pt x="571" y="626"/>
                    <a:pt x="722" y="500"/>
                    <a:pt x="722" y="311"/>
                  </a:cubicBezTo>
                  <a:cubicBezTo>
                    <a:pt x="722" y="141"/>
                    <a:pt x="582" y="1"/>
                    <a:pt x="41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4"/>
            <p:cNvSpPr/>
            <p:nvPr/>
          </p:nvSpPr>
          <p:spPr>
            <a:xfrm>
              <a:off x="6992674" y="1950426"/>
              <a:ext cx="8189" cy="7044"/>
            </a:xfrm>
            <a:custGeom>
              <a:rect b="b" l="l" r="r" t="t"/>
              <a:pathLst>
                <a:path extrusionOk="0" h="621" w="722">
                  <a:moveTo>
                    <a:pt x="411" y="0"/>
                  </a:moveTo>
                  <a:cubicBezTo>
                    <a:pt x="141" y="0"/>
                    <a:pt x="1" y="331"/>
                    <a:pt x="191" y="531"/>
                  </a:cubicBezTo>
                  <a:cubicBezTo>
                    <a:pt x="256" y="593"/>
                    <a:pt x="335" y="621"/>
                    <a:pt x="412" y="621"/>
                  </a:cubicBezTo>
                  <a:cubicBezTo>
                    <a:pt x="571" y="621"/>
                    <a:pt x="722" y="500"/>
                    <a:pt x="722" y="311"/>
                  </a:cubicBezTo>
                  <a:cubicBezTo>
                    <a:pt x="722" y="140"/>
                    <a:pt x="592" y="0"/>
                    <a:pt x="41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4"/>
            <p:cNvSpPr/>
            <p:nvPr/>
          </p:nvSpPr>
          <p:spPr>
            <a:xfrm>
              <a:off x="6985744" y="1954396"/>
              <a:ext cx="8076" cy="6987"/>
            </a:xfrm>
            <a:custGeom>
              <a:rect b="b" l="l" r="r" t="t"/>
              <a:pathLst>
                <a:path extrusionOk="0" h="616" w="712">
                  <a:moveTo>
                    <a:pt x="412" y="1"/>
                  </a:moveTo>
                  <a:cubicBezTo>
                    <a:pt x="131" y="1"/>
                    <a:pt x="1" y="331"/>
                    <a:pt x="191" y="521"/>
                  </a:cubicBezTo>
                  <a:cubicBezTo>
                    <a:pt x="254" y="587"/>
                    <a:pt x="331" y="616"/>
                    <a:pt x="407" y="616"/>
                  </a:cubicBezTo>
                  <a:cubicBezTo>
                    <a:pt x="562" y="616"/>
                    <a:pt x="712" y="493"/>
                    <a:pt x="712" y="311"/>
                  </a:cubicBezTo>
                  <a:cubicBezTo>
                    <a:pt x="712" y="141"/>
                    <a:pt x="582" y="1"/>
                    <a:pt x="412"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4"/>
            <p:cNvSpPr/>
            <p:nvPr/>
          </p:nvSpPr>
          <p:spPr>
            <a:xfrm>
              <a:off x="6978621" y="1958366"/>
              <a:ext cx="8167" cy="6942"/>
            </a:xfrm>
            <a:custGeom>
              <a:rect b="b" l="l" r="r" t="t"/>
              <a:pathLst>
                <a:path extrusionOk="0" h="612" w="720">
                  <a:moveTo>
                    <a:pt x="407" y="1"/>
                  </a:moveTo>
                  <a:cubicBezTo>
                    <a:pt x="134" y="1"/>
                    <a:pt x="1" y="334"/>
                    <a:pt x="198" y="522"/>
                  </a:cubicBezTo>
                  <a:cubicBezTo>
                    <a:pt x="260" y="584"/>
                    <a:pt x="337" y="612"/>
                    <a:pt x="412" y="612"/>
                  </a:cubicBezTo>
                  <a:cubicBezTo>
                    <a:pt x="569" y="612"/>
                    <a:pt x="719" y="491"/>
                    <a:pt x="719" y="301"/>
                  </a:cubicBezTo>
                  <a:cubicBezTo>
                    <a:pt x="719" y="131"/>
                    <a:pt x="589" y="1"/>
                    <a:pt x="419" y="1"/>
                  </a:cubicBezTo>
                  <a:cubicBezTo>
                    <a:pt x="415" y="1"/>
                    <a:pt x="411" y="1"/>
                    <a:pt x="407"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4"/>
            <p:cNvSpPr/>
            <p:nvPr/>
          </p:nvSpPr>
          <p:spPr>
            <a:xfrm>
              <a:off x="6971668" y="1962347"/>
              <a:ext cx="8189" cy="6908"/>
            </a:xfrm>
            <a:custGeom>
              <a:rect b="b" l="l" r="r" t="t"/>
              <a:pathLst>
                <a:path extrusionOk="0" h="609" w="722">
                  <a:moveTo>
                    <a:pt x="411" y="1"/>
                  </a:moveTo>
                  <a:cubicBezTo>
                    <a:pt x="140" y="1"/>
                    <a:pt x="0" y="321"/>
                    <a:pt x="191" y="521"/>
                  </a:cubicBezTo>
                  <a:cubicBezTo>
                    <a:pt x="254" y="582"/>
                    <a:pt x="331" y="609"/>
                    <a:pt x="407" y="609"/>
                  </a:cubicBezTo>
                  <a:cubicBezTo>
                    <a:pt x="568" y="609"/>
                    <a:pt x="721" y="485"/>
                    <a:pt x="721" y="301"/>
                  </a:cubicBezTo>
                  <a:cubicBezTo>
                    <a:pt x="721" y="131"/>
                    <a:pt x="581" y="1"/>
                    <a:pt x="41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4"/>
            <p:cNvSpPr/>
            <p:nvPr/>
          </p:nvSpPr>
          <p:spPr>
            <a:xfrm>
              <a:off x="6964624" y="1966215"/>
              <a:ext cx="8076" cy="6930"/>
            </a:xfrm>
            <a:custGeom>
              <a:rect b="b" l="l" r="r" t="t"/>
              <a:pathLst>
                <a:path extrusionOk="0" h="611" w="712">
                  <a:moveTo>
                    <a:pt x="411" y="0"/>
                  </a:moveTo>
                  <a:cubicBezTo>
                    <a:pt x="131" y="0"/>
                    <a:pt x="0" y="330"/>
                    <a:pt x="191" y="521"/>
                  </a:cubicBezTo>
                  <a:cubicBezTo>
                    <a:pt x="253" y="583"/>
                    <a:pt x="330" y="611"/>
                    <a:pt x="406" y="611"/>
                  </a:cubicBezTo>
                  <a:cubicBezTo>
                    <a:pt x="562" y="611"/>
                    <a:pt x="711" y="492"/>
                    <a:pt x="711" y="310"/>
                  </a:cubicBezTo>
                  <a:cubicBezTo>
                    <a:pt x="711" y="140"/>
                    <a:pt x="571" y="0"/>
                    <a:pt x="41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4"/>
            <p:cNvSpPr/>
            <p:nvPr/>
          </p:nvSpPr>
          <p:spPr>
            <a:xfrm>
              <a:off x="6957581" y="1970185"/>
              <a:ext cx="7962" cy="6908"/>
            </a:xfrm>
            <a:custGeom>
              <a:rect b="b" l="l" r="r" t="t"/>
              <a:pathLst>
                <a:path extrusionOk="0" h="609" w="702">
                  <a:moveTo>
                    <a:pt x="401" y="1"/>
                  </a:moveTo>
                  <a:cubicBezTo>
                    <a:pt x="131" y="1"/>
                    <a:pt x="1" y="331"/>
                    <a:pt x="191" y="521"/>
                  </a:cubicBezTo>
                  <a:cubicBezTo>
                    <a:pt x="251" y="582"/>
                    <a:pt x="325" y="609"/>
                    <a:pt x="398" y="609"/>
                  </a:cubicBezTo>
                  <a:cubicBezTo>
                    <a:pt x="553" y="609"/>
                    <a:pt x="701" y="485"/>
                    <a:pt x="701" y="301"/>
                  </a:cubicBezTo>
                  <a:cubicBezTo>
                    <a:pt x="701" y="131"/>
                    <a:pt x="571" y="1"/>
                    <a:pt x="40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4"/>
            <p:cNvSpPr/>
            <p:nvPr/>
          </p:nvSpPr>
          <p:spPr>
            <a:xfrm>
              <a:off x="6950571" y="1974155"/>
              <a:ext cx="7928" cy="6806"/>
            </a:xfrm>
            <a:custGeom>
              <a:rect b="b" l="l" r="r" t="t"/>
              <a:pathLst>
                <a:path extrusionOk="0" h="600" w="699">
                  <a:moveTo>
                    <a:pt x="386" y="1"/>
                  </a:moveTo>
                  <a:cubicBezTo>
                    <a:pt x="124" y="1"/>
                    <a:pt x="0" y="324"/>
                    <a:pt x="188" y="512"/>
                  </a:cubicBezTo>
                  <a:cubicBezTo>
                    <a:pt x="249" y="573"/>
                    <a:pt x="323" y="600"/>
                    <a:pt x="396" y="600"/>
                  </a:cubicBezTo>
                  <a:cubicBezTo>
                    <a:pt x="551" y="600"/>
                    <a:pt x="699" y="478"/>
                    <a:pt x="699" y="301"/>
                  </a:cubicBezTo>
                  <a:cubicBezTo>
                    <a:pt x="699" y="131"/>
                    <a:pt x="568" y="1"/>
                    <a:pt x="398" y="1"/>
                  </a:cubicBezTo>
                  <a:cubicBezTo>
                    <a:pt x="394" y="1"/>
                    <a:pt x="390" y="1"/>
                    <a:pt x="38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4"/>
            <p:cNvSpPr/>
            <p:nvPr/>
          </p:nvSpPr>
          <p:spPr>
            <a:xfrm>
              <a:off x="6943493" y="1978023"/>
              <a:ext cx="7962" cy="6828"/>
            </a:xfrm>
            <a:custGeom>
              <a:rect b="b" l="l" r="r" t="t"/>
              <a:pathLst>
                <a:path extrusionOk="0" h="602" w="702">
                  <a:moveTo>
                    <a:pt x="401" y="0"/>
                  </a:moveTo>
                  <a:cubicBezTo>
                    <a:pt x="131" y="0"/>
                    <a:pt x="1" y="321"/>
                    <a:pt x="191" y="511"/>
                  </a:cubicBezTo>
                  <a:cubicBezTo>
                    <a:pt x="253" y="573"/>
                    <a:pt x="329" y="601"/>
                    <a:pt x="404" y="601"/>
                  </a:cubicBezTo>
                  <a:cubicBezTo>
                    <a:pt x="557" y="601"/>
                    <a:pt x="702" y="483"/>
                    <a:pt x="702" y="301"/>
                  </a:cubicBezTo>
                  <a:cubicBezTo>
                    <a:pt x="702" y="131"/>
                    <a:pt x="572" y="0"/>
                    <a:pt x="40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4"/>
            <p:cNvSpPr/>
            <p:nvPr/>
          </p:nvSpPr>
          <p:spPr>
            <a:xfrm>
              <a:off x="6936450" y="1981879"/>
              <a:ext cx="7962" cy="6828"/>
            </a:xfrm>
            <a:custGeom>
              <a:rect b="b" l="l" r="r" t="t"/>
              <a:pathLst>
                <a:path extrusionOk="0" h="602" w="702">
                  <a:moveTo>
                    <a:pt x="401" y="1"/>
                  </a:moveTo>
                  <a:cubicBezTo>
                    <a:pt x="131" y="1"/>
                    <a:pt x="1" y="331"/>
                    <a:pt x="191" y="512"/>
                  </a:cubicBezTo>
                  <a:cubicBezTo>
                    <a:pt x="250" y="574"/>
                    <a:pt x="325" y="602"/>
                    <a:pt x="399" y="602"/>
                  </a:cubicBezTo>
                  <a:cubicBezTo>
                    <a:pt x="552" y="602"/>
                    <a:pt x="702" y="483"/>
                    <a:pt x="702" y="301"/>
                  </a:cubicBezTo>
                  <a:cubicBezTo>
                    <a:pt x="702" y="141"/>
                    <a:pt x="562" y="1"/>
                    <a:pt x="40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4"/>
            <p:cNvSpPr/>
            <p:nvPr/>
          </p:nvSpPr>
          <p:spPr>
            <a:xfrm>
              <a:off x="6929417" y="1985860"/>
              <a:ext cx="7838" cy="6749"/>
            </a:xfrm>
            <a:custGeom>
              <a:rect b="b" l="l" r="r" t="t"/>
              <a:pathLst>
                <a:path extrusionOk="0" h="595" w="691">
                  <a:moveTo>
                    <a:pt x="391" y="0"/>
                  </a:moveTo>
                  <a:cubicBezTo>
                    <a:pt x="130" y="0"/>
                    <a:pt x="0" y="321"/>
                    <a:pt x="190" y="511"/>
                  </a:cubicBezTo>
                  <a:cubicBezTo>
                    <a:pt x="248" y="568"/>
                    <a:pt x="319" y="594"/>
                    <a:pt x="390" y="594"/>
                  </a:cubicBezTo>
                  <a:cubicBezTo>
                    <a:pt x="542" y="594"/>
                    <a:pt x="691" y="475"/>
                    <a:pt x="691" y="291"/>
                  </a:cubicBezTo>
                  <a:cubicBezTo>
                    <a:pt x="691" y="131"/>
                    <a:pt x="561" y="0"/>
                    <a:pt x="39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4"/>
            <p:cNvSpPr/>
            <p:nvPr/>
          </p:nvSpPr>
          <p:spPr>
            <a:xfrm>
              <a:off x="6922260" y="1989717"/>
              <a:ext cx="7962" cy="6760"/>
            </a:xfrm>
            <a:custGeom>
              <a:rect b="b" l="l" r="r" t="t"/>
              <a:pathLst>
                <a:path extrusionOk="0" h="596" w="702">
                  <a:moveTo>
                    <a:pt x="401" y="1"/>
                  </a:moveTo>
                  <a:cubicBezTo>
                    <a:pt x="140" y="1"/>
                    <a:pt x="0" y="321"/>
                    <a:pt x="190" y="512"/>
                  </a:cubicBezTo>
                  <a:cubicBezTo>
                    <a:pt x="251" y="569"/>
                    <a:pt x="326" y="595"/>
                    <a:pt x="398" y="595"/>
                  </a:cubicBezTo>
                  <a:cubicBezTo>
                    <a:pt x="553" y="595"/>
                    <a:pt x="701" y="478"/>
                    <a:pt x="701" y="301"/>
                  </a:cubicBezTo>
                  <a:cubicBezTo>
                    <a:pt x="701" y="131"/>
                    <a:pt x="571" y="1"/>
                    <a:pt x="40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4"/>
            <p:cNvSpPr/>
            <p:nvPr/>
          </p:nvSpPr>
          <p:spPr>
            <a:xfrm>
              <a:off x="6915330" y="1993584"/>
              <a:ext cx="7736" cy="6715"/>
            </a:xfrm>
            <a:custGeom>
              <a:rect b="b" l="l" r="r" t="t"/>
              <a:pathLst>
                <a:path extrusionOk="0" h="592" w="682">
                  <a:moveTo>
                    <a:pt x="391" y="0"/>
                  </a:moveTo>
                  <a:cubicBezTo>
                    <a:pt x="130" y="0"/>
                    <a:pt x="0" y="321"/>
                    <a:pt x="181" y="501"/>
                  </a:cubicBezTo>
                  <a:cubicBezTo>
                    <a:pt x="243" y="564"/>
                    <a:pt x="319" y="592"/>
                    <a:pt x="392" y="592"/>
                  </a:cubicBezTo>
                  <a:cubicBezTo>
                    <a:pt x="541" y="592"/>
                    <a:pt x="681" y="476"/>
                    <a:pt x="681" y="301"/>
                  </a:cubicBezTo>
                  <a:cubicBezTo>
                    <a:pt x="681" y="131"/>
                    <a:pt x="551" y="0"/>
                    <a:pt x="39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4"/>
            <p:cNvSpPr/>
            <p:nvPr/>
          </p:nvSpPr>
          <p:spPr>
            <a:xfrm>
              <a:off x="6908173" y="1997441"/>
              <a:ext cx="7849" cy="6726"/>
            </a:xfrm>
            <a:custGeom>
              <a:rect b="b" l="l" r="r" t="t"/>
              <a:pathLst>
                <a:path extrusionOk="0" h="593" w="692">
                  <a:moveTo>
                    <a:pt x="401" y="1"/>
                  </a:moveTo>
                  <a:cubicBezTo>
                    <a:pt x="131" y="1"/>
                    <a:pt x="0" y="321"/>
                    <a:pt x="191" y="502"/>
                  </a:cubicBezTo>
                  <a:cubicBezTo>
                    <a:pt x="250" y="564"/>
                    <a:pt x="324" y="592"/>
                    <a:pt x="398" y="592"/>
                  </a:cubicBezTo>
                  <a:cubicBezTo>
                    <a:pt x="547" y="592"/>
                    <a:pt x="691" y="476"/>
                    <a:pt x="691" y="301"/>
                  </a:cubicBezTo>
                  <a:cubicBezTo>
                    <a:pt x="691" y="131"/>
                    <a:pt x="561" y="1"/>
                    <a:pt x="40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4"/>
            <p:cNvSpPr/>
            <p:nvPr/>
          </p:nvSpPr>
          <p:spPr>
            <a:xfrm>
              <a:off x="6901129" y="2001309"/>
              <a:ext cx="7736" cy="6635"/>
            </a:xfrm>
            <a:custGeom>
              <a:rect b="b" l="l" r="r" t="t"/>
              <a:pathLst>
                <a:path extrusionOk="0" h="585" w="682">
                  <a:moveTo>
                    <a:pt x="391" y="0"/>
                  </a:moveTo>
                  <a:cubicBezTo>
                    <a:pt x="131" y="0"/>
                    <a:pt x="1" y="321"/>
                    <a:pt x="191" y="501"/>
                  </a:cubicBezTo>
                  <a:cubicBezTo>
                    <a:pt x="249" y="559"/>
                    <a:pt x="320" y="585"/>
                    <a:pt x="391" y="585"/>
                  </a:cubicBezTo>
                  <a:cubicBezTo>
                    <a:pt x="539" y="585"/>
                    <a:pt x="681" y="470"/>
                    <a:pt x="681" y="301"/>
                  </a:cubicBezTo>
                  <a:cubicBezTo>
                    <a:pt x="681" y="131"/>
                    <a:pt x="551" y="0"/>
                    <a:pt x="39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4"/>
            <p:cNvSpPr/>
            <p:nvPr/>
          </p:nvSpPr>
          <p:spPr>
            <a:xfrm>
              <a:off x="6894085" y="2005165"/>
              <a:ext cx="7736" cy="6647"/>
            </a:xfrm>
            <a:custGeom>
              <a:rect b="b" l="l" r="r" t="t"/>
              <a:pathLst>
                <a:path extrusionOk="0" h="586" w="682">
                  <a:moveTo>
                    <a:pt x="391" y="1"/>
                  </a:moveTo>
                  <a:cubicBezTo>
                    <a:pt x="131" y="1"/>
                    <a:pt x="1" y="311"/>
                    <a:pt x="181" y="502"/>
                  </a:cubicBezTo>
                  <a:cubicBezTo>
                    <a:pt x="239" y="559"/>
                    <a:pt x="311" y="585"/>
                    <a:pt x="382" y="585"/>
                  </a:cubicBezTo>
                  <a:cubicBezTo>
                    <a:pt x="533" y="585"/>
                    <a:pt x="682" y="468"/>
                    <a:pt x="682" y="291"/>
                  </a:cubicBezTo>
                  <a:cubicBezTo>
                    <a:pt x="682" y="131"/>
                    <a:pt x="551" y="1"/>
                    <a:pt x="39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4"/>
            <p:cNvSpPr/>
            <p:nvPr/>
          </p:nvSpPr>
          <p:spPr>
            <a:xfrm>
              <a:off x="6887042" y="2009033"/>
              <a:ext cx="7622" cy="6635"/>
            </a:xfrm>
            <a:custGeom>
              <a:rect b="b" l="l" r="r" t="t"/>
              <a:pathLst>
                <a:path extrusionOk="0" h="585" w="672">
                  <a:moveTo>
                    <a:pt x="381" y="0"/>
                  </a:moveTo>
                  <a:cubicBezTo>
                    <a:pt x="121" y="0"/>
                    <a:pt x="1" y="311"/>
                    <a:pt x="181" y="501"/>
                  </a:cubicBezTo>
                  <a:cubicBezTo>
                    <a:pt x="239" y="559"/>
                    <a:pt x="310" y="585"/>
                    <a:pt x="380" y="585"/>
                  </a:cubicBezTo>
                  <a:cubicBezTo>
                    <a:pt x="528" y="585"/>
                    <a:pt x="672" y="468"/>
                    <a:pt x="672" y="291"/>
                  </a:cubicBezTo>
                  <a:cubicBezTo>
                    <a:pt x="672" y="130"/>
                    <a:pt x="542" y="0"/>
                    <a:pt x="38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4"/>
            <p:cNvSpPr/>
            <p:nvPr/>
          </p:nvSpPr>
          <p:spPr>
            <a:xfrm>
              <a:off x="6879885" y="2012889"/>
              <a:ext cx="7622" cy="6556"/>
            </a:xfrm>
            <a:custGeom>
              <a:rect b="b" l="l" r="r" t="t"/>
              <a:pathLst>
                <a:path extrusionOk="0" h="578" w="672">
                  <a:moveTo>
                    <a:pt x="391" y="1"/>
                  </a:moveTo>
                  <a:cubicBezTo>
                    <a:pt x="131" y="1"/>
                    <a:pt x="1" y="311"/>
                    <a:pt x="181" y="491"/>
                  </a:cubicBezTo>
                  <a:cubicBezTo>
                    <a:pt x="240" y="551"/>
                    <a:pt x="314" y="578"/>
                    <a:pt x="386" y="578"/>
                  </a:cubicBezTo>
                  <a:cubicBezTo>
                    <a:pt x="532" y="578"/>
                    <a:pt x="672" y="466"/>
                    <a:pt x="672" y="291"/>
                  </a:cubicBezTo>
                  <a:cubicBezTo>
                    <a:pt x="672" y="131"/>
                    <a:pt x="542" y="1"/>
                    <a:pt x="39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4"/>
            <p:cNvSpPr/>
            <p:nvPr/>
          </p:nvSpPr>
          <p:spPr>
            <a:xfrm>
              <a:off x="6872852" y="2016757"/>
              <a:ext cx="7611" cy="6522"/>
            </a:xfrm>
            <a:custGeom>
              <a:rect b="b" l="l" r="r" t="t"/>
              <a:pathLst>
                <a:path extrusionOk="0" h="575" w="671">
                  <a:moveTo>
                    <a:pt x="381" y="0"/>
                  </a:moveTo>
                  <a:cubicBezTo>
                    <a:pt x="120" y="0"/>
                    <a:pt x="0" y="311"/>
                    <a:pt x="180" y="491"/>
                  </a:cubicBezTo>
                  <a:cubicBezTo>
                    <a:pt x="238" y="549"/>
                    <a:pt x="309" y="575"/>
                    <a:pt x="379" y="575"/>
                  </a:cubicBezTo>
                  <a:cubicBezTo>
                    <a:pt x="527" y="575"/>
                    <a:pt x="671" y="458"/>
                    <a:pt x="671" y="281"/>
                  </a:cubicBezTo>
                  <a:cubicBezTo>
                    <a:pt x="671" y="130"/>
                    <a:pt x="541" y="0"/>
                    <a:pt x="38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4"/>
            <p:cNvSpPr/>
            <p:nvPr/>
          </p:nvSpPr>
          <p:spPr>
            <a:xfrm>
              <a:off x="6865695" y="2020614"/>
              <a:ext cx="7622" cy="6443"/>
            </a:xfrm>
            <a:custGeom>
              <a:rect b="b" l="l" r="r" t="t"/>
              <a:pathLst>
                <a:path extrusionOk="0" h="568" w="672">
                  <a:moveTo>
                    <a:pt x="381" y="1"/>
                  </a:moveTo>
                  <a:cubicBezTo>
                    <a:pt x="130" y="1"/>
                    <a:pt x="0" y="301"/>
                    <a:pt x="180" y="481"/>
                  </a:cubicBezTo>
                  <a:cubicBezTo>
                    <a:pt x="240" y="541"/>
                    <a:pt x="313" y="567"/>
                    <a:pt x="385" y="567"/>
                  </a:cubicBezTo>
                  <a:cubicBezTo>
                    <a:pt x="531" y="567"/>
                    <a:pt x="671" y="456"/>
                    <a:pt x="671" y="281"/>
                  </a:cubicBezTo>
                  <a:cubicBezTo>
                    <a:pt x="671" y="121"/>
                    <a:pt x="541" y="1"/>
                    <a:pt x="38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4"/>
            <p:cNvSpPr/>
            <p:nvPr/>
          </p:nvSpPr>
          <p:spPr>
            <a:xfrm>
              <a:off x="6858651" y="2024368"/>
              <a:ext cx="7509" cy="6522"/>
            </a:xfrm>
            <a:custGeom>
              <a:rect b="b" l="l" r="r" t="t"/>
              <a:pathLst>
                <a:path extrusionOk="0" h="575" w="662">
                  <a:moveTo>
                    <a:pt x="381" y="0"/>
                  </a:moveTo>
                  <a:cubicBezTo>
                    <a:pt x="120" y="0"/>
                    <a:pt x="0" y="311"/>
                    <a:pt x="181" y="491"/>
                  </a:cubicBezTo>
                  <a:cubicBezTo>
                    <a:pt x="235" y="549"/>
                    <a:pt x="305" y="575"/>
                    <a:pt x="374" y="575"/>
                  </a:cubicBezTo>
                  <a:cubicBezTo>
                    <a:pt x="519" y="575"/>
                    <a:pt x="661" y="460"/>
                    <a:pt x="661" y="291"/>
                  </a:cubicBezTo>
                  <a:cubicBezTo>
                    <a:pt x="661" y="130"/>
                    <a:pt x="531" y="0"/>
                    <a:pt x="38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4"/>
            <p:cNvSpPr/>
            <p:nvPr/>
          </p:nvSpPr>
          <p:spPr>
            <a:xfrm>
              <a:off x="6851494" y="2028224"/>
              <a:ext cx="7509" cy="6420"/>
            </a:xfrm>
            <a:custGeom>
              <a:rect b="b" l="l" r="r" t="t"/>
              <a:pathLst>
                <a:path extrusionOk="0" h="566" w="662">
                  <a:moveTo>
                    <a:pt x="381" y="1"/>
                  </a:moveTo>
                  <a:cubicBezTo>
                    <a:pt x="131" y="1"/>
                    <a:pt x="0" y="301"/>
                    <a:pt x="181" y="481"/>
                  </a:cubicBezTo>
                  <a:cubicBezTo>
                    <a:pt x="239" y="539"/>
                    <a:pt x="309" y="565"/>
                    <a:pt x="378" y="565"/>
                  </a:cubicBezTo>
                  <a:cubicBezTo>
                    <a:pt x="523" y="565"/>
                    <a:pt x="661" y="451"/>
                    <a:pt x="661" y="281"/>
                  </a:cubicBezTo>
                  <a:cubicBezTo>
                    <a:pt x="661" y="121"/>
                    <a:pt x="541" y="1"/>
                    <a:pt x="38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4"/>
            <p:cNvSpPr/>
            <p:nvPr/>
          </p:nvSpPr>
          <p:spPr>
            <a:xfrm>
              <a:off x="6844451" y="2031979"/>
              <a:ext cx="7395" cy="6409"/>
            </a:xfrm>
            <a:custGeom>
              <a:rect b="b" l="l" r="r" t="t"/>
              <a:pathLst>
                <a:path extrusionOk="0" h="565" w="652">
                  <a:moveTo>
                    <a:pt x="371" y="0"/>
                  </a:moveTo>
                  <a:cubicBezTo>
                    <a:pt x="121" y="0"/>
                    <a:pt x="1" y="311"/>
                    <a:pt x="171" y="481"/>
                  </a:cubicBezTo>
                  <a:cubicBezTo>
                    <a:pt x="229" y="539"/>
                    <a:pt x="299" y="565"/>
                    <a:pt x="368" y="565"/>
                  </a:cubicBezTo>
                  <a:cubicBezTo>
                    <a:pt x="513" y="565"/>
                    <a:pt x="651" y="450"/>
                    <a:pt x="651" y="281"/>
                  </a:cubicBezTo>
                  <a:cubicBezTo>
                    <a:pt x="651" y="130"/>
                    <a:pt x="531" y="0"/>
                    <a:pt x="37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4"/>
            <p:cNvSpPr/>
            <p:nvPr/>
          </p:nvSpPr>
          <p:spPr>
            <a:xfrm>
              <a:off x="6837294" y="2035835"/>
              <a:ext cx="7395" cy="6306"/>
            </a:xfrm>
            <a:custGeom>
              <a:rect b="b" l="l" r="r" t="t"/>
              <a:pathLst>
                <a:path extrusionOk="0" h="556" w="652">
                  <a:moveTo>
                    <a:pt x="371" y="1"/>
                  </a:moveTo>
                  <a:cubicBezTo>
                    <a:pt x="131" y="1"/>
                    <a:pt x="1" y="301"/>
                    <a:pt x="181" y="471"/>
                  </a:cubicBezTo>
                  <a:cubicBezTo>
                    <a:pt x="236" y="530"/>
                    <a:pt x="305" y="556"/>
                    <a:pt x="373" y="556"/>
                  </a:cubicBezTo>
                  <a:cubicBezTo>
                    <a:pt x="514" y="556"/>
                    <a:pt x="652" y="443"/>
                    <a:pt x="652" y="281"/>
                  </a:cubicBezTo>
                  <a:cubicBezTo>
                    <a:pt x="652" y="121"/>
                    <a:pt x="531" y="1"/>
                    <a:pt x="37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4"/>
            <p:cNvSpPr/>
            <p:nvPr/>
          </p:nvSpPr>
          <p:spPr>
            <a:xfrm>
              <a:off x="6831271" y="2039590"/>
              <a:ext cx="7395" cy="6295"/>
            </a:xfrm>
            <a:custGeom>
              <a:rect b="b" l="l" r="r" t="t"/>
              <a:pathLst>
                <a:path extrusionOk="0" h="555" w="652">
                  <a:moveTo>
                    <a:pt x="281" y="0"/>
                  </a:moveTo>
                  <a:lnTo>
                    <a:pt x="1" y="270"/>
                  </a:lnTo>
                  <a:lnTo>
                    <a:pt x="1" y="280"/>
                  </a:lnTo>
                  <a:cubicBezTo>
                    <a:pt x="1" y="443"/>
                    <a:pt x="138" y="555"/>
                    <a:pt x="283" y="555"/>
                  </a:cubicBezTo>
                  <a:cubicBezTo>
                    <a:pt x="352" y="555"/>
                    <a:pt x="423" y="529"/>
                    <a:pt x="482" y="471"/>
                  </a:cubicBezTo>
                  <a:cubicBezTo>
                    <a:pt x="652" y="300"/>
                    <a:pt x="532" y="0"/>
                    <a:pt x="28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4"/>
            <p:cNvSpPr/>
            <p:nvPr/>
          </p:nvSpPr>
          <p:spPr>
            <a:xfrm>
              <a:off x="6825146" y="2044354"/>
              <a:ext cx="5229" cy="5354"/>
            </a:xfrm>
            <a:custGeom>
              <a:rect b="b" l="l" r="r" t="t"/>
              <a:pathLst>
                <a:path extrusionOk="0" h="472" w="461">
                  <a:moveTo>
                    <a:pt x="391" y="1"/>
                  </a:moveTo>
                  <a:lnTo>
                    <a:pt x="0" y="391"/>
                  </a:lnTo>
                  <a:cubicBezTo>
                    <a:pt x="50" y="441"/>
                    <a:pt x="120" y="471"/>
                    <a:pt x="190" y="471"/>
                  </a:cubicBezTo>
                  <a:cubicBezTo>
                    <a:pt x="341" y="471"/>
                    <a:pt x="461" y="341"/>
                    <a:pt x="461" y="191"/>
                  </a:cubicBezTo>
                  <a:cubicBezTo>
                    <a:pt x="461" y="121"/>
                    <a:pt x="441" y="51"/>
                    <a:pt x="391"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4"/>
            <p:cNvSpPr/>
            <p:nvPr/>
          </p:nvSpPr>
          <p:spPr>
            <a:xfrm>
              <a:off x="6820597" y="2050717"/>
              <a:ext cx="2620" cy="2620"/>
            </a:xfrm>
            <a:custGeom>
              <a:rect b="b" l="l" r="r" t="t"/>
              <a:pathLst>
                <a:path extrusionOk="0" h="231" w="231">
                  <a:moveTo>
                    <a:pt x="231" y="0"/>
                  </a:moveTo>
                  <a:lnTo>
                    <a:pt x="1" y="231"/>
                  </a:lnTo>
                  <a:cubicBezTo>
                    <a:pt x="121" y="211"/>
                    <a:pt x="211" y="121"/>
                    <a:pt x="231"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4"/>
            <p:cNvSpPr/>
            <p:nvPr/>
          </p:nvSpPr>
          <p:spPr>
            <a:xfrm>
              <a:off x="7196794" y="1671571"/>
              <a:ext cx="106438" cy="60898"/>
            </a:xfrm>
            <a:custGeom>
              <a:rect b="b" l="l" r="r" t="t"/>
              <a:pathLst>
                <a:path extrusionOk="0" h="5369" w="9384">
                  <a:moveTo>
                    <a:pt x="501" y="1"/>
                  </a:moveTo>
                  <a:lnTo>
                    <a:pt x="0" y="501"/>
                  </a:lnTo>
                  <a:cubicBezTo>
                    <a:pt x="571" y="1533"/>
                    <a:pt x="1252" y="2504"/>
                    <a:pt x="2023" y="3406"/>
                  </a:cubicBezTo>
                  <a:cubicBezTo>
                    <a:pt x="2764" y="2945"/>
                    <a:pt x="3515" y="2504"/>
                    <a:pt x="4216" y="2134"/>
                  </a:cubicBezTo>
                  <a:cubicBezTo>
                    <a:pt x="5718" y="1343"/>
                    <a:pt x="6669" y="1042"/>
                    <a:pt x="7280" y="1042"/>
                  </a:cubicBezTo>
                  <a:cubicBezTo>
                    <a:pt x="7295" y="1042"/>
                    <a:pt x="7309" y="1041"/>
                    <a:pt x="7324" y="1041"/>
                  </a:cubicBezTo>
                  <a:cubicBezTo>
                    <a:pt x="7598" y="1041"/>
                    <a:pt x="7862" y="1132"/>
                    <a:pt x="8061" y="1313"/>
                  </a:cubicBezTo>
                  <a:lnTo>
                    <a:pt x="9383" y="1"/>
                  </a:lnTo>
                  <a:close/>
                  <a:moveTo>
                    <a:pt x="4086" y="5288"/>
                  </a:moveTo>
                  <a:lnTo>
                    <a:pt x="3976" y="5348"/>
                  </a:lnTo>
                  <a:lnTo>
                    <a:pt x="4006" y="5368"/>
                  </a:lnTo>
                  <a:lnTo>
                    <a:pt x="4086" y="5288"/>
                  </a:lnTo>
                  <a:close/>
                </a:path>
              </a:pathLst>
            </a:custGeom>
            <a:solidFill>
              <a:srgbClr val="F7B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4"/>
            <p:cNvSpPr/>
            <p:nvPr/>
          </p:nvSpPr>
          <p:spPr>
            <a:xfrm>
              <a:off x="7172135" y="1683276"/>
              <a:ext cx="116215" cy="68724"/>
            </a:xfrm>
            <a:custGeom>
              <a:rect b="b" l="l" r="r" t="t"/>
              <a:pathLst>
                <a:path extrusionOk="0" h="6059" w="10246">
                  <a:moveTo>
                    <a:pt x="6260" y="4256"/>
                  </a:moveTo>
                  <a:lnTo>
                    <a:pt x="6150" y="4306"/>
                  </a:lnTo>
                  <a:cubicBezTo>
                    <a:pt x="5409" y="4643"/>
                    <a:pt x="4641" y="4961"/>
                    <a:pt x="3913" y="5231"/>
                  </a:cubicBezTo>
                  <a:lnTo>
                    <a:pt x="3913" y="5231"/>
                  </a:lnTo>
                  <a:cubicBezTo>
                    <a:pt x="4679" y="4947"/>
                    <a:pt x="5488" y="4611"/>
                    <a:pt x="6260" y="4256"/>
                  </a:cubicBezTo>
                  <a:close/>
                  <a:moveTo>
                    <a:pt x="9464" y="0"/>
                  </a:moveTo>
                  <a:cubicBezTo>
                    <a:pt x="8853" y="0"/>
                    <a:pt x="7902" y="301"/>
                    <a:pt x="6390" y="1092"/>
                  </a:cubicBezTo>
                  <a:cubicBezTo>
                    <a:pt x="5689" y="1452"/>
                    <a:pt x="4938" y="1893"/>
                    <a:pt x="4207" y="2364"/>
                  </a:cubicBezTo>
                  <a:cubicBezTo>
                    <a:pt x="2004" y="3755"/>
                    <a:pt x="1" y="5368"/>
                    <a:pt x="251" y="5888"/>
                  </a:cubicBezTo>
                  <a:cubicBezTo>
                    <a:pt x="251" y="5878"/>
                    <a:pt x="251" y="5858"/>
                    <a:pt x="241" y="5848"/>
                  </a:cubicBezTo>
                  <a:lnTo>
                    <a:pt x="9554" y="972"/>
                  </a:lnTo>
                  <a:lnTo>
                    <a:pt x="10245" y="281"/>
                  </a:lnTo>
                  <a:cubicBezTo>
                    <a:pt x="10044" y="106"/>
                    <a:pt x="9791" y="8"/>
                    <a:pt x="9535" y="8"/>
                  </a:cubicBezTo>
                  <a:cubicBezTo>
                    <a:pt x="9511" y="8"/>
                    <a:pt x="9488" y="9"/>
                    <a:pt x="9464" y="10"/>
                  </a:cubicBezTo>
                  <a:lnTo>
                    <a:pt x="9464" y="0"/>
                  </a:lnTo>
                  <a:close/>
                  <a:moveTo>
                    <a:pt x="3913" y="5231"/>
                  </a:moveTo>
                  <a:lnTo>
                    <a:pt x="3913" y="5231"/>
                  </a:lnTo>
                  <a:cubicBezTo>
                    <a:pt x="2583" y="5724"/>
                    <a:pt x="1384" y="6059"/>
                    <a:pt x="742" y="6059"/>
                  </a:cubicBezTo>
                  <a:cubicBezTo>
                    <a:pt x="1389" y="6059"/>
                    <a:pt x="2584" y="5724"/>
                    <a:pt x="3913" y="5231"/>
                  </a:cubicBezTo>
                  <a:close/>
                </a:path>
              </a:pathLst>
            </a:custGeom>
            <a:solidFill>
              <a:srgbClr val="8599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4"/>
            <p:cNvSpPr/>
            <p:nvPr/>
          </p:nvSpPr>
          <p:spPr>
            <a:xfrm>
              <a:off x="7174869" y="1694290"/>
              <a:ext cx="105644" cy="57711"/>
            </a:xfrm>
            <a:custGeom>
              <a:rect b="b" l="l" r="r" t="t"/>
              <a:pathLst>
                <a:path extrusionOk="0" h="5088" w="9314">
                  <a:moveTo>
                    <a:pt x="9313" y="1"/>
                  </a:moveTo>
                  <a:lnTo>
                    <a:pt x="0" y="4887"/>
                  </a:lnTo>
                  <a:cubicBezTo>
                    <a:pt x="0" y="4897"/>
                    <a:pt x="0" y="4917"/>
                    <a:pt x="10" y="4927"/>
                  </a:cubicBezTo>
                  <a:cubicBezTo>
                    <a:pt x="70" y="5038"/>
                    <a:pt x="241" y="5088"/>
                    <a:pt x="491" y="5088"/>
                  </a:cubicBezTo>
                  <a:cubicBezTo>
                    <a:pt x="1512" y="5088"/>
                    <a:pt x="3906" y="4257"/>
                    <a:pt x="6019" y="3285"/>
                  </a:cubicBezTo>
                  <a:lnTo>
                    <a:pt x="9313" y="1"/>
                  </a:lnTo>
                  <a:close/>
                </a:path>
              </a:pathLst>
            </a:custGeom>
            <a:solidFill>
              <a:srgbClr val="748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4"/>
            <p:cNvSpPr/>
            <p:nvPr/>
          </p:nvSpPr>
          <p:spPr>
            <a:xfrm>
              <a:off x="7603082" y="1671457"/>
              <a:ext cx="581666" cy="480922"/>
            </a:xfrm>
            <a:custGeom>
              <a:rect b="b" l="l" r="r" t="t"/>
              <a:pathLst>
                <a:path extrusionOk="0" h="42400" w="51282">
                  <a:moveTo>
                    <a:pt x="42400" y="1"/>
                  </a:moveTo>
                  <a:lnTo>
                    <a:pt x="0" y="42400"/>
                  </a:lnTo>
                  <a:lnTo>
                    <a:pt x="8883" y="42400"/>
                  </a:lnTo>
                  <a:lnTo>
                    <a:pt x="51282" y="1"/>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4"/>
            <p:cNvSpPr/>
            <p:nvPr/>
          </p:nvSpPr>
          <p:spPr>
            <a:xfrm>
              <a:off x="7802642" y="1671457"/>
              <a:ext cx="581564" cy="480922"/>
            </a:xfrm>
            <a:custGeom>
              <a:rect b="b" l="l" r="r" t="t"/>
              <a:pathLst>
                <a:path extrusionOk="0" h="42400" w="51273">
                  <a:moveTo>
                    <a:pt x="42390" y="1"/>
                  </a:moveTo>
                  <a:lnTo>
                    <a:pt x="1" y="42400"/>
                  </a:lnTo>
                  <a:lnTo>
                    <a:pt x="8883" y="42400"/>
                  </a:lnTo>
                  <a:lnTo>
                    <a:pt x="51273" y="1"/>
                  </a:lnTo>
                  <a:close/>
                </a:path>
              </a:pathLst>
            </a:custGeom>
            <a:gradFill>
              <a:gsLst>
                <a:gs pos="0">
                  <a:srgbClr val="FFFFFF"/>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6" name="Shape 1806"/>
        <p:cNvGrpSpPr/>
        <p:nvPr/>
      </p:nvGrpSpPr>
      <p:grpSpPr>
        <a:xfrm>
          <a:off x="0" y="0"/>
          <a:ext cx="0" cy="0"/>
          <a:chOff x="0" y="0"/>
          <a:chExt cx="0" cy="0"/>
        </a:xfrm>
      </p:grpSpPr>
      <p:sp>
        <p:nvSpPr>
          <p:cNvPr id="1807" name="Google Shape;1807;p45"/>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600"/>
              </a:spcBef>
              <a:spcAft>
                <a:spcPts val="0"/>
              </a:spcAft>
              <a:buNone/>
            </a:pPr>
            <a:r>
              <a:rPr lang="en" sz="1800">
                <a:solidFill>
                  <a:schemeClr val="lt1"/>
                </a:solidFill>
                <a:latin typeface="Advent Pro Medium"/>
                <a:ea typeface="Advent Pro Medium"/>
                <a:cs typeface="Advent Pro Medium"/>
                <a:sym typeface="Advent Pro Medium"/>
              </a:rPr>
              <a:t>VECTORS</a:t>
            </a:r>
            <a:endParaRPr sz="1800">
              <a:solidFill>
                <a:schemeClr val="lt1"/>
              </a:solidFill>
              <a:latin typeface="Advent Pro Medium"/>
              <a:ea typeface="Advent Pro Medium"/>
              <a:cs typeface="Advent Pro Medium"/>
              <a:sym typeface="Advent Pro Medium"/>
            </a:endParaRPr>
          </a:p>
          <a:p>
            <a:pPr indent="-203200" lvl="0" marL="241300" rtl="0" algn="l">
              <a:spcBef>
                <a:spcPts val="300"/>
              </a:spcBef>
              <a:spcAft>
                <a:spcPts val="0"/>
              </a:spcAft>
              <a:buClr>
                <a:schemeClr val="accent1"/>
              </a:buClr>
              <a:buSzPts val="1200"/>
              <a:buFont typeface="Muli"/>
              <a:buChar char="●"/>
            </a:pPr>
            <a:r>
              <a:rPr lang="en">
                <a:uFill>
                  <a:noFill/>
                </a:uFill>
                <a:hlinkClick r:id="rId3"/>
              </a:rPr>
              <a:t>Airplanes with colored banners</a:t>
            </a:r>
            <a:endParaRPr/>
          </a:p>
          <a:p>
            <a:pPr indent="-203200" lvl="0" marL="241300" rtl="0" algn="l">
              <a:spcBef>
                <a:spcPts val="300"/>
              </a:spcBef>
              <a:spcAft>
                <a:spcPts val="0"/>
              </a:spcAft>
              <a:buClr>
                <a:schemeClr val="accent1"/>
              </a:buClr>
              <a:buSzPts val="1200"/>
              <a:buFont typeface="Muli"/>
              <a:buChar char="●"/>
            </a:pPr>
            <a:r>
              <a:rPr lang="en">
                <a:uFill>
                  <a:noFill/>
                </a:uFill>
                <a:hlinkClick r:id="rId4"/>
              </a:rPr>
              <a:t>Travel time background</a:t>
            </a:r>
            <a:endParaRPr/>
          </a:p>
          <a:p>
            <a:pPr indent="-203200" lvl="0" marL="241300" rtl="0" algn="l">
              <a:spcBef>
                <a:spcPts val="300"/>
              </a:spcBef>
              <a:spcAft>
                <a:spcPts val="0"/>
              </a:spcAft>
              <a:buClr>
                <a:schemeClr val="accent1"/>
              </a:buClr>
              <a:buSzPts val="1200"/>
              <a:buFont typeface="Muli"/>
              <a:buChar char="●"/>
            </a:pPr>
            <a:r>
              <a:rPr lang="en">
                <a:uFill>
                  <a:noFill/>
                </a:uFill>
                <a:hlinkClick r:id="rId5"/>
              </a:rPr>
              <a:t>Travel landing page</a:t>
            </a:r>
            <a:endParaRPr/>
          </a:p>
          <a:p>
            <a:pPr indent="-203200" lvl="0" marL="241300" rtl="0" algn="l">
              <a:spcBef>
                <a:spcPts val="300"/>
              </a:spcBef>
              <a:spcAft>
                <a:spcPts val="0"/>
              </a:spcAft>
              <a:buClr>
                <a:schemeClr val="accent1"/>
              </a:buClr>
              <a:buSzPts val="1200"/>
              <a:buFont typeface="Muli"/>
              <a:buChar char="●"/>
            </a:pPr>
            <a:r>
              <a:rPr lang="en">
                <a:uFill>
                  <a:noFill/>
                </a:uFill>
                <a:hlinkClick r:id="rId6"/>
              </a:rPr>
              <a:t>Travel landing page II</a:t>
            </a:r>
            <a:endParaRPr/>
          </a:p>
          <a:p>
            <a:pPr indent="-203200" lvl="0" marL="241300" rtl="0" algn="l">
              <a:spcBef>
                <a:spcPts val="300"/>
              </a:spcBef>
              <a:spcAft>
                <a:spcPts val="0"/>
              </a:spcAft>
              <a:buClr>
                <a:schemeClr val="accent1"/>
              </a:buClr>
              <a:buSzPts val="1200"/>
              <a:buChar char="●"/>
            </a:pPr>
            <a:r>
              <a:rPr lang="en">
                <a:uFill>
                  <a:noFill/>
                </a:uFill>
                <a:hlinkClick r:id="rId7"/>
              </a:rPr>
              <a:t>Travel landing page III</a:t>
            </a:r>
            <a:endParaRPr/>
          </a:p>
          <a:p>
            <a:pPr indent="-203200" lvl="0" marL="241300" rtl="0" algn="l">
              <a:spcBef>
                <a:spcPts val="300"/>
              </a:spcBef>
              <a:spcAft>
                <a:spcPts val="0"/>
              </a:spcAft>
              <a:buClr>
                <a:schemeClr val="accent1"/>
              </a:buClr>
              <a:buSzPts val="1200"/>
              <a:buChar char="●"/>
            </a:pPr>
            <a:r>
              <a:rPr lang="en">
                <a:uFill>
                  <a:noFill/>
                </a:uFill>
                <a:hlinkClick r:id="rId8"/>
              </a:rPr>
              <a:t>Travel landing page IV</a:t>
            </a:r>
            <a:endParaRPr/>
          </a:p>
          <a:p>
            <a:pPr indent="-203200" lvl="0" marL="241300" rtl="0" algn="l">
              <a:spcBef>
                <a:spcPts val="300"/>
              </a:spcBef>
              <a:spcAft>
                <a:spcPts val="0"/>
              </a:spcAft>
              <a:buClr>
                <a:schemeClr val="accent1"/>
              </a:buClr>
              <a:buSzPts val="1200"/>
              <a:buChar char="●"/>
            </a:pPr>
            <a:r>
              <a:rPr lang="en">
                <a:uFill>
                  <a:noFill/>
                </a:uFill>
                <a:hlinkClick r:id="rId9"/>
              </a:rPr>
              <a:t>Travel landing page V</a:t>
            </a:r>
            <a:endParaRPr/>
          </a:p>
          <a:p>
            <a:pPr indent="-203200" lvl="0" marL="241300" rtl="0" algn="l">
              <a:spcBef>
                <a:spcPts val="300"/>
              </a:spcBef>
              <a:spcAft>
                <a:spcPts val="0"/>
              </a:spcAft>
              <a:buClr>
                <a:schemeClr val="accent1"/>
              </a:buClr>
              <a:buSzPts val="1200"/>
              <a:buFont typeface="Muli"/>
              <a:buChar char="●"/>
            </a:pPr>
            <a:r>
              <a:rPr lang="en">
                <a:uFill>
                  <a:noFill/>
                </a:uFill>
                <a:hlinkClick r:id="rId10"/>
              </a:rPr>
              <a:t>Map</a:t>
            </a:r>
            <a:endParaRPr/>
          </a:p>
          <a:p>
            <a:pPr indent="-203200" lvl="0" marL="241300" rtl="0" algn="l">
              <a:spcBef>
                <a:spcPts val="300"/>
              </a:spcBef>
              <a:spcAft>
                <a:spcPts val="0"/>
              </a:spcAft>
              <a:buClr>
                <a:schemeClr val="accent1"/>
              </a:buClr>
              <a:buSzPts val="1200"/>
              <a:buFont typeface="Muli"/>
              <a:buChar char="●"/>
            </a:pPr>
            <a:r>
              <a:rPr lang="en">
                <a:uFill>
                  <a:noFill/>
                </a:uFill>
                <a:hlinkClick r:id="rId11"/>
              </a:rPr>
              <a:t>Travel landing page with airplane</a:t>
            </a:r>
            <a:endParaRPr/>
          </a:p>
          <a:p>
            <a:pPr indent="-203200" lvl="0" marL="241300" rtl="0" algn="l">
              <a:spcBef>
                <a:spcPts val="300"/>
              </a:spcBef>
              <a:spcAft>
                <a:spcPts val="0"/>
              </a:spcAft>
              <a:buClr>
                <a:schemeClr val="accent1"/>
              </a:buClr>
              <a:buSzPts val="1200"/>
              <a:buFont typeface="Muli"/>
              <a:buChar char="●"/>
            </a:pPr>
            <a:r>
              <a:rPr lang="en">
                <a:uFill>
                  <a:noFill/>
                </a:uFill>
                <a:hlinkClick r:id="rId12"/>
              </a:rPr>
              <a:t>Plane window background</a:t>
            </a:r>
            <a:endParaRPr/>
          </a:p>
          <a:p>
            <a:pPr indent="-203200" lvl="0" marL="241300" rtl="0" algn="l">
              <a:spcBef>
                <a:spcPts val="300"/>
              </a:spcBef>
              <a:spcAft>
                <a:spcPts val="0"/>
              </a:spcAft>
              <a:buClr>
                <a:schemeClr val="accent1"/>
              </a:buClr>
              <a:buSzPts val="1200"/>
              <a:buFont typeface="Muli"/>
              <a:buChar char="●"/>
            </a:pPr>
            <a:r>
              <a:rPr lang="en">
                <a:uFill>
                  <a:noFill/>
                </a:uFill>
                <a:hlinkClick r:id="rId13"/>
              </a:rPr>
              <a:t>Call center concept flat design</a:t>
            </a:r>
            <a:endParaRPr/>
          </a:p>
          <a:p>
            <a:pPr indent="-203200" lvl="0" marL="241300" rtl="0" algn="l">
              <a:spcBef>
                <a:spcPts val="300"/>
              </a:spcBef>
              <a:spcAft>
                <a:spcPts val="0"/>
              </a:spcAft>
              <a:buClr>
                <a:schemeClr val="accent1"/>
              </a:buClr>
              <a:buSzPts val="1200"/>
              <a:buFont typeface="Muli"/>
              <a:buChar char="●"/>
            </a:pPr>
            <a:r>
              <a:rPr lang="en">
                <a:uFill>
                  <a:noFill/>
                </a:uFill>
                <a:hlinkClick r:id="rId14"/>
              </a:rPr>
              <a:t>Flat design tourism day with landmarks</a:t>
            </a:r>
            <a:endParaRPr/>
          </a:p>
        </p:txBody>
      </p:sp>
      <p:sp>
        <p:nvSpPr>
          <p:cNvPr id="1808" name="Google Shape;1808;p45"/>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809" name="Google Shape;1809;p45"/>
          <p:cNvSpPr txBox="1"/>
          <p:nvPr>
            <p:ph idx="2" type="body"/>
          </p:nvPr>
        </p:nvSpPr>
        <p:spPr>
          <a:xfrm>
            <a:off x="4690125" y="1628561"/>
            <a:ext cx="3908700" cy="32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Advent Pro Medium"/>
                <a:ea typeface="Advent Pro Medium"/>
                <a:cs typeface="Advent Pro Medium"/>
                <a:sym typeface="Advent Pro Medium"/>
              </a:rPr>
              <a:t>PHOTOS</a:t>
            </a:r>
            <a:endParaRPr/>
          </a:p>
          <a:p>
            <a:pPr indent="-203200" lvl="0" marL="241300" rtl="0" algn="l">
              <a:spcBef>
                <a:spcPts val="300"/>
              </a:spcBef>
              <a:spcAft>
                <a:spcPts val="0"/>
              </a:spcAft>
              <a:buClr>
                <a:schemeClr val="accent1"/>
              </a:buClr>
              <a:buSzPts val="1200"/>
              <a:buChar char="●"/>
            </a:pPr>
            <a:r>
              <a:rPr lang="en">
                <a:uFill>
                  <a:noFill/>
                </a:uFill>
                <a:hlinkClick r:id="rId15"/>
              </a:rPr>
              <a:t>Woman holding toy plane</a:t>
            </a:r>
            <a:endParaRPr/>
          </a:p>
          <a:p>
            <a:pPr indent="-203200" lvl="0" marL="241300" rtl="0" algn="l">
              <a:spcBef>
                <a:spcPts val="300"/>
              </a:spcBef>
              <a:spcAft>
                <a:spcPts val="0"/>
              </a:spcAft>
              <a:buClr>
                <a:schemeClr val="accent1"/>
              </a:buClr>
              <a:buSzPts val="1200"/>
              <a:buChar char="●"/>
            </a:pPr>
            <a:r>
              <a:rPr lang="en">
                <a:uFill>
                  <a:noFill/>
                </a:uFill>
                <a:hlinkClick r:id="rId16"/>
              </a:rPr>
              <a:t>Toy plane in hands</a:t>
            </a:r>
            <a:endParaRPr/>
          </a:p>
          <a:p>
            <a:pPr indent="0" lvl="0" marL="0" rtl="0" algn="l">
              <a:spcBef>
                <a:spcPts val="0"/>
              </a:spcBef>
              <a:spcAft>
                <a:spcPts val="1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13" name="Shape 1813"/>
        <p:cNvGrpSpPr/>
        <p:nvPr/>
      </p:nvGrpSpPr>
      <p:grpSpPr>
        <a:xfrm>
          <a:off x="0" y="0"/>
          <a:ext cx="0" cy="0"/>
          <a:chOff x="0" y="0"/>
          <a:chExt cx="0" cy="0"/>
        </a:xfrm>
      </p:grpSpPr>
      <p:sp>
        <p:nvSpPr>
          <p:cNvPr id="1814" name="Google Shape;1814;p4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815" name="Google Shape;1815;p46"/>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816" name="Google Shape;1816;p46"/>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20" name="Shape 1820"/>
        <p:cNvGrpSpPr/>
        <p:nvPr/>
      </p:nvGrpSpPr>
      <p:grpSpPr>
        <a:xfrm>
          <a:off x="0" y="0"/>
          <a:ext cx="0" cy="0"/>
          <a:chOff x="0" y="0"/>
          <a:chExt cx="0" cy="0"/>
        </a:xfrm>
      </p:grpSpPr>
      <p:sp>
        <p:nvSpPr>
          <p:cNvPr id="1821" name="Google Shape;1821;p47"/>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822" name="Google Shape;1822;p47"/>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823" name="Google Shape;1823;p47"/>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Advent Pro</a:t>
            </a:r>
            <a:endParaRPr b="1">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https://fonts.google.com/specimen/Advent+Pro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Muli</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https://fonts.google.com/specimen/Muli</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1824" name="Google Shape;1824;p47"/>
          <p:cNvGrpSpPr/>
          <p:nvPr/>
        </p:nvGrpSpPr>
        <p:grpSpPr>
          <a:xfrm>
            <a:off x="2583563" y="3498875"/>
            <a:ext cx="3976875" cy="754200"/>
            <a:chOff x="2052655" y="3498875"/>
            <a:chExt cx="3976875" cy="754200"/>
          </a:xfrm>
        </p:grpSpPr>
        <p:sp>
          <p:nvSpPr>
            <p:cNvPr id="1825" name="Google Shape;1825;p47"/>
            <p:cNvSpPr/>
            <p:nvPr/>
          </p:nvSpPr>
          <p:spPr>
            <a:xfrm>
              <a:off x="3114480" y="3498875"/>
              <a:ext cx="791400" cy="754200"/>
            </a:xfrm>
            <a:prstGeom prst="roundRect">
              <a:avLst>
                <a:gd fmla="val 16667" name="adj"/>
              </a:avLst>
            </a:prstGeom>
            <a:solidFill>
              <a:srgbClr val="F4996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7"/>
            <p:cNvSpPr/>
            <p:nvPr/>
          </p:nvSpPr>
          <p:spPr>
            <a:xfrm>
              <a:off x="4176300" y="3498875"/>
              <a:ext cx="791400" cy="754200"/>
            </a:xfrm>
            <a:prstGeom prst="roundRect">
              <a:avLst>
                <a:gd fmla="val 16667" name="adj"/>
              </a:avLst>
            </a:prstGeom>
            <a:solidFill>
              <a:srgbClr val="87B7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7"/>
            <p:cNvSpPr/>
            <p:nvPr/>
          </p:nvSpPr>
          <p:spPr>
            <a:xfrm>
              <a:off x="5238120" y="3498875"/>
              <a:ext cx="791400" cy="754200"/>
            </a:xfrm>
            <a:prstGeom prst="roundRect">
              <a:avLst>
                <a:gd fmla="val 16667" name="adj"/>
              </a:avLst>
            </a:prstGeom>
            <a:solidFill>
              <a:srgbClr val="1C458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7"/>
            <p:cNvSpPr/>
            <p:nvPr/>
          </p:nvSpPr>
          <p:spPr>
            <a:xfrm>
              <a:off x="2052655" y="3498875"/>
              <a:ext cx="791400" cy="754200"/>
            </a:xfrm>
            <a:prstGeom prst="roundRect">
              <a:avLst>
                <a:gd fmla="val 16667" name="adj"/>
              </a:avLst>
            </a:prstGeom>
            <a:solidFill>
              <a:srgbClr val="C1E0F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7"/>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#f49968</a:t>
              </a:r>
              <a:endParaRPr sz="1000">
                <a:solidFill>
                  <a:srgbClr val="FFFFFF"/>
                </a:solidFill>
              </a:endParaRPr>
            </a:p>
          </p:txBody>
        </p:sp>
        <p:sp>
          <p:nvSpPr>
            <p:cNvPr id="1830" name="Google Shape;1830;p47"/>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#87b7ff</a:t>
              </a:r>
              <a:endParaRPr sz="1000">
                <a:solidFill>
                  <a:srgbClr val="FFFFFF"/>
                </a:solidFill>
              </a:endParaRPr>
            </a:p>
          </p:txBody>
        </p:sp>
        <p:sp>
          <p:nvSpPr>
            <p:cNvPr id="1831" name="Google Shape;1831;p47"/>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#1c4587</a:t>
              </a:r>
              <a:endParaRPr sz="1000">
                <a:solidFill>
                  <a:srgbClr val="FFFFFF"/>
                </a:solidFill>
              </a:endParaRPr>
            </a:p>
          </p:txBody>
        </p:sp>
        <p:sp>
          <p:nvSpPr>
            <p:cNvPr id="1832" name="Google Shape;1832;p47"/>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#c1e0fb</a:t>
              </a:r>
              <a:endParaRPr sz="1000">
                <a:solidFill>
                  <a:srgbClr val="FFFFFF"/>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36" name="Shape 1836"/>
        <p:cNvGrpSpPr/>
        <p:nvPr/>
      </p:nvGrpSpPr>
      <p:grpSpPr>
        <a:xfrm>
          <a:off x="0" y="0"/>
          <a:ext cx="0" cy="0"/>
          <a:chOff x="0" y="0"/>
          <a:chExt cx="0" cy="0"/>
        </a:xfrm>
      </p:grpSpPr>
      <p:sp>
        <p:nvSpPr>
          <p:cNvPr id="1837" name="Google Shape;1837;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838" name="Google Shape;1838;p48"/>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839" name="Google Shape;1839;p48"/>
          <p:cNvGrpSpPr/>
          <p:nvPr/>
        </p:nvGrpSpPr>
        <p:grpSpPr>
          <a:xfrm>
            <a:off x="5082708" y="3095784"/>
            <a:ext cx="442841" cy="514271"/>
            <a:chOff x="4727025" y="1332775"/>
            <a:chExt cx="59900" cy="69625"/>
          </a:xfrm>
        </p:grpSpPr>
        <p:sp>
          <p:nvSpPr>
            <p:cNvPr id="1840" name="Google Shape;1840;p4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48"/>
          <p:cNvGrpSpPr/>
          <p:nvPr/>
        </p:nvGrpSpPr>
        <p:grpSpPr>
          <a:xfrm>
            <a:off x="5758025" y="2343272"/>
            <a:ext cx="500909" cy="500899"/>
            <a:chOff x="4820425" y="1329900"/>
            <a:chExt cx="70175" cy="70350"/>
          </a:xfrm>
        </p:grpSpPr>
        <p:sp>
          <p:nvSpPr>
            <p:cNvPr id="1843" name="Google Shape;1843;p4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48"/>
          <p:cNvGrpSpPr/>
          <p:nvPr/>
        </p:nvGrpSpPr>
        <p:grpSpPr>
          <a:xfrm>
            <a:off x="6410648" y="2355062"/>
            <a:ext cx="538135" cy="493119"/>
            <a:chOff x="4903200" y="1331525"/>
            <a:chExt cx="73575" cy="67425"/>
          </a:xfrm>
        </p:grpSpPr>
        <p:sp>
          <p:nvSpPr>
            <p:cNvPr id="1848" name="Google Shape;1848;p4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849" name="Google Shape;1849;p4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 name="Google Shape;1850;p48"/>
          <p:cNvGrpSpPr/>
          <p:nvPr/>
        </p:nvGrpSpPr>
        <p:grpSpPr>
          <a:xfrm>
            <a:off x="5670599" y="3097040"/>
            <a:ext cx="544563" cy="511895"/>
            <a:chOff x="4815575" y="1416800"/>
            <a:chExt cx="73750" cy="71400"/>
          </a:xfrm>
        </p:grpSpPr>
        <p:sp>
          <p:nvSpPr>
            <p:cNvPr id="1851" name="Google Shape;1851;p4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 name="Google Shape;1854;p48"/>
          <p:cNvGrpSpPr/>
          <p:nvPr/>
        </p:nvGrpSpPr>
        <p:grpSpPr>
          <a:xfrm>
            <a:off x="6367224" y="3096746"/>
            <a:ext cx="602914" cy="512477"/>
            <a:chOff x="4902475" y="1418875"/>
            <a:chExt cx="74500" cy="63775"/>
          </a:xfrm>
        </p:grpSpPr>
        <p:sp>
          <p:nvSpPr>
            <p:cNvPr id="1855" name="Google Shape;1855;p4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48"/>
          <p:cNvGrpSpPr/>
          <p:nvPr/>
        </p:nvGrpSpPr>
        <p:grpSpPr>
          <a:xfrm>
            <a:off x="5783096" y="3835985"/>
            <a:ext cx="515391" cy="525699"/>
            <a:chOff x="4818100" y="1507675"/>
            <a:chExt cx="71225" cy="71625"/>
          </a:xfrm>
        </p:grpSpPr>
        <p:sp>
          <p:nvSpPr>
            <p:cNvPr id="1858" name="Google Shape;1858;p4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48"/>
          <p:cNvGrpSpPr/>
          <p:nvPr/>
        </p:nvGrpSpPr>
        <p:grpSpPr>
          <a:xfrm>
            <a:off x="5121199" y="3857517"/>
            <a:ext cx="522956" cy="489869"/>
            <a:chOff x="4721450" y="1509475"/>
            <a:chExt cx="79350" cy="74325"/>
          </a:xfrm>
        </p:grpSpPr>
        <p:sp>
          <p:nvSpPr>
            <p:cNvPr id="1863" name="Google Shape;1863;p4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48"/>
          <p:cNvGrpSpPr/>
          <p:nvPr/>
        </p:nvGrpSpPr>
        <p:grpSpPr>
          <a:xfrm>
            <a:off x="6444441" y="3837269"/>
            <a:ext cx="525704" cy="535436"/>
            <a:chOff x="4906800" y="1507500"/>
            <a:chExt cx="70350" cy="71075"/>
          </a:xfrm>
        </p:grpSpPr>
        <p:sp>
          <p:nvSpPr>
            <p:cNvPr id="1868" name="Google Shape;1868;p4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 name="Google Shape;1873;p48"/>
          <p:cNvGrpSpPr/>
          <p:nvPr/>
        </p:nvGrpSpPr>
        <p:grpSpPr>
          <a:xfrm>
            <a:off x="4477263" y="2343250"/>
            <a:ext cx="508054" cy="508095"/>
            <a:chOff x="3736598" y="2170606"/>
            <a:chExt cx="404889" cy="404889"/>
          </a:xfrm>
        </p:grpSpPr>
        <p:sp>
          <p:nvSpPr>
            <p:cNvPr id="1874" name="Google Shape;1874;p4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48"/>
          <p:cNvGrpSpPr/>
          <p:nvPr/>
        </p:nvGrpSpPr>
        <p:grpSpPr>
          <a:xfrm>
            <a:off x="3765303" y="2343345"/>
            <a:ext cx="575790" cy="507904"/>
            <a:chOff x="3161917" y="2170682"/>
            <a:chExt cx="458870" cy="404737"/>
          </a:xfrm>
        </p:grpSpPr>
        <p:sp>
          <p:nvSpPr>
            <p:cNvPr id="1879" name="Google Shape;1879;p4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880" name="Google Shape;1880;p4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48"/>
          <p:cNvGrpSpPr/>
          <p:nvPr/>
        </p:nvGrpSpPr>
        <p:grpSpPr>
          <a:xfrm>
            <a:off x="3792833" y="3103717"/>
            <a:ext cx="520730" cy="498567"/>
            <a:chOff x="3179914" y="2889488"/>
            <a:chExt cx="422876" cy="404911"/>
          </a:xfrm>
        </p:grpSpPr>
        <p:sp>
          <p:nvSpPr>
            <p:cNvPr id="1883" name="Google Shape;1883;p4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 name="Google Shape;1889;p48"/>
          <p:cNvGrpSpPr/>
          <p:nvPr/>
        </p:nvGrpSpPr>
        <p:grpSpPr>
          <a:xfrm>
            <a:off x="4421513" y="3103677"/>
            <a:ext cx="516145" cy="498648"/>
            <a:chOff x="3729467" y="2889422"/>
            <a:chExt cx="419153" cy="404977"/>
          </a:xfrm>
        </p:grpSpPr>
        <p:sp>
          <p:nvSpPr>
            <p:cNvPr id="1890" name="Google Shape;1890;p4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7" name="Google Shape;1897;p48"/>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8"/>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8"/>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1" name="Google Shape;1901;p48"/>
          <p:cNvGrpSpPr/>
          <p:nvPr/>
        </p:nvGrpSpPr>
        <p:grpSpPr>
          <a:xfrm>
            <a:off x="7141841" y="2550562"/>
            <a:ext cx="166473" cy="141497"/>
            <a:chOff x="4660325" y="1866850"/>
            <a:chExt cx="68350" cy="58100"/>
          </a:xfrm>
        </p:grpSpPr>
        <p:sp>
          <p:nvSpPr>
            <p:cNvPr id="1902" name="Google Shape;1902;p4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 name="Google Shape;1904;p48"/>
          <p:cNvGrpSpPr/>
          <p:nvPr/>
        </p:nvGrpSpPr>
        <p:grpSpPr>
          <a:xfrm>
            <a:off x="7451186" y="2576286"/>
            <a:ext cx="162515" cy="90049"/>
            <a:chOff x="4791775" y="1877500"/>
            <a:chExt cx="66725" cy="36975"/>
          </a:xfrm>
        </p:grpSpPr>
        <p:sp>
          <p:nvSpPr>
            <p:cNvPr id="1905" name="Google Shape;1905;p4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48"/>
          <p:cNvGrpSpPr/>
          <p:nvPr/>
        </p:nvGrpSpPr>
        <p:grpSpPr>
          <a:xfrm>
            <a:off x="7772899" y="2576286"/>
            <a:ext cx="144979" cy="90049"/>
            <a:chOff x="4923925" y="1877500"/>
            <a:chExt cx="59525" cy="36975"/>
          </a:xfrm>
        </p:grpSpPr>
        <p:sp>
          <p:nvSpPr>
            <p:cNvPr id="1908" name="Google Shape;1908;p4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48"/>
          <p:cNvGrpSpPr/>
          <p:nvPr/>
        </p:nvGrpSpPr>
        <p:grpSpPr>
          <a:xfrm>
            <a:off x="8067390" y="2558477"/>
            <a:ext cx="141447" cy="125667"/>
            <a:chOff x="5058450" y="1870100"/>
            <a:chExt cx="58075" cy="51600"/>
          </a:xfrm>
        </p:grpSpPr>
        <p:sp>
          <p:nvSpPr>
            <p:cNvPr id="1911" name="Google Shape;1911;p4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 name="Google Shape;1913;p48"/>
          <p:cNvGrpSpPr/>
          <p:nvPr/>
        </p:nvGrpSpPr>
        <p:grpSpPr>
          <a:xfrm>
            <a:off x="7481905" y="2980885"/>
            <a:ext cx="101077" cy="107645"/>
            <a:chOff x="4811425" y="2065025"/>
            <a:chExt cx="41500" cy="44200"/>
          </a:xfrm>
        </p:grpSpPr>
        <p:sp>
          <p:nvSpPr>
            <p:cNvPr id="1914" name="Google Shape;1914;p4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 name="Google Shape;1916;p48"/>
          <p:cNvGrpSpPr/>
          <p:nvPr/>
        </p:nvGrpSpPr>
        <p:grpSpPr>
          <a:xfrm>
            <a:off x="7774342" y="2981098"/>
            <a:ext cx="120867" cy="107218"/>
            <a:chOff x="4929875" y="2065025"/>
            <a:chExt cx="49625" cy="44025"/>
          </a:xfrm>
        </p:grpSpPr>
        <p:sp>
          <p:nvSpPr>
            <p:cNvPr id="1917" name="Google Shape;1917;p4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48"/>
          <p:cNvGrpSpPr/>
          <p:nvPr/>
        </p:nvGrpSpPr>
        <p:grpSpPr>
          <a:xfrm>
            <a:off x="8103011" y="2984112"/>
            <a:ext cx="70206" cy="101191"/>
            <a:chOff x="5083925" y="2066350"/>
            <a:chExt cx="28825" cy="41550"/>
          </a:xfrm>
        </p:grpSpPr>
        <p:sp>
          <p:nvSpPr>
            <p:cNvPr id="1920" name="Google Shape;1920;p4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48"/>
          <p:cNvGrpSpPr/>
          <p:nvPr/>
        </p:nvGrpSpPr>
        <p:grpSpPr>
          <a:xfrm>
            <a:off x="7134565" y="2999759"/>
            <a:ext cx="181026" cy="69896"/>
            <a:chOff x="4659775" y="2072775"/>
            <a:chExt cx="74325" cy="28700"/>
          </a:xfrm>
        </p:grpSpPr>
        <p:sp>
          <p:nvSpPr>
            <p:cNvPr id="1923" name="Google Shape;1923;p4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 name="Google Shape;1926;p48"/>
          <p:cNvGrpSpPr/>
          <p:nvPr/>
        </p:nvGrpSpPr>
        <p:grpSpPr>
          <a:xfrm>
            <a:off x="8054421" y="2790324"/>
            <a:ext cx="167387" cy="89197"/>
            <a:chOff x="4662475" y="1976500"/>
            <a:chExt cx="68725" cy="36625"/>
          </a:xfrm>
        </p:grpSpPr>
        <p:sp>
          <p:nvSpPr>
            <p:cNvPr id="1927" name="Google Shape;1927;p4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 name="Google Shape;1930;p48"/>
          <p:cNvGrpSpPr/>
          <p:nvPr/>
        </p:nvGrpSpPr>
        <p:grpSpPr>
          <a:xfrm>
            <a:off x="7751326" y="2793764"/>
            <a:ext cx="166899" cy="82317"/>
            <a:chOff x="4920150" y="1977875"/>
            <a:chExt cx="68525" cy="33800"/>
          </a:xfrm>
        </p:grpSpPr>
        <p:sp>
          <p:nvSpPr>
            <p:cNvPr id="1931" name="Google Shape;1931;p4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 name="Google Shape;1934;p48"/>
          <p:cNvGrpSpPr/>
          <p:nvPr/>
        </p:nvGrpSpPr>
        <p:grpSpPr>
          <a:xfrm>
            <a:off x="7162483" y="3197682"/>
            <a:ext cx="125190" cy="127859"/>
            <a:chOff x="4676550" y="2160575"/>
            <a:chExt cx="51400" cy="52500"/>
          </a:xfrm>
        </p:grpSpPr>
        <p:sp>
          <p:nvSpPr>
            <p:cNvPr id="1935" name="Google Shape;1935;p4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 name="Google Shape;1938;p48"/>
          <p:cNvGrpSpPr/>
          <p:nvPr/>
        </p:nvGrpSpPr>
        <p:grpSpPr>
          <a:xfrm>
            <a:off x="7459741" y="3204714"/>
            <a:ext cx="145405" cy="113794"/>
            <a:chOff x="4768325" y="2163475"/>
            <a:chExt cx="59700" cy="46725"/>
          </a:xfrm>
        </p:grpSpPr>
        <p:sp>
          <p:nvSpPr>
            <p:cNvPr id="1939" name="Google Shape;1939;p4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1" name="Google Shape;1941;p48"/>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8"/>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8"/>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8"/>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8"/>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8"/>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7" name="Google Shape;1947;p48"/>
          <p:cNvGrpSpPr/>
          <p:nvPr/>
        </p:nvGrpSpPr>
        <p:grpSpPr>
          <a:xfrm>
            <a:off x="7476059" y="3459808"/>
            <a:ext cx="112768" cy="106853"/>
            <a:chOff x="4768575" y="2253950"/>
            <a:chExt cx="46300" cy="43875"/>
          </a:xfrm>
        </p:grpSpPr>
        <p:sp>
          <p:nvSpPr>
            <p:cNvPr id="1948" name="Google Shape;1948;p4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 name="Google Shape;1950;p48"/>
          <p:cNvGrpSpPr/>
          <p:nvPr/>
        </p:nvGrpSpPr>
        <p:grpSpPr>
          <a:xfrm>
            <a:off x="7775682" y="3948834"/>
            <a:ext cx="118187" cy="146246"/>
            <a:chOff x="4960900" y="2433225"/>
            <a:chExt cx="48525" cy="60050"/>
          </a:xfrm>
        </p:grpSpPr>
        <p:sp>
          <p:nvSpPr>
            <p:cNvPr id="1951" name="Google Shape;1951;p4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48"/>
          <p:cNvGrpSpPr/>
          <p:nvPr/>
        </p:nvGrpSpPr>
        <p:grpSpPr>
          <a:xfrm>
            <a:off x="7464247" y="4212895"/>
            <a:ext cx="136394" cy="143810"/>
            <a:chOff x="4854075" y="2527625"/>
            <a:chExt cx="56000" cy="59050"/>
          </a:xfrm>
        </p:grpSpPr>
        <p:sp>
          <p:nvSpPr>
            <p:cNvPr id="1954" name="Google Shape;1954;p4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6" name="Google Shape;1956;p48"/>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8"/>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8"/>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9" name="Google Shape;1959;p48"/>
          <p:cNvGrpSpPr/>
          <p:nvPr/>
        </p:nvGrpSpPr>
        <p:grpSpPr>
          <a:xfrm>
            <a:off x="8088458" y="3676639"/>
            <a:ext cx="99312" cy="160797"/>
            <a:chOff x="5059700" y="2334775"/>
            <a:chExt cx="40775" cy="66025"/>
          </a:xfrm>
        </p:grpSpPr>
        <p:sp>
          <p:nvSpPr>
            <p:cNvPr id="1960" name="Google Shape;1960;p4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 name="Google Shape;1969;p48"/>
          <p:cNvGrpSpPr/>
          <p:nvPr/>
        </p:nvGrpSpPr>
        <p:grpSpPr>
          <a:xfrm>
            <a:off x="8045622" y="3941771"/>
            <a:ext cx="184984" cy="160371"/>
            <a:chOff x="5037700" y="2430325"/>
            <a:chExt cx="75950" cy="65850"/>
          </a:xfrm>
        </p:grpSpPr>
        <p:sp>
          <p:nvSpPr>
            <p:cNvPr id="1970" name="Google Shape;1970;p4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 name="Google Shape;1972;p48"/>
          <p:cNvGrpSpPr/>
          <p:nvPr/>
        </p:nvGrpSpPr>
        <p:grpSpPr>
          <a:xfrm>
            <a:off x="7465128" y="3708223"/>
            <a:ext cx="173014" cy="97629"/>
            <a:chOff x="4756975" y="2341800"/>
            <a:chExt cx="91975" cy="51925"/>
          </a:xfrm>
        </p:grpSpPr>
        <p:sp>
          <p:nvSpPr>
            <p:cNvPr id="1973" name="Google Shape;1973;p4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48"/>
          <p:cNvGrpSpPr/>
          <p:nvPr/>
        </p:nvGrpSpPr>
        <p:grpSpPr>
          <a:xfrm>
            <a:off x="7732065" y="4196920"/>
            <a:ext cx="212497" cy="175761"/>
            <a:chOff x="4943575" y="2516350"/>
            <a:chExt cx="98675" cy="81700"/>
          </a:xfrm>
        </p:grpSpPr>
        <p:sp>
          <p:nvSpPr>
            <p:cNvPr id="1994" name="Google Shape;1994;p4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 name="Google Shape;2072;p48"/>
          <p:cNvGrpSpPr/>
          <p:nvPr/>
        </p:nvGrpSpPr>
        <p:grpSpPr>
          <a:xfrm>
            <a:off x="1990126" y="3423163"/>
            <a:ext cx="965351" cy="134611"/>
            <a:chOff x="4411970" y="2962952"/>
            <a:chExt cx="706544" cy="104212"/>
          </a:xfrm>
        </p:grpSpPr>
        <p:sp>
          <p:nvSpPr>
            <p:cNvPr id="2073" name="Google Shape;2073;p4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48"/>
          <p:cNvGrpSpPr/>
          <p:nvPr/>
        </p:nvGrpSpPr>
        <p:grpSpPr>
          <a:xfrm>
            <a:off x="1990126" y="3012077"/>
            <a:ext cx="960158" cy="289172"/>
            <a:chOff x="4411970" y="2726085"/>
            <a:chExt cx="643107" cy="193659"/>
          </a:xfrm>
        </p:grpSpPr>
        <p:sp>
          <p:nvSpPr>
            <p:cNvPr id="2078" name="Google Shape;2078;p4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 name="Google Shape;2081;p48"/>
          <p:cNvGrpSpPr/>
          <p:nvPr/>
        </p:nvGrpSpPr>
        <p:grpSpPr>
          <a:xfrm>
            <a:off x="993018" y="3278187"/>
            <a:ext cx="833173" cy="259209"/>
            <a:chOff x="4411970" y="4340222"/>
            <a:chExt cx="779467" cy="242683"/>
          </a:xfrm>
        </p:grpSpPr>
        <p:sp>
          <p:nvSpPr>
            <p:cNvPr id="2082" name="Google Shape;2082;p4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48"/>
          <p:cNvGrpSpPr/>
          <p:nvPr/>
        </p:nvGrpSpPr>
        <p:grpSpPr>
          <a:xfrm>
            <a:off x="1990126" y="2673933"/>
            <a:ext cx="965160" cy="216230"/>
            <a:chOff x="4411970" y="2468674"/>
            <a:chExt cx="747317" cy="167425"/>
          </a:xfrm>
        </p:grpSpPr>
        <p:sp>
          <p:nvSpPr>
            <p:cNvPr id="2086" name="Google Shape;2086;p4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 name="Google Shape;2088;p48"/>
          <p:cNvGrpSpPr/>
          <p:nvPr/>
        </p:nvGrpSpPr>
        <p:grpSpPr>
          <a:xfrm>
            <a:off x="988873" y="2578650"/>
            <a:ext cx="810451" cy="319148"/>
            <a:chOff x="4411970" y="3686602"/>
            <a:chExt cx="797845" cy="314215"/>
          </a:xfrm>
        </p:grpSpPr>
        <p:sp>
          <p:nvSpPr>
            <p:cNvPr id="2089" name="Google Shape;2089;p48"/>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8"/>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8"/>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8"/>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8"/>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4" name="Google Shape;2094;p48"/>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5" name="Google Shape;2095;p48"/>
          <p:cNvGrpSpPr/>
          <p:nvPr/>
        </p:nvGrpSpPr>
        <p:grpSpPr>
          <a:xfrm>
            <a:off x="988970" y="2333174"/>
            <a:ext cx="1970333" cy="208784"/>
            <a:chOff x="6336019" y="3733725"/>
            <a:chExt cx="2566206" cy="351310"/>
          </a:xfrm>
        </p:grpSpPr>
        <p:sp>
          <p:nvSpPr>
            <p:cNvPr id="2096" name="Google Shape;2096;p48"/>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8"/>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8"/>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8"/>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 name="Google Shape;2100;p48"/>
          <p:cNvGrpSpPr/>
          <p:nvPr/>
        </p:nvGrpSpPr>
        <p:grpSpPr>
          <a:xfrm>
            <a:off x="1990126" y="3940729"/>
            <a:ext cx="946551" cy="153200"/>
            <a:chOff x="4404545" y="3301592"/>
            <a:chExt cx="782403" cy="129272"/>
          </a:xfrm>
        </p:grpSpPr>
        <p:sp>
          <p:nvSpPr>
            <p:cNvPr id="2101" name="Google Shape;2101;p4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8"/>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 name="Google Shape;2103;p48"/>
          <p:cNvGrpSpPr/>
          <p:nvPr/>
        </p:nvGrpSpPr>
        <p:grpSpPr>
          <a:xfrm>
            <a:off x="1990126" y="3679688"/>
            <a:ext cx="962257" cy="139127"/>
            <a:chOff x="4411970" y="3131459"/>
            <a:chExt cx="710520" cy="117397"/>
          </a:xfrm>
        </p:grpSpPr>
        <p:sp>
          <p:nvSpPr>
            <p:cNvPr id="2104" name="Google Shape;2104;p4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106" name="Google Shape;2106;p48"/>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7" name="Google Shape;2107;p48"/>
          <p:cNvGrpSpPr/>
          <p:nvPr/>
        </p:nvGrpSpPr>
        <p:grpSpPr>
          <a:xfrm>
            <a:off x="990271" y="3614482"/>
            <a:ext cx="823838" cy="458988"/>
            <a:chOff x="4411970" y="1801825"/>
            <a:chExt cx="734586" cy="409262"/>
          </a:xfrm>
        </p:grpSpPr>
        <p:sp>
          <p:nvSpPr>
            <p:cNvPr id="2108" name="Google Shape;2108;p4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48"/>
          <p:cNvGrpSpPr/>
          <p:nvPr/>
        </p:nvGrpSpPr>
        <p:grpSpPr>
          <a:xfrm>
            <a:off x="990271" y="4162908"/>
            <a:ext cx="856348" cy="212039"/>
            <a:chOff x="4411970" y="2233974"/>
            <a:chExt cx="763574" cy="189068"/>
          </a:xfrm>
        </p:grpSpPr>
        <p:sp>
          <p:nvSpPr>
            <p:cNvPr id="2111" name="Google Shape;2111;p48"/>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8"/>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 name="Google Shape;2113;p48"/>
          <p:cNvGrpSpPr/>
          <p:nvPr/>
        </p:nvGrpSpPr>
        <p:grpSpPr>
          <a:xfrm>
            <a:off x="3100467" y="2338244"/>
            <a:ext cx="511602" cy="511602"/>
            <a:chOff x="5681300" y="2527788"/>
            <a:chExt cx="805800" cy="805800"/>
          </a:xfrm>
        </p:grpSpPr>
        <p:sp>
          <p:nvSpPr>
            <p:cNvPr id="2114" name="Google Shape;2114;p48"/>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6" name="Google Shape;2116;p48"/>
          <p:cNvGrpSpPr/>
          <p:nvPr/>
        </p:nvGrpSpPr>
        <p:grpSpPr>
          <a:xfrm>
            <a:off x="3097662" y="3104827"/>
            <a:ext cx="513021" cy="512935"/>
            <a:chOff x="4049800" y="640400"/>
            <a:chExt cx="858900" cy="858900"/>
          </a:xfrm>
        </p:grpSpPr>
        <p:sp>
          <p:nvSpPr>
            <p:cNvPr id="2117" name="Google Shape;2117;p48"/>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8"/>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 name="Google Shape;2119;p48"/>
          <p:cNvGrpSpPr/>
          <p:nvPr/>
        </p:nvGrpSpPr>
        <p:grpSpPr>
          <a:xfrm>
            <a:off x="3014861" y="3756719"/>
            <a:ext cx="686489" cy="686585"/>
            <a:chOff x="5080188" y="927900"/>
            <a:chExt cx="961200" cy="961200"/>
          </a:xfrm>
        </p:grpSpPr>
        <p:sp>
          <p:nvSpPr>
            <p:cNvPr id="2120" name="Google Shape;2120;p48"/>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8"/>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8"/>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8"/>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 name="Google Shape;2128;p48"/>
          <p:cNvGrpSpPr/>
          <p:nvPr/>
        </p:nvGrpSpPr>
        <p:grpSpPr>
          <a:xfrm>
            <a:off x="3798012" y="3849448"/>
            <a:ext cx="510373" cy="510937"/>
            <a:chOff x="7508249" y="1522825"/>
            <a:chExt cx="1326332" cy="1322987"/>
          </a:xfrm>
        </p:grpSpPr>
        <p:sp>
          <p:nvSpPr>
            <p:cNvPr id="2129" name="Google Shape;2129;p48"/>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8"/>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8"/>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8"/>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8"/>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8"/>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8"/>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8"/>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8"/>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8"/>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48"/>
          <p:cNvGrpSpPr/>
          <p:nvPr/>
        </p:nvGrpSpPr>
        <p:grpSpPr>
          <a:xfrm>
            <a:off x="4489605" y="3850853"/>
            <a:ext cx="492652" cy="503348"/>
            <a:chOff x="6039282" y="1042577"/>
            <a:chExt cx="734315" cy="731929"/>
          </a:xfrm>
        </p:grpSpPr>
        <p:sp>
          <p:nvSpPr>
            <p:cNvPr id="2140" name="Google Shape;2140;p4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 name="Google Shape;2161;p48"/>
          <p:cNvGrpSpPr/>
          <p:nvPr/>
        </p:nvGrpSpPr>
        <p:grpSpPr>
          <a:xfrm>
            <a:off x="5130019" y="2346894"/>
            <a:ext cx="483304" cy="504902"/>
            <a:chOff x="1825800" y="1651625"/>
            <a:chExt cx="568125" cy="591775"/>
          </a:xfrm>
        </p:grpSpPr>
        <p:sp>
          <p:nvSpPr>
            <p:cNvPr id="2162" name="Google Shape;2162;p48"/>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8"/>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8"/>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8"/>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8"/>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8" name="Google Shape;2168;p48"/>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8"/>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8"/>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8"/>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5" name="Shape 2175"/>
        <p:cNvGrpSpPr/>
        <p:nvPr/>
      </p:nvGrpSpPr>
      <p:grpSpPr>
        <a:xfrm>
          <a:off x="0" y="0"/>
          <a:ext cx="0" cy="0"/>
          <a:chOff x="0" y="0"/>
          <a:chExt cx="0" cy="0"/>
        </a:xfrm>
      </p:grpSpPr>
      <p:grpSp>
        <p:nvGrpSpPr>
          <p:cNvPr id="2176" name="Google Shape;2176;p49"/>
          <p:cNvGrpSpPr/>
          <p:nvPr/>
        </p:nvGrpSpPr>
        <p:grpSpPr>
          <a:xfrm>
            <a:off x="745571" y="1168666"/>
            <a:ext cx="2492868" cy="1379876"/>
            <a:chOff x="2654821" y="2311071"/>
            <a:chExt cx="2279715" cy="1262120"/>
          </a:xfrm>
        </p:grpSpPr>
        <p:grpSp>
          <p:nvGrpSpPr>
            <p:cNvPr id="2177" name="Google Shape;2177;p49"/>
            <p:cNvGrpSpPr/>
            <p:nvPr/>
          </p:nvGrpSpPr>
          <p:grpSpPr>
            <a:xfrm>
              <a:off x="4034269" y="2840745"/>
              <a:ext cx="40212" cy="36437"/>
              <a:chOff x="4293400" y="2574725"/>
              <a:chExt cx="84425" cy="80100"/>
            </a:xfrm>
          </p:grpSpPr>
          <p:sp>
            <p:nvSpPr>
              <p:cNvPr id="2178" name="Google Shape;2178;p49"/>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179" name="Google Shape;2179;p49"/>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 name="Google Shape;2180;p49"/>
            <p:cNvGrpSpPr/>
            <p:nvPr/>
          </p:nvGrpSpPr>
          <p:grpSpPr>
            <a:xfrm>
              <a:off x="3894606" y="2334874"/>
              <a:ext cx="913198" cy="518984"/>
              <a:chOff x="4000175" y="1462675"/>
              <a:chExt cx="1917275" cy="1140875"/>
            </a:xfrm>
          </p:grpSpPr>
          <p:sp>
            <p:nvSpPr>
              <p:cNvPr id="2181" name="Google Shape;2181;p49"/>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182" name="Google Shape;2182;p49"/>
              <p:cNvGrpSpPr/>
              <p:nvPr/>
            </p:nvGrpSpPr>
            <p:grpSpPr>
              <a:xfrm>
                <a:off x="4000175" y="1462675"/>
                <a:ext cx="1917275" cy="1140875"/>
                <a:chOff x="4000175" y="1462675"/>
                <a:chExt cx="1917275" cy="1140875"/>
              </a:xfrm>
            </p:grpSpPr>
            <p:sp>
              <p:nvSpPr>
                <p:cNvPr id="2183" name="Google Shape;2183;p49"/>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184" name="Google Shape;2184;p49"/>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9"/>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9"/>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9"/>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88" name="Google Shape;2188;p49"/>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89" name="Google Shape;2189;p49"/>
            <p:cNvGrpSpPr/>
            <p:nvPr/>
          </p:nvGrpSpPr>
          <p:grpSpPr>
            <a:xfrm>
              <a:off x="3875768" y="2846704"/>
              <a:ext cx="44796" cy="47366"/>
              <a:chOff x="3960625" y="2587825"/>
              <a:chExt cx="94050" cy="104125"/>
            </a:xfrm>
          </p:grpSpPr>
          <p:sp>
            <p:nvSpPr>
              <p:cNvPr id="2190" name="Google Shape;2190;p49"/>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191" name="Google Shape;2191;p49"/>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 name="Google Shape;2192;p49"/>
            <p:cNvGrpSpPr/>
            <p:nvPr/>
          </p:nvGrpSpPr>
          <p:grpSpPr>
            <a:xfrm>
              <a:off x="3782759" y="2807162"/>
              <a:ext cx="82686" cy="85487"/>
              <a:chOff x="3765350" y="2500900"/>
              <a:chExt cx="173600" cy="187925"/>
            </a:xfrm>
          </p:grpSpPr>
          <p:sp>
            <p:nvSpPr>
              <p:cNvPr id="2193" name="Google Shape;2193;p49"/>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194" name="Google Shape;2194;p49"/>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9"/>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9"/>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9"/>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9"/>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49"/>
            <p:cNvGrpSpPr/>
            <p:nvPr/>
          </p:nvGrpSpPr>
          <p:grpSpPr>
            <a:xfrm>
              <a:off x="3775674" y="2798496"/>
              <a:ext cx="40545" cy="23564"/>
              <a:chOff x="3750475" y="2481850"/>
              <a:chExt cx="85125" cy="51800"/>
            </a:xfrm>
          </p:grpSpPr>
          <p:sp>
            <p:nvSpPr>
              <p:cNvPr id="2200" name="Google Shape;2200;p49"/>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9"/>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202" name="Google Shape;2202;p49"/>
            <p:cNvGrpSpPr/>
            <p:nvPr/>
          </p:nvGrpSpPr>
          <p:grpSpPr>
            <a:xfrm>
              <a:off x="3716946" y="2776024"/>
              <a:ext cx="81971" cy="76912"/>
              <a:chOff x="3627175" y="2432450"/>
              <a:chExt cx="172100" cy="169075"/>
            </a:xfrm>
          </p:grpSpPr>
          <p:sp>
            <p:nvSpPr>
              <p:cNvPr id="2203" name="Google Shape;2203;p49"/>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9"/>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205" name="Google Shape;2205;p49"/>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206" name="Google Shape;2206;p49"/>
            <p:cNvGrpSpPr/>
            <p:nvPr/>
          </p:nvGrpSpPr>
          <p:grpSpPr>
            <a:xfrm>
              <a:off x="3685682" y="2845624"/>
              <a:ext cx="29311" cy="45055"/>
              <a:chOff x="3561536" y="2585450"/>
              <a:chExt cx="61539" cy="99045"/>
            </a:xfrm>
          </p:grpSpPr>
          <p:sp>
            <p:nvSpPr>
              <p:cNvPr id="2207" name="Google Shape;2207;p49"/>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9"/>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209" name="Google Shape;2209;p49"/>
            <p:cNvGrpSpPr/>
            <p:nvPr/>
          </p:nvGrpSpPr>
          <p:grpSpPr>
            <a:xfrm>
              <a:off x="3849905" y="2572252"/>
              <a:ext cx="74339" cy="119559"/>
              <a:chOff x="3906325" y="1984500"/>
              <a:chExt cx="156075" cy="262825"/>
            </a:xfrm>
          </p:grpSpPr>
          <p:sp>
            <p:nvSpPr>
              <p:cNvPr id="2210" name="Google Shape;2210;p49"/>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211" name="Google Shape;2211;p49"/>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 name="Google Shape;2212;p49"/>
            <p:cNvGrpSpPr/>
            <p:nvPr/>
          </p:nvGrpSpPr>
          <p:grpSpPr>
            <a:xfrm>
              <a:off x="2654821" y="2414345"/>
              <a:ext cx="667570" cy="558731"/>
              <a:chOff x="1397225" y="1637375"/>
              <a:chExt cx="1401575" cy="1228250"/>
            </a:xfrm>
          </p:grpSpPr>
          <p:sp>
            <p:nvSpPr>
              <p:cNvPr id="2213" name="Google Shape;2213;p49"/>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214" name="Google Shape;2214;p49"/>
              <p:cNvGrpSpPr/>
              <p:nvPr/>
            </p:nvGrpSpPr>
            <p:grpSpPr>
              <a:xfrm>
                <a:off x="1397225" y="1637375"/>
                <a:ext cx="1398775" cy="1228250"/>
                <a:chOff x="1397225" y="1637375"/>
                <a:chExt cx="1398775" cy="1228250"/>
              </a:xfrm>
            </p:grpSpPr>
            <p:sp>
              <p:nvSpPr>
                <p:cNvPr id="2215" name="Google Shape;2215;p49"/>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9"/>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17" name="Google Shape;2217;p49"/>
            <p:cNvGrpSpPr/>
            <p:nvPr/>
          </p:nvGrpSpPr>
          <p:grpSpPr>
            <a:xfrm>
              <a:off x="3230417" y="3103734"/>
              <a:ext cx="282982" cy="280332"/>
              <a:chOff x="2605700" y="3152850"/>
              <a:chExt cx="594125" cy="616250"/>
            </a:xfrm>
          </p:grpSpPr>
          <p:sp>
            <p:nvSpPr>
              <p:cNvPr id="2218" name="Google Shape;2218;p49"/>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219" name="Google Shape;2219;p49"/>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220" name="Google Shape;2220;p49"/>
            <p:cNvGrpSpPr/>
            <p:nvPr/>
          </p:nvGrpSpPr>
          <p:grpSpPr>
            <a:xfrm>
              <a:off x="3265985" y="3226989"/>
              <a:ext cx="87151" cy="346202"/>
              <a:chOff x="2680375" y="3423800"/>
              <a:chExt cx="182975" cy="761050"/>
            </a:xfrm>
          </p:grpSpPr>
          <p:sp>
            <p:nvSpPr>
              <p:cNvPr id="2221" name="Google Shape;2221;p49"/>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222" name="Google Shape;2222;p49"/>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 name="Google Shape;2223;p49"/>
            <p:cNvGrpSpPr/>
            <p:nvPr/>
          </p:nvGrpSpPr>
          <p:grpSpPr>
            <a:xfrm>
              <a:off x="3855466" y="3289811"/>
              <a:ext cx="112514" cy="94210"/>
              <a:chOff x="3918000" y="3561900"/>
              <a:chExt cx="236225" cy="207100"/>
            </a:xfrm>
          </p:grpSpPr>
          <p:sp>
            <p:nvSpPr>
              <p:cNvPr id="2224" name="Google Shape;2224;p49"/>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225" name="Google Shape;2225;p49"/>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6" name="Google Shape;2226;p49"/>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9"/>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9"/>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229" name="Google Shape;2229;p49"/>
            <p:cNvGrpSpPr/>
            <p:nvPr/>
          </p:nvGrpSpPr>
          <p:grpSpPr>
            <a:xfrm>
              <a:off x="2905224" y="2311071"/>
              <a:ext cx="596721" cy="528992"/>
              <a:chOff x="1922950" y="1410350"/>
              <a:chExt cx="1252825" cy="1162875"/>
            </a:xfrm>
          </p:grpSpPr>
          <p:sp>
            <p:nvSpPr>
              <p:cNvPr id="2230" name="Google Shape;2230;p49"/>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9"/>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9"/>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9"/>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9"/>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9"/>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9"/>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9"/>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9"/>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9"/>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9"/>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9"/>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9"/>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9"/>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9"/>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9"/>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246" name="Google Shape;2246;p49"/>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9"/>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9"/>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9"/>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9"/>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9"/>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9"/>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9"/>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9"/>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9"/>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9"/>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9"/>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9"/>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9"/>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9"/>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9"/>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9"/>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9"/>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9"/>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9"/>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266" name="Google Shape;2266;p49"/>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67" name="Google Shape;2267;p49"/>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8" name="Google Shape;2268;p49"/>
            <p:cNvGrpSpPr/>
            <p:nvPr/>
          </p:nvGrpSpPr>
          <p:grpSpPr>
            <a:xfrm>
              <a:off x="3280929" y="3294542"/>
              <a:ext cx="109894" cy="272224"/>
              <a:chOff x="2711750" y="3572300"/>
              <a:chExt cx="230725" cy="598425"/>
            </a:xfrm>
          </p:grpSpPr>
          <p:sp>
            <p:nvSpPr>
              <p:cNvPr id="2269" name="Google Shape;2269;p49"/>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9"/>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1" name="Google Shape;2271;p49"/>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2" name="Google Shape;2272;p49"/>
            <p:cNvGrpSpPr/>
            <p:nvPr/>
          </p:nvGrpSpPr>
          <p:grpSpPr>
            <a:xfrm>
              <a:off x="3790439" y="2408636"/>
              <a:ext cx="73017" cy="75684"/>
              <a:chOff x="3781475" y="1624825"/>
              <a:chExt cx="153300" cy="166375"/>
            </a:xfrm>
          </p:grpSpPr>
          <p:sp>
            <p:nvSpPr>
              <p:cNvPr id="2273" name="Google Shape;2273;p49"/>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9"/>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9"/>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9"/>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7" name="Google Shape;2277;p49"/>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9"/>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9"/>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9"/>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9"/>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9"/>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9"/>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4" name="Google Shape;2284;p49"/>
            <p:cNvGrpSpPr/>
            <p:nvPr/>
          </p:nvGrpSpPr>
          <p:grpSpPr>
            <a:xfrm>
              <a:off x="4403342" y="3107749"/>
              <a:ext cx="316680" cy="101374"/>
              <a:chOff x="5068275" y="3161675"/>
              <a:chExt cx="664875" cy="222850"/>
            </a:xfrm>
          </p:grpSpPr>
          <p:sp>
            <p:nvSpPr>
              <p:cNvPr id="2285" name="Google Shape;2285;p49"/>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9"/>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9"/>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9"/>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9" name="Google Shape;2289;p49"/>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9"/>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9"/>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9"/>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9"/>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9"/>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9"/>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9"/>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9"/>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9"/>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9"/>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9"/>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9"/>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9"/>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9"/>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9"/>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9"/>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9"/>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9"/>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9"/>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9"/>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9"/>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9"/>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9"/>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9"/>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9"/>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9"/>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9"/>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9"/>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8" name="Google Shape;2318;p49"/>
            <p:cNvGrpSpPr/>
            <p:nvPr/>
          </p:nvGrpSpPr>
          <p:grpSpPr>
            <a:xfrm>
              <a:off x="3697513" y="2707266"/>
              <a:ext cx="59549" cy="79733"/>
              <a:chOff x="3586375" y="2281300"/>
              <a:chExt cx="125025" cy="175275"/>
            </a:xfrm>
          </p:grpSpPr>
          <p:sp>
            <p:nvSpPr>
              <p:cNvPr id="2319" name="Google Shape;2319;p49"/>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9"/>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1" name="Google Shape;2321;p49"/>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2" name="Google Shape;2322;p49"/>
            <p:cNvGrpSpPr/>
            <p:nvPr/>
          </p:nvGrpSpPr>
          <p:grpSpPr>
            <a:xfrm>
              <a:off x="4513224" y="3221724"/>
              <a:ext cx="274563" cy="280321"/>
              <a:chOff x="5298975" y="3412225"/>
              <a:chExt cx="576450" cy="616225"/>
            </a:xfrm>
          </p:grpSpPr>
          <p:sp>
            <p:nvSpPr>
              <p:cNvPr id="2323" name="Google Shape;2323;p49"/>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324" name="Google Shape;2324;p49"/>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 name="Google Shape;2325;p49"/>
            <p:cNvGrpSpPr/>
            <p:nvPr/>
          </p:nvGrpSpPr>
          <p:grpSpPr>
            <a:xfrm>
              <a:off x="4824403" y="3421846"/>
              <a:ext cx="110132" cy="130647"/>
              <a:chOff x="5952300" y="3852150"/>
              <a:chExt cx="231225" cy="287200"/>
            </a:xfrm>
          </p:grpSpPr>
          <p:sp>
            <p:nvSpPr>
              <p:cNvPr id="2326" name="Google Shape;2326;p49"/>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9"/>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8" name="Google Shape;2328;p49"/>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9"/>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9"/>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9"/>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9"/>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9"/>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9"/>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9"/>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6" name="Google Shape;2336;p49"/>
            <p:cNvGrpSpPr/>
            <p:nvPr/>
          </p:nvGrpSpPr>
          <p:grpSpPr>
            <a:xfrm>
              <a:off x="4295710" y="3079670"/>
              <a:ext cx="14968" cy="27135"/>
              <a:chOff x="4842300" y="3099950"/>
              <a:chExt cx="31425" cy="59650"/>
            </a:xfrm>
          </p:grpSpPr>
          <p:sp>
            <p:nvSpPr>
              <p:cNvPr id="2337" name="Google Shape;2337;p49"/>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9"/>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9"/>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9"/>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1" name="Google Shape;2341;p49"/>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9"/>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9"/>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9"/>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9"/>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9"/>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9"/>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9"/>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9" name="Google Shape;2349;p49"/>
            <p:cNvGrpSpPr/>
            <p:nvPr/>
          </p:nvGrpSpPr>
          <p:grpSpPr>
            <a:xfrm>
              <a:off x="3831056" y="2816010"/>
              <a:ext cx="37378" cy="27612"/>
              <a:chOff x="3866750" y="2520350"/>
              <a:chExt cx="78475" cy="60700"/>
            </a:xfrm>
          </p:grpSpPr>
          <p:sp>
            <p:nvSpPr>
              <p:cNvPr id="2350" name="Google Shape;2350;p49"/>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9"/>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9"/>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9"/>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4" name="Google Shape;2354;p49"/>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9"/>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9"/>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9"/>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9"/>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9"/>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9"/>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9"/>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9"/>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9"/>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9"/>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9"/>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9"/>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9"/>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9"/>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9"/>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9"/>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371" name="Google Shape;2371;p49"/>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9"/>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9"/>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9"/>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9"/>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9"/>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9"/>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9"/>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9"/>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9"/>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9"/>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9"/>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383" name="Google Shape;2383;p49"/>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9"/>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9"/>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9"/>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9"/>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9"/>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9"/>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9"/>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9"/>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9"/>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9"/>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9"/>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9"/>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6" name="Google Shape;2396;p49"/>
            <p:cNvGrpSpPr/>
            <p:nvPr/>
          </p:nvGrpSpPr>
          <p:grpSpPr>
            <a:xfrm>
              <a:off x="3632736" y="3051591"/>
              <a:ext cx="63288" cy="45217"/>
              <a:chOff x="3450375" y="3038225"/>
              <a:chExt cx="132875" cy="99400"/>
            </a:xfrm>
          </p:grpSpPr>
          <p:sp>
            <p:nvSpPr>
              <p:cNvPr id="2397" name="Google Shape;2397;p49"/>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9"/>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9" name="Google Shape;2399;p49"/>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9"/>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9"/>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9"/>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9"/>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9"/>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9"/>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9"/>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9"/>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08" name="Google Shape;2408;p49"/>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9"/>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9"/>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9"/>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9"/>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9"/>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9"/>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9"/>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9"/>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9"/>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18" name="Google Shape;2418;p49"/>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9"/>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9"/>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9"/>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9"/>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9"/>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424" name="Google Shape;2424;p49"/>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9"/>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9"/>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9"/>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9"/>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9"/>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9"/>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9"/>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49"/>
          <p:cNvGrpSpPr/>
          <p:nvPr/>
        </p:nvGrpSpPr>
        <p:grpSpPr>
          <a:xfrm>
            <a:off x="3554131" y="1233340"/>
            <a:ext cx="2078182" cy="1366558"/>
            <a:chOff x="235800" y="830650"/>
            <a:chExt cx="6978450" cy="4588844"/>
          </a:xfrm>
        </p:grpSpPr>
        <p:sp>
          <p:nvSpPr>
            <p:cNvPr id="2435" name="Google Shape;2435;p49"/>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9"/>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9"/>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9"/>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9"/>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9"/>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1" name="Google Shape;2441;p49"/>
          <p:cNvGrpSpPr/>
          <p:nvPr/>
        </p:nvGrpSpPr>
        <p:grpSpPr>
          <a:xfrm>
            <a:off x="742628" y="3064442"/>
            <a:ext cx="2622876" cy="1333540"/>
            <a:chOff x="238125" y="1038125"/>
            <a:chExt cx="7146800" cy="3633625"/>
          </a:xfrm>
        </p:grpSpPr>
        <p:sp>
          <p:nvSpPr>
            <p:cNvPr id="2442" name="Google Shape;2442;p4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49"/>
          <p:cNvGrpSpPr/>
          <p:nvPr/>
        </p:nvGrpSpPr>
        <p:grpSpPr>
          <a:xfrm>
            <a:off x="5857556" y="1206552"/>
            <a:ext cx="2590840" cy="1380235"/>
            <a:chOff x="233350" y="949250"/>
            <a:chExt cx="7137300" cy="3802300"/>
          </a:xfrm>
        </p:grpSpPr>
        <p:sp>
          <p:nvSpPr>
            <p:cNvPr id="4015" name="Google Shape;4015;p4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49"/>
          <p:cNvGrpSpPr/>
          <p:nvPr/>
        </p:nvGrpSpPr>
        <p:grpSpPr>
          <a:xfrm>
            <a:off x="7671985" y="3251325"/>
            <a:ext cx="104231" cy="320340"/>
            <a:chOff x="7564426" y="3224343"/>
            <a:chExt cx="119985" cy="368801"/>
          </a:xfrm>
        </p:grpSpPr>
        <p:sp>
          <p:nvSpPr>
            <p:cNvPr id="4067" name="Google Shape;4067;p4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9" name="Google Shape;4069;p49"/>
          <p:cNvGrpSpPr/>
          <p:nvPr/>
        </p:nvGrpSpPr>
        <p:grpSpPr>
          <a:xfrm>
            <a:off x="7371473" y="3245427"/>
            <a:ext cx="189489" cy="332132"/>
            <a:chOff x="8370831" y="3202002"/>
            <a:chExt cx="218129" cy="382376"/>
          </a:xfrm>
        </p:grpSpPr>
        <p:sp>
          <p:nvSpPr>
            <p:cNvPr id="4070" name="Google Shape;4070;p4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2" name="Google Shape;4072;p49"/>
          <p:cNvGrpSpPr/>
          <p:nvPr/>
        </p:nvGrpSpPr>
        <p:grpSpPr>
          <a:xfrm>
            <a:off x="8094863" y="3656559"/>
            <a:ext cx="309429" cy="267000"/>
            <a:chOff x="6742064" y="3750480"/>
            <a:chExt cx="399315" cy="344560"/>
          </a:xfrm>
        </p:grpSpPr>
        <p:sp>
          <p:nvSpPr>
            <p:cNvPr id="4073" name="Google Shape;4073;p4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49"/>
          <p:cNvGrpSpPr/>
          <p:nvPr/>
        </p:nvGrpSpPr>
        <p:grpSpPr>
          <a:xfrm>
            <a:off x="7633882" y="4007606"/>
            <a:ext cx="180437" cy="281608"/>
            <a:chOff x="7248525" y="3739696"/>
            <a:chExt cx="230531" cy="359790"/>
          </a:xfrm>
        </p:grpSpPr>
        <p:sp>
          <p:nvSpPr>
            <p:cNvPr id="4076" name="Google Shape;4076;p4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49"/>
          <p:cNvGrpSpPr/>
          <p:nvPr/>
        </p:nvGrpSpPr>
        <p:grpSpPr>
          <a:xfrm>
            <a:off x="7879801" y="3650830"/>
            <a:ext cx="162896" cy="278710"/>
            <a:chOff x="7601242" y="3729267"/>
            <a:chExt cx="222566" cy="380803"/>
          </a:xfrm>
        </p:grpSpPr>
        <p:sp>
          <p:nvSpPr>
            <p:cNvPr id="4079" name="Google Shape;4079;p4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1" name="Google Shape;4081;p49"/>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2" name="Google Shape;4082;p49"/>
          <p:cNvGrpSpPr/>
          <p:nvPr/>
        </p:nvGrpSpPr>
        <p:grpSpPr>
          <a:xfrm>
            <a:off x="7369446" y="3651971"/>
            <a:ext cx="193543" cy="275990"/>
            <a:chOff x="8304647" y="3738687"/>
            <a:chExt cx="225076" cy="320956"/>
          </a:xfrm>
        </p:grpSpPr>
        <p:sp>
          <p:nvSpPr>
            <p:cNvPr id="4083" name="Google Shape;4083;p49"/>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49"/>
          <p:cNvGrpSpPr/>
          <p:nvPr/>
        </p:nvGrpSpPr>
        <p:grpSpPr>
          <a:xfrm>
            <a:off x="7641939" y="3651971"/>
            <a:ext cx="178492" cy="275990"/>
            <a:chOff x="8615101" y="3738687"/>
            <a:chExt cx="207573" cy="320956"/>
          </a:xfrm>
        </p:grpSpPr>
        <p:sp>
          <p:nvSpPr>
            <p:cNvPr id="4087" name="Google Shape;4087;p49"/>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0" name="Google Shape;4090;p49"/>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1" name="Google Shape;4091;p49"/>
          <p:cNvGrpSpPr/>
          <p:nvPr/>
        </p:nvGrpSpPr>
        <p:grpSpPr>
          <a:xfrm>
            <a:off x="6036644" y="3773459"/>
            <a:ext cx="557670" cy="511283"/>
            <a:chOff x="6015419" y="3716859"/>
            <a:chExt cx="557671" cy="511283"/>
          </a:xfrm>
        </p:grpSpPr>
        <p:sp>
          <p:nvSpPr>
            <p:cNvPr id="4092" name="Google Shape;4092;p49"/>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3" name="Google Shape;4093;p49"/>
            <p:cNvGrpSpPr/>
            <p:nvPr/>
          </p:nvGrpSpPr>
          <p:grpSpPr>
            <a:xfrm>
              <a:off x="6036094" y="3716980"/>
              <a:ext cx="529860" cy="510468"/>
              <a:chOff x="6036094" y="3716980"/>
              <a:chExt cx="529860" cy="510468"/>
            </a:xfrm>
          </p:grpSpPr>
          <p:sp>
            <p:nvSpPr>
              <p:cNvPr id="4094" name="Google Shape;4094;p49"/>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9"/>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9"/>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9"/>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9"/>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9"/>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9"/>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9"/>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9"/>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9"/>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4" name="Google Shape;4104;p49"/>
          <p:cNvGrpSpPr/>
          <p:nvPr/>
        </p:nvGrpSpPr>
        <p:grpSpPr>
          <a:xfrm>
            <a:off x="6665529" y="3130228"/>
            <a:ext cx="576302" cy="511871"/>
            <a:chOff x="6644304" y="3073628"/>
            <a:chExt cx="576302" cy="511871"/>
          </a:xfrm>
        </p:grpSpPr>
        <p:sp>
          <p:nvSpPr>
            <p:cNvPr id="4105" name="Google Shape;4105;p4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6" name="Google Shape;4106;p49"/>
            <p:cNvGrpSpPr/>
            <p:nvPr/>
          </p:nvGrpSpPr>
          <p:grpSpPr>
            <a:xfrm>
              <a:off x="6712169" y="3085440"/>
              <a:ext cx="481622" cy="494913"/>
              <a:chOff x="6712169" y="3085440"/>
              <a:chExt cx="481622" cy="494913"/>
            </a:xfrm>
          </p:grpSpPr>
          <p:sp>
            <p:nvSpPr>
              <p:cNvPr id="4107" name="Google Shape;4107;p49"/>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9"/>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9"/>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9"/>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9"/>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2" name="Google Shape;4112;p49"/>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9"/>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9"/>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5" name="Google Shape;4115;p49"/>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6" name="Google Shape;4116;p49"/>
          <p:cNvGrpSpPr/>
          <p:nvPr/>
        </p:nvGrpSpPr>
        <p:grpSpPr>
          <a:xfrm>
            <a:off x="6673379" y="3773223"/>
            <a:ext cx="560631" cy="511352"/>
            <a:chOff x="6652154" y="3716623"/>
            <a:chExt cx="560631" cy="511352"/>
          </a:xfrm>
        </p:grpSpPr>
        <p:sp>
          <p:nvSpPr>
            <p:cNvPr id="4117" name="Google Shape;4117;p49"/>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8" name="Google Shape;4118;p49"/>
            <p:cNvGrpSpPr/>
            <p:nvPr/>
          </p:nvGrpSpPr>
          <p:grpSpPr>
            <a:xfrm>
              <a:off x="6669657" y="3716715"/>
              <a:ext cx="466779" cy="464290"/>
              <a:chOff x="6669657" y="3716715"/>
              <a:chExt cx="466779" cy="464290"/>
            </a:xfrm>
          </p:grpSpPr>
          <p:sp>
            <p:nvSpPr>
              <p:cNvPr id="4119" name="Google Shape;4119;p49"/>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9"/>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9"/>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9"/>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9"/>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9"/>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9"/>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9"/>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9"/>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9"/>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9"/>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9"/>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9"/>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32" name="Google Shape;4132;p49"/>
          <p:cNvGrpSpPr/>
          <p:nvPr/>
        </p:nvGrpSpPr>
        <p:grpSpPr>
          <a:xfrm>
            <a:off x="7867470" y="4054631"/>
            <a:ext cx="187557" cy="187557"/>
            <a:chOff x="8565775" y="671075"/>
            <a:chExt cx="441000" cy="441000"/>
          </a:xfrm>
        </p:grpSpPr>
        <p:sp>
          <p:nvSpPr>
            <p:cNvPr id="4133" name="Google Shape;4133;p4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9"/>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5" name="Google Shape;4135;p49"/>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9"/>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7" name="Google Shape;4137;p49"/>
          <p:cNvGrpSpPr/>
          <p:nvPr/>
        </p:nvGrpSpPr>
        <p:grpSpPr>
          <a:xfrm>
            <a:off x="6021325" y="3132850"/>
            <a:ext cx="587871" cy="512373"/>
            <a:chOff x="6000100" y="3076250"/>
            <a:chExt cx="587871" cy="512373"/>
          </a:xfrm>
        </p:grpSpPr>
        <p:sp>
          <p:nvSpPr>
            <p:cNvPr id="4138" name="Google Shape;4138;p49"/>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9" name="Google Shape;4139;p49"/>
            <p:cNvGrpSpPr/>
            <p:nvPr/>
          </p:nvGrpSpPr>
          <p:grpSpPr>
            <a:xfrm>
              <a:off x="6031360" y="3076713"/>
              <a:ext cx="539107" cy="480965"/>
              <a:chOff x="6031360" y="3076713"/>
              <a:chExt cx="539107" cy="480965"/>
            </a:xfrm>
          </p:grpSpPr>
          <p:sp>
            <p:nvSpPr>
              <p:cNvPr id="4140" name="Google Shape;4140;p49"/>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9"/>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9"/>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9"/>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9"/>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9"/>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9"/>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7" name="Google Shape;4147;p49"/>
          <p:cNvGrpSpPr/>
          <p:nvPr/>
        </p:nvGrpSpPr>
        <p:grpSpPr>
          <a:xfrm>
            <a:off x="3597785" y="3065882"/>
            <a:ext cx="2241344" cy="1330656"/>
            <a:chOff x="3597785" y="3065882"/>
            <a:chExt cx="2241344" cy="1330656"/>
          </a:xfrm>
        </p:grpSpPr>
        <p:grpSp>
          <p:nvGrpSpPr>
            <p:cNvPr id="4148" name="Google Shape;4148;p49"/>
            <p:cNvGrpSpPr/>
            <p:nvPr/>
          </p:nvGrpSpPr>
          <p:grpSpPr>
            <a:xfrm>
              <a:off x="5296908" y="3937355"/>
              <a:ext cx="143198" cy="32380"/>
              <a:chOff x="5296908" y="3937355"/>
              <a:chExt cx="143198" cy="32380"/>
            </a:xfrm>
          </p:grpSpPr>
          <p:sp>
            <p:nvSpPr>
              <p:cNvPr id="4149" name="Google Shape;4149;p49"/>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0" name="Google Shape;4150;p49"/>
              <p:cNvGrpSpPr/>
              <p:nvPr/>
            </p:nvGrpSpPr>
            <p:grpSpPr>
              <a:xfrm>
                <a:off x="5402331" y="3937355"/>
                <a:ext cx="37776" cy="32380"/>
                <a:chOff x="5402331" y="3937355"/>
                <a:chExt cx="37776" cy="32380"/>
              </a:xfrm>
            </p:grpSpPr>
            <p:sp>
              <p:nvSpPr>
                <p:cNvPr id="4151" name="Google Shape;4151;p49"/>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9"/>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49"/>
              <p:cNvGrpSpPr/>
              <p:nvPr/>
            </p:nvGrpSpPr>
            <p:grpSpPr>
              <a:xfrm>
                <a:off x="5296908" y="3937355"/>
                <a:ext cx="37783" cy="32380"/>
                <a:chOff x="5296908" y="3937355"/>
                <a:chExt cx="37783" cy="32380"/>
              </a:xfrm>
            </p:grpSpPr>
            <p:sp>
              <p:nvSpPr>
                <p:cNvPr id="4154" name="Google Shape;4154;p49"/>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9"/>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6" name="Google Shape;4156;p49"/>
            <p:cNvGrpSpPr/>
            <p:nvPr/>
          </p:nvGrpSpPr>
          <p:grpSpPr>
            <a:xfrm>
              <a:off x="4724163" y="3119631"/>
              <a:ext cx="120838" cy="84218"/>
              <a:chOff x="4724163" y="3119631"/>
              <a:chExt cx="120838" cy="84218"/>
            </a:xfrm>
          </p:grpSpPr>
          <p:grpSp>
            <p:nvGrpSpPr>
              <p:cNvPr id="4157" name="Google Shape;4157;p49"/>
              <p:cNvGrpSpPr/>
              <p:nvPr/>
            </p:nvGrpSpPr>
            <p:grpSpPr>
              <a:xfrm>
                <a:off x="4746712" y="3132773"/>
                <a:ext cx="86869" cy="56424"/>
                <a:chOff x="4746712" y="3132773"/>
                <a:chExt cx="86869" cy="56424"/>
              </a:xfrm>
            </p:grpSpPr>
            <p:sp>
              <p:nvSpPr>
                <p:cNvPr id="4158" name="Google Shape;4158;p49"/>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9"/>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49"/>
              <p:cNvGrpSpPr/>
              <p:nvPr/>
            </p:nvGrpSpPr>
            <p:grpSpPr>
              <a:xfrm>
                <a:off x="4773634" y="3143336"/>
                <a:ext cx="37776" cy="32451"/>
                <a:chOff x="4773634" y="3143336"/>
                <a:chExt cx="37776" cy="32451"/>
              </a:xfrm>
            </p:grpSpPr>
            <p:sp>
              <p:nvSpPr>
                <p:cNvPr id="4161" name="Google Shape;4161;p49"/>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9"/>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49"/>
              <p:cNvGrpSpPr/>
              <p:nvPr/>
            </p:nvGrpSpPr>
            <p:grpSpPr>
              <a:xfrm>
                <a:off x="4724163" y="3131248"/>
                <a:ext cx="37776" cy="32459"/>
                <a:chOff x="4724163" y="3131248"/>
                <a:chExt cx="37776" cy="32459"/>
              </a:xfrm>
            </p:grpSpPr>
            <p:sp>
              <p:nvSpPr>
                <p:cNvPr id="4164" name="Google Shape;4164;p49"/>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9"/>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49"/>
              <p:cNvGrpSpPr/>
              <p:nvPr/>
            </p:nvGrpSpPr>
            <p:grpSpPr>
              <a:xfrm>
                <a:off x="4755081" y="3176054"/>
                <a:ext cx="32357" cy="27795"/>
                <a:chOff x="4755081" y="3176054"/>
                <a:chExt cx="32357" cy="27795"/>
              </a:xfrm>
            </p:grpSpPr>
            <p:sp>
              <p:nvSpPr>
                <p:cNvPr id="4167" name="Google Shape;4167;p49"/>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9"/>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49"/>
              <p:cNvGrpSpPr/>
              <p:nvPr/>
            </p:nvGrpSpPr>
            <p:grpSpPr>
              <a:xfrm>
                <a:off x="4812550" y="3119631"/>
                <a:ext cx="32451" cy="27803"/>
                <a:chOff x="4812550" y="3119631"/>
                <a:chExt cx="32451" cy="27803"/>
              </a:xfrm>
            </p:grpSpPr>
            <p:sp>
              <p:nvSpPr>
                <p:cNvPr id="4170" name="Google Shape;4170;p49"/>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9"/>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2" name="Google Shape;4172;p49"/>
            <p:cNvGrpSpPr/>
            <p:nvPr/>
          </p:nvGrpSpPr>
          <p:grpSpPr>
            <a:xfrm>
              <a:off x="5382826" y="4027197"/>
              <a:ext cx="268967" cy="250422"/>
              <a:chOff x="5382826" y="4027197"/>
              <a:chExt cx="268967" cy="250422"/>
            </a:xfrm>
          </p:grpSpPr>
          <p:grpSp>
            <p:nvGrpSpPr>
              <p:cNvPr id="4173" name="Google Shape;4173;p49"/>
              <p:cNvGrpSpPr/>
              <p:nvPr/>
            </p:nvGrpSpPr>
            <p:grpSpPr>
              <a:xfrm>
                <a:off x="5405280" y="4042510"/>
                <a:ext cx="237570" cy="218647"/>
                <a:chOff x="5405280" y="4042510"/>
                <a:chExt cx="237570" cy="218647"/>
              </a:xfrm>
            </p:grpSpPr>
            <p:sp>
              <p:nvSpPr>
                <p:cNvPr id="4174" name="Google Shape;4174;p49"/>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9"/>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9"/>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9"/>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9"/>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9"/>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0" name="Google Shape;4180;p49"/>
              <p:cNvGrpSpPr/>
              <p:nvPr/>
            </p:nvGrpSpPr>
            <p:grpSpPr>
              <a:xfrm>
                <a:off x="5382826" y="4125549"/>
                <a:ext cx="37776" cy="32380"/>
                <a:chOff x="5382826" y="4125549"/>
                <a:chExt cx="37776" cy="32380"/>
              </a:xfrm>
            </p:grpSpPr>
            <p:sp>
              <p:nvSpPr>
                <p:cNvPr id="4181" name="Google Shape;4181;p49"/>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9"/>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3" name="Google Shape;4183;p49"/>
              <p:cNvGrpSpPr/>
              <p:nvPr/>
            </p:nvGrpSpPr>
            <p:grpSpPr>
              <a:xfrm>
                <a:off x="5475680" y="4195587"/>
                <a:ext cx="37783" cy="32364"/>
                <a:chOff x="5475680" y="4195587"/>
                <a:chExt cx="37783" cy="32364"/>
              </a:xfrm>
            </p:grpSpPr>
            <p:sp>
              <p:nvSpPr>
                <p:cNvPr id="4184" name="Google Shape;4184;p49"/>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9"/>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49"/>
              <p:cNvGrpSpPr/>
              <p:nvPr/>
            </p:nvGrpSpPr>
            <p:grpSpPr>
              <a:xfrm>
                <a:off x="5532575" y="4027197"/>
                <a:ext cx="33308" cy="32262"/>
                <a:chOff x="5532575" y="4027197"/>
                <a:chExt cx="33308" cy="32262"/>
              </a:xfrm>
            </p:grpSpPr>
            <p:sp>
              <p:nvSpPr>
                <p:cNvPr id="4187" name="Google Shape;4187;p49"/>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9"/>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49"/>
              <p:cNvGrpSpPr/>
              <p:nvPr/>
            </p:nvGrpSpPr>
            <p:grpSpPr>
              <a:xfrm>
                <a:off x="5590706" y="4245348"/>
                <a:ext cx="33497" cy="32270"/>
                <a:chOff x="5590706" y="4245348"/>
                <a:chExt cx="33497" cy="32270"/>
              </a:xfrm>
            </p:grpSpPr>
            <p:sp>
              <p:nvSpPr>
                <p:cNvPr id="4190" name="Google Shape;4190;p49"/>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9"/>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49"/>
              <p:cNvGrpSpPr/>
              <p:nvPr/>
            </p:nvGrpSpPr>
            <p:grpSpPr>
              <a:xfrm>
                <a:off x="5618681" y="4109677"/>
                <a:ext cx="33112" cy="32357"/>
                <a:chOff x="5618681" y="4109677"/>
                <a:chExt cx="33112" cy="32357"/>
              </a:xfrm>
            </p:grpSpPr>
            <p:sp>
              <p:nvSpPr>
                <p:cNvPr id="4193" name="Google Shape;4193;p49"/>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9"/>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49"/>
              <p:cNvGrpSpPr/>
              <p:nvPr/>
            </p:nvGrpSpPr>
            <p:grpSpPr>
              <a:xfrm>
                <a:off x="5479298" y="4128262"/>
                <a:ext cx="31405" cy="26906"/>
                <a:chOff x="5479298" y="4128262"/>
                <a:chExt cx="31405" cy="26906"/>
              </a:xfrm>
            </p:grpSpPr>
            <p:sp>
              <p:nvSpPr>
                <p:cNvPr id="4196" name="Google Shape;4196;p49"/>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9"/>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49"/>
              <p:cNvGrpSpPr/>
              <p:nvPr/>
            </p:nvGrpSpPr>
            <p:grpSpPr>
              <a:xfrm>
                <a:off x="5582903" y="4180116"/>
                <a:ext cx="31499" cy="26898"/>
                <a:chOff x="5582903" y="4180116"/>
                <a:chExt cx="31499" cy="26898"/>
              </a:xfrm>
            </p:grpSpPr>
            <p:sp>
              <p:nvSpPr>
                <p:cNvPr id="4199" name="Google Shape;4199;p49"/>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9"/>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1" name="Google Shape;4201;p49"/>
            <p:cNvGrpSpPr/>
            <p:nvPr/>
          </p:nvGrpSpPr>
          <p:grpSpPr>
            <a:xfrm>
              <a:off x="3977681" y="3230323"/>
              <a:ext cx="94584" cy="84085"/>
              <a:chOff x="3977681" y="3230323"/>
              <a:chExt cx="94584" cy="84085"/>
            </a:xfrm>
          </p:grpSpPr>
          <p:grpSp>
            <p:nvGrpSpPr>
              <p:cNvPr id="4202" name="Google Shape;4202;p49"/>
              <p:cNvGrpSpPr/>
              <p:nvPr/>
            </p:nvGrpSpPr>
            <p:grpSpPr>
              <a:xfrm>
                <a:off x="4000135" y="3243041"/>
                <a:ext cx="59570" cy="57186"/>
                <a:chOff x="4000135" y="3243041"/>
                <a:chExt cx="59570" cy="57186"/>
              </a:xfrm>
            </p:grpSpPr>
            <p:sp>
              <p:nvSpPr>
                <p:cNvPr id="4203" name="Google Shape;4203;p49"/>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9"/>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9"/>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49"/>
              <p:cNvGrpSpPr/>
              <p:nvPr/>
            </p:nvGrpSpPr>
            <p:grpSpPr>
              <a:xfrm>
                <a:off x="3977681" y="3245872"/>
                <a:ext cx="37783" cy="32380"/>
                <a:chOff x="3977681" y="3245872"/>
                <a:chExt cx="37783" cy="32380"/>
              </a:xfrm>
            </p:grpSpPr>
            <p:sp>
              <p:nvSpPr>
                <p:cNvPr id="4207" name="Google Shape;4207;p49"/>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9"/>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49"/>
              <p:cNvGrpSpPr/>
              <p:nvPr/>
            </p:nvGrpSpPr>
            <p:grpSpPr>
              <a:xfrm>
                <a:off x="4040860" y="3262672"/>
                <a:ext cx="31405" cy="27001"/>
                <a:chOff x="4040860" y="3262672"/>
                <a:chExt cx="31405" cy="27001"/>
              </a:xfrm>
            </p:grpSpPr>
            <p:sp>
              <p:nvSpPr>
                <p:cNvPr id="4210" name="Google Shape;4210;p49"/>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9"/>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49"/>
              <p:cNvGrpSpPr/>
              <p:nvPr/>
            </p:nvGrpSpPr>
            <p:grpSpPr>
              <a:xfrm>
                <a:off x="4021072" y="3230323"/>
                <a:ext cx="31397" cy="26906"/>
                <a:chOff x="4021072" y="3230323"/>
                <a:chExt cx="31397" cy="26906"/>
              </a:xfrm>
            </p:grpSpPr>
            <p:sp>
              <p:nvSpPr>
                <p:cNvPr id="4213" name="Google Shape;4213;p49"/>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9"/>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49"/>
              <p:cNvGrpSpPr/>
              <p:nvPr/>
            </p:nvGrpSpPr>
            <p:grpSpPr>
              <a:xfrm>
                <a:off x="4001472" y="3287462"/>
                <a:ext cx="31499" cy="26945"/>
                <a:chOff x="4001472" y="3287462"/>
                <a:chExt cx="31499" cy="26945"/>
              </a:xfrm>
            </p:grpSpPr>
            <p:sp>
              <p:nvSpPr>
                <p:cNvPr id="4216" name="Google Shape;4216;p49"/>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9"/>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8" name="Google Shape;4218;p49"/>
            <p:cNvGrpSpPr/>
            <p:nvPr/>
          </p:nvGrpSpPr>
          <p:grpSpPr>
            <a:xfrm>
              <a:off x="4084715" y="3258865"/>
              <a:ext cx="184961" cy="137268"/>
              <a:chOff x="4084715" y="3258865"/>
              <a:chExt cx="184961" cy="137268"/>
            </a:xfrm>
          </p:grpSpPr>
          <p:grpSp>
            <p:nvGrpSpPr>
              <p:cNvPr id="4219" name="Google Shape;4219;p49"/>
              <p:cNvGrpSpPr/>
              <p:nvPr/>
            </p:nvGrpSpPr>
            <p:grpSpPr>
              <a:xfrm>
                <a:off x="4107453" y="3271583"/>
                <a:ext cx="153470" cy="110275"/>
                <a:chOff x="4107453" y="3271583"/>
                <a:chExt cx="153470" cy="110275"/>
              </a:xfrm>
            </p:grpSpPr>
            <p:sp>
              <p:nvSpPr>
                <p:cNvPr id="4220" name="Google Shape;4220;p49"/>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9"/>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9"/>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9"/>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49"/>
              <p:cNvGrpSpPr/>
              <p:nvPr/>
            </p:nvGrpSpPr>
            <p:grpSpPr>
              <a:xfrm>
                <a:off x="4136947" y="3258865"/>
                <a:ext cx="31499" cy="27001"/>
                <a:chOff x="4136947" y="3258865"/>
                <a:chExt cx="31499" cy="27001"/>
              </a:xfrm>
            </p:grpSpPr>
            <p:sp>
              <p:nvSpPr>
                <p:cNvPr id="4225" name="Google Shape;4225;p49"/>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9"/>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49"/>
              <p:cNvGrpSpPr/>
              <p:nvPr/>
            </p:nvGrpSpPr>
            <p:grpSpPr>
              <a:xfrm>
                <a:off x="4084715" y="3266478"/>
                <a:ext cx="31468" cy="26898"/>
                <a:chOff x="4084715" y="3266478"/>
                <a:chExt cx="31468" cy="26898"/>
              </a:xfrm>
            </p:grpSpPr>
            <p:sp>
              <p:nvSpPr>
                <p:cNvPr id="4228" name="Google Shape;4228;p49"/>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9"/>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9"/>
              <p:cNvGrpSpPr/>
              <p:nvPr/>
            </p:nvGrpSpPr>
            <p:grpSpPr>
              <a:xfrm>
                <a:off x="4159213" y="3279849"/>
                <a:ext cx="31405" cy="26945"/>
                <a:chOff x="4159213" y="3279849"/>
                <a:chExt cx="31405" cy="26945"/>
              </a:xfrm>
            </p:grpSpPr>
            <p:sp>
              <p:nvSpPr>
                <p:cNvPr id="4231" name="Google Shape;4231;p49"/>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9"/>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49"/>
              <p:cNvGrpSpPr/>
              <p:nvPr/>
            </p:nvGrpSpPr>
            <p:grpSpPr>
              <a:xfrm>
                <a:off x="4201550" y="3266502"/>
                <a:ext cx="31405" cy="26883"/>
                <a:chOff x="4201550" y="3266502"/>
                <a:chExt cx="31405" cy="26883"/>
              </a:xfrm>
            </p:grpSpPr>
            <p:sp>
              <p:nvSpPr>
                <p:cNvPr id="4234" name="Google Shape;4234;p49"/>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9"/>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49"/>
              <p:cNvGrpSpPr/>
              <p:nvPr/>
            </p:nvGrpSpPr>
            <p:grpSpPr>
              <a:xfrm>
                <a:off x="4201550" y="3338278"/>
                <a:ext cx="31405" cy="26930"/>
                <a:chOff x="4201550" y="3338278"/>
                <a:chExt cx="31405" cy="26930"/>
              </a:xfrm>
            </p:grpSpPr>
            <p:sp>
              <p:nvSpPr>
                <p:cNvPr id="4237" name="Google Shape;4237;p49"/>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9"/>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49"/>
              <p:cNvGrpSpPr/>
              <p:nvPr/>
            </p:nvGrpSpPr>
            <p:grpSpPr>
              <a:xfrm>
                <a:off x="4238272" y="3369132"/>
                <a:ext cx="31405" cy="27001"/>
                <a:chOff x="4238272" y="3369132"/>
                <a:chExt cx="31405" cy="27001"/>
              </a:xfrm>
            </p:grpSpPr>
            <p:sp>
              <p:nvSpPr>
                <p:cNvPr id="4240" name="Google Shape;4240;p49"/>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9"/>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2" name="Google Shape;4242;p49"/>
            <p:cNvGrpSpPr/>
            <p:nvPr/>
          </p:nvGrpSpPr>
          <p:grpSpPr>
            <a:xfrm>
              <a:off x="4068639" y="3200169"/>
              <a:ext cx="77643" cy="37272"/>
              <a:chOff x="4068639" y="3200169"/>
              <a:chExt cx="77643" cy="37272"/>
            </a:xfrm>
          </p:grpSpPr>
          <p:sp>
            <p:nvSpPr>
              <p:cNvPr id="4243" name="Google Shape;4243;p49"/>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4" name="Google Shape;4244;p49"/>
              <p:cNvGrpSpPr/>
              <p:nvPr/>
            </p:nvGrpSpPr>
            <p:grpSpPr>
              <a:xfrm>
                <a:off x="4114878" y="3200169"/>
                <a:ext cx="31405" cy="26993"/>
                <a:chOff x="4114878" y="3200169"/>
                <a:chExt cx="31405" cy="26993"/>
              </a:xfrm>
            </p:grpSpPr>
            <p:sp>
              <p:nvSpPr>
                <p:cNvPr id="4245" name="Google Shape;4245;p49"/>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9"/>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49"/>
              <p:cNvGrpSpPr/>
              <p:nvPr/>
            </p:nvGrpSpPr>
            <p:grpSpPr>
              <a:xfrm>
                <a:off x="4068639" y="3210535"/>
                <a:ext cx="31499" cy="26906"/>
                <a:chOff x="4068639" y="3210535"/>
                <a:chExt cx="31499" cy="26906"/>
              </a:xfrm>
            </p:grpSpPr>
            <p:sp>
              <p:nvSpPr>
                <p:cNvPr id="4248" name="Google Shape;4248;p49"/>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9"/>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0" name="Google Shape;4250;p49"/>
            <p:cNvGrpSpPr/>
            <p:nvPr/>
          </p:nvGrpSpPr>
          <p:grpSpPr>
            <a:xfrm>
              <a:off x="3869702" y="3066935"/>
              <a:ext cx="382664" cy="190294"/>
              <a:chOff x="3869702" y="3066935"/>
              <a:chExt cx="382664" cy="190294"/>
            </a:xfrm>
          </p:grpSpPr>
          <p:grpSp>
            <p:nvGrpSpPr>
              <p:cNvPr id="4251" name="Google Shape;4251;p49"/>
              <p:cNvGrpSpPr/>
              <p:nvPr/>
            </p:nvGrpSpPr>
            <p:grpSpPr>
              <a:xfrm>
                <a:off x="3888633" y="3082351"/>
                <a:ext cx="351172" cy="160698"/>
                <a:chOff x="3888633" y="3082351"/>
                <a:chExt cx="351172" cy="160698"/>
              </a:xfrm>
            </p:grpSpPr>
            <p:sp>
              <p:nvSpPr>
                <p:cNvPr id="4252" name="Google Shape;4252;p49"/>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9"/>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9"/>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9"/>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9"/>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9"/>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49"/>
              <p:cNvGrpSpPr/>
              <p:nvPr/>
            </p:nvGrpSpPr>
            <p:grpSpPr>
              <a:xfrm>
                <a:off x="4143703" y="3066935"/>
                <a:ext cx="37783" cy="32357"/>
                <a:chOff x="4143703" y="3066935"/>
                <a:chExt cx="37783" cy="32357"/>
              </a:xfrm>
            </p:grpSpPr>
            <p:sp>
              <p:nvSpPr>
                <p:cNvPr id="4259" name="Google Shape;4259;p49"/>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9"/>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1" name="Google Shape;4261;p49"/>
              <p:cNvGrpSpPr/>
              <p:nvPr/>
            </p:nvGrpSpPr>
            <p:grpSpPr>
              <a:xfrm>
                <a:off x="4044565" y="3103563"/>
                <a:ext cx="37783" cy="32451"/>
                <a:chOff x="4044565" y="3103563"/>
                <a:chExt cx="37783" cy="32451"/>
              </a:xfrm>
            </p:grpSpPr>
            <p:sp>
              <p:nvSpPr>
                <p:cNvPr id="4262" name="Google Shape;4262;p49"/>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9"/>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4" name="Google Shape;4264;p49"/>
              <p:cNvGrpSpPr/>
              <p:nvPr/>
            </p:nvGrpSpPr>
            <p:grpSpPr>
              <a:xfrm>
                <a:off x="4017454" y="3188237"/>
                <a:ext cx="37776" cy="32357"/>
                <a:chOff x="4017454" y="3188237"/>
                <a:chExt cx="37776" cy="32357"/>
              </a:xfrm>
            </p:grpSpPr>
            <p:sp>
              <p:nvSpPr>
                <p:cNvPr id="4265" name="Google Shape;4265;p49"/>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9"/>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7" name="Google Shape;4267;p49"/>
              <p:cNvGrpSpPr/>
              <p:nvPr/>
            </p:nvGrpSpPr>
            <p:grpSpPr>
              <a:xfrm>
                <a:off x="3921548" y="3157509"/>
                <a:ext cx="37783" cy="32357"/>
                <a:chOff x="3921548" y="3157509"/>
                <a:chExt cx="37783" cy="32357"/>
              </a:xfrm>
            </p:grpSpPr>
            <p:sp>
              <p:nvSpPr>
                <p:cNvPr id="4268" name="Google Shape;4268;p49"/>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9"/>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0" name="Google Shape;4270;p49"/>
              <p:cNvGrpSpPr/>
              <p:nvPr/>
            </p:nvGrpSpPr>
            <p:grpSpPr>
              <a:xfrm>
                <a:off x="3939056" y="3211620"/>
                <a:ext cx="37783" cy="32380"/>
                <a:chOff x="3939056" y="3211620"/>
                <a:chExt cx="37783" cy="32380"/>
              </a:xfrm>
            </p:grpSpPr>
            <p:sp>
              <p:nvSpPr>
                <p:cNvPr id="4271" name="Google Shape;4271;p49"/>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9"/>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49"/>
              <p:cNvGrpSpPr/>
              <p:nvPr/>
            </p:nvGrpSpPr>
            <p:grpSpPr>
              <a:xfrm>
                <a:off x="4176240" y="3136965"/>
                <a:ext cx="31405" cy="26930"/>
                <a:chOff x="4176240" y="3136965"/>
                <a:chExt cx="31405" cy="26930"/>
              </a:xfrm>
            </p:grpSpPr>
            <p:sp>
              <p:nvSpPr>
                <p:cNvPr id="4274" name="Google Shape;4274;p49"/>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9"/>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6" name="Google Shape;4276;p49"/>
              <p:cNvGrpSpPr/>
              <p:nvPr/>
            </p:nvGrpSpPr>
            <p:grpSpPr>
              <a:xfrm>
                <a:off x="4133148" y="3152593"/>
                <a:ext cx="31499" cy="27001"/>
                <a:chOff x="4133148" y="3152593"/>
                <a:chExt cx="31499" cy="27001"/>
              </a:xfrm>
            </p:grpSpPr>
            <p:sp>
              <p:nvSpPr>
                <p:cNvPr id="4277" name="Google Shape;4277;p49"/>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9"/>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9" name="Google Shape;4279;p49"/>
              <p:cNvGrpSpPr/>
              <p:nvPr/>
            </p:nvGrpSpPr>
            <p:grpSpPr>
              <a:xfrm>
                <a:off x="4220866" y="3073534"/>
                <a:ext cx="31499" cy="26898"/>
                <a:chOff x="4220866" y="3073534"/>
                <a:chExt cx="31499" cy="26898"/>
              </a:xfrm>
            </p:grpSpPr>
            <p:sp>
              <p:nvSpPr>
                <p:cNvPr id="4280" name="Google Shape;4280;p49"/>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9"/>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49"/>
              <p:cNvGrpSpPr/>
              <p:nvPr/>
            </p:nvGrpSpPr>
            <p:grpSpPr>
              <a:xfrm>
                <a:off x="3869702" y="3230323"/>
                <a:ext cx="31499" cy="26906"/>
                <a:chOff x="3869702" y="3230323"/>
                <a:chExt cx="31499" cy="26906"/>
              </a:xfrm>
            </p:grpSpPr>
            <p:sp>
              <p:nvSpPr>
                <p:cNvPr id="4283" name="Google Shape;4283;p49"/>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9"/>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5" name="Google Shape;4285;p49"/>
            <p:cNvGrpSpPr/>
            <p:nvPr/>
          </p:nvGrpSpPr>
          <p:grpSpPr>
            <a:xfrm>
              <a:off x="4271383" y="3065882"/>
              <a:ext cx="304556" cy="341663"/>
              <a:chOff x="4271383" y="3065882"/>
              <a:chExt cx="304556" cy="341663"/>
            </a:xfrm>
          </p:grpSpPr>
          <p:grpSp>
            <p:nvGrpSpPr>
              <p:cNvPr id="4286" name="Google Shape;4286;p49"/>
              <p:cNvGrpSpPr/>
              <p:nvPr/>
            </p:nvGrpSpPr>
            <p:grpSpPr>
              <a:xfrm>
                <a:off x="4293838" y="3078639"/>
                <a:ext cx="269353" cy="311973"/>
                <a:chOff x="4293838" y="3078639"/>
                <a:chExt cx="269353" cy="311973"/>
              </a:xfrm>
            </p:grpSpPr>
            <p:sp>
              <p:nvSpPr>
                <p:cNvPr id="4287" name="Google Shape;4287;p49"/>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9"/>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9"/>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9"/>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9"/>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9"/>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9"/>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9"/>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9"/>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9"/>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9"/>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9"/>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9"/>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9"/>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9"/>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9"/>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9"/>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49"/>
              <p:cNvGrpSpPr/>
              <p:nvPr/>
            </p:nvGrpSpPr>
            <p:grpSpPr>
              <a:xfrm>
                <a:off x="4538164" y="3342061"/>
                <a:ext cx="37776" cy="32380"/>
                <a:chOff x="4538164" y="3342061"/>
                <a:chExt cx="37776" cy="32380"/>
              </a:xfrm>
            </p:grpSpPr>
            <p:sp>
              <p:nvSpPr>
                <p:cNvPr id="4305" name="Google Shape;4305;p49"/>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9"/>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49"/>
              <p:cNvGrpSpPr/>
              <p:nvPr/>
            </p:nvGrpSpPr>
            <p:grpSpPr>
              <a:xfrm>
                <a:off x="4271383" y="3194742"/>
                <a:ext cx="37783" cy="32420"/>
                <a:chOff x="4271383" y="3194742"/>
                <a:chExt cx="37783" cy="32420"/>
              </a:xfrm>
            </p:grpSpPr>
            <p:sp>
              <p:nvSpPr>
                <p:cNvPr id="4308" name="Google Shape;4308;p49"/>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9"/>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0" name="Google Shape;4310;p49"/>
              <p:cNvGrpSpPr/>
              <p:nvPr/>
            </p:nvGrpSpPr>
            <p:grpSpPr>
              <a:xfrm>
                <a:off x="4284416" y="3084058"/>
                <a:ext cx="37783" cy="32357"/>
                <a:chOff x="4284416" y="3084058"/>
                <a:chExt cx="37783" cy="32357"/>
              </a:xfrm>
            </p:grpSpPr>
            <p:sp>
              <p:nvSpPr>
                <p:cNvPr id="4311" name="Google Shape;4311;p49"/>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9"/>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49"/>
              <p:cNvGrpSpPr/>
              <p:nvPr/>
            </p:nvGrpSpPr>
            <p:grpSpPr>
              <a:xfrm>
                <a:off x="4478697" y="3297561"/>
                <a:ext cx="37776" cy="32451"/>
                <a:chOff x="4478697" y="3297561"/>
                <a:chExt cx="37776" cy="32451"/>
              </a:xfrm>
            </p:grpSpPr>
            <p:sp>
              <p:nvSpPr>
                <p:cNvPr id="4314" name="Google Shape;4314;p49"/>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9"/>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6" name="Google Shape;4316;p49"/>
              <p:cNvGrpSpPr/>
              <p:nvPr/>
            </p:nvGrpSpPr>
            <p:grpSpPr>
              <a:xfrm>
                <a:off x="4411813" y="3331711"/>
                <a:ext cx="37776" cy="32451"/>
                <a:chOff x="4411813" y="3331711"/>
                <a:chExt cx="37776" cy="32451"/>
              </a:xfrm>
            </p:grpSpPr>
            <p:sp>
              <p:nvSpPr>
                <p:cNvPr id="4317" name="Google Shape;4317;p49"/>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9"/>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49"/>
              <p:cNvGrpSpPr/>
              <p:nvPr/>
            </p:nvGrpSpPr>
            <p:grpSpPr>
              <a:xfrm>
                <a:off x="4337984" y="3375188"/>
                <a:ext cx="37776" cy="32357"/>
                <a:chOff x="4337984" y="3375188"/>
                <a:chExt cx="37776" cy="32357"/>
              </a:xfrm>
            </p:grpSpPr>
            <p:sp>
              <p:nvSpPr>
                <p:cNvPr id="4320" name="Google Shape;4320;p49"/>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9"/>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2" name="Google Shape;4322;p49"/>
              <p:cNvGrpSpPr/>
              <p:nvPr/>
            </p:nvGrpSpPr>
            <p:grpSpPr>
              <a:xfrm>
                <a:off x="4494867" y="3090530"/>
                <a:ext cx="37878" cy="32451"/>
                <a:chOff x="4494867" y="3090530"/>
                <a:chExt cx="37878" cy="32451"/>
              </a:xfrm>
            </p:grpSpPr>
            <p:sp>
              <p:nvSpPr>
                <p:cNvPr id="4323" name="Google Shape;4323;p49"/>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9"/>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49"/>
              <p:cNvGrpSpPr/>
              <p:nvPr/>
            </p:nvGrpSpPr>
            <p:grpSpPr>
              <a:xfrm>
                <a:off x="4525124" y="3207774"/>
                <a:ext cx="37783" cy="32420"/>
                <a:chOff x="4525124" y="3207774"/>
                <a:chExt cx="37783" cy="32420"/>
              </a:xfrm>
            </p:grpSpPr>
            <p:sp>
              <p:nvSpPr>
                <p:cNvPr id="4326" name="Google Shape;4326;p49"/>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9"/>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49"/>
              <p:cNvGrpSpPr/>
              <p:nvPr/>
            </p:nvGrpSpPr>
            <p:grpSpPr>
              <a:xfrm>
                <a:off x="4440544" y="3176479"/>
                <a:ext cx="31499" cy="26898"/>
                <a:chOff x="4440544" y="3176479"/>
                <a:chExt cx="31499" cy="26898"/>
              </a:xfrm>
            </p:grpSpPr>
            <p:sp>
              <p:nvSpPr>
                <p:cNvPr id="4329" name="Google Shape;4329;p49"/>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9"/>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1" name="Google Shape;4331;p49"/>
              <p:cNvGrpSpPr/>
              <p:nvPr/>
            </p:nvGrpSpPr>
            <p:grpSpPr>
              <a:xfrm>
                <a:off x="4350545" y="3156400"/>
                <a:ext cx="31405" cy="27001"/>
                <a:chOff x="4350545" y="3156400"/>
                <a:chExt cx="31405" cy="27001"/>
              </a:xfrm>
            </p:grpSpPr>
            <p:sp>
              <p:nvSpPr>
                <p:cNvPr id="4332" name="Google Shape;4332;p49"/>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9"/>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4" name="Google Shape;4334;p49"/>
              <p:cNvGrpSpPr/>
              <p:nvPr/>
            </p:nvGrpSpPr>
            <p:grpSpPr>
              <a:xfrm>
                <a:off x="4376703" y="3255058"/>
                <a:ext cx="31405" cy="27001"/>
                <a:chOff x="4376703" y="3255058"/>
                <a:chExt cx="31405" cy="27001"/>
              </a:xfrm>
            </p:grpSpPr>
            <p:sp>
              <p:nvSpPr>
                <p:cNvPr id="4335" name="Google Shape;4335;p49"/>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9"/>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49"/>
              <p:cNvGrpSpPr/>
              <p:nvPr/>
            </p:nvGrpSpPr>
            <p:grpSpPr>
              <a:xfrm>
                <a:off x="4331322" y="3283656"/>
                <a:ext cx="31405" cy="26945"/>
                <a:chOff x="4331322" y="3283656"/>
                <a:chExt cx="31405" cy="26945"/>
              </a:xfrm>
            </p:grpSpPr>
            <p:sp>
              <p:nvSpPr>
                <p:cNvPr id="4338" name="Google Shape;4338;p49"/>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9"/>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49"/>
              <p:cNvGrpSpPr/>
              <p:nvPr/>
            </p:nvGrpSpPr>
            <p:grpSpPr>
              <a:xfrm>
                <a:off x="4380510" y="3065882"/>
                <a:ext cx="31405" cy="26938"/>
                <a:chOff x="4380510" y="3065882"/>
                <a:chExt cx="31405" cy="26938"/>
              </a:xfrm>
            </p:grpSpPr>
            <p:sp>
              <p:nvSpPr>
                <p:cNvPr id="4341" name="Google Shape;4341;p49"/>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9"/>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43" name="Google Shape;4343;p49"/>
            <p:cNvGrpSpPr/>
            <p:nvPr/>
          </p:nvGrpSpPr>
          <p:grpSpPr>
            <a:xfrm>
              <a:off x="4558998" y="3188237"/>
              <a:ext cx="1280131" cy="1052746"/>
              <a:chOff x="4558998" y="3188237"/>
              <a:chExt cx="1280131" cy="1052746"/>
            </a:xfrm>
          </p:grpSpPr>
          <p:sp>
            <p:nvSpPr>
              <p:cNvPr id="4344" name="Google Shape;4344;p49"/>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5" name="Google Shape;4345;p49"/>
              <p:cNvGrpSpPr/>
              <p:nvPr/>
            </p:nvGrpSpPr>
            <p:grpSpPr>
              <a:xfrm>
                <a:off x="4579164" y="3203653"/>
                <a:ext cx="1244833" cy="1020397"/>
                <a:chOff x="4579164" y="3203653"/>
                <a:chExt cx="1244833" cy="1020397"/>
              </a:xfrm>
            </p:grpSpPr>
            <p:sp>
              <p:nvSpPr>
                <p:cNvPr id="4346" name="Google Shape;4346;p49"/>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9"/>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8" name="Google Shape;4348;p49"/>
                <p:cNvGrpSpPr/>
                <p:nvPr/>
              </p:nvGrpSpPr>
              <p:grpSpPr>
                <a:xfrm>
                  <a:off x="4579164" y="3203653"/>
                  <a:ext cx="1244833" cy="1020397"/>
                  <a:chOff x="4579164" y="3203653"/>
                  <a:chExt cx="1244833" cy="1020397"/>
                </a:xfrm>
              </p:grpSpPr>
              <p:sp>
                <p:nvSpPr>
                  <p:cNvPr id="4349" name="Google Shape;4349;p49"/>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9"/>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1" name="Google Shape;4351;p49"/>
                  <p:cNvGrpSpPr/>
                  <p:nvPr/>
                </p:nvGrpSpPr>
                <p:grpSpPr>
                  <a:xfrm>
                    <a:off x="4579164" y="3203653"/>
                    <a:ext cx="1244833" cy="1020397"/>
                    <a:chOff x="4579164" y="3203653"/>
                    <a:chExt cx="1244833" cy="1020397"/>
                  </a:xfrm>
                </p:grpSpPr>
                <p:sp>
                  <p:nvSpPr>
                    <p:cNvPr id="4352" name="Google Shape;4352;p49"/>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9"/>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9"/>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9"/>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9"/>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9"/>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9"/>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9"/>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0" name="Google Shape;4360;p49"/>
                    <p:cNvGrpSpPr/>
                    <p:nvPr/>
                  </p:nvGrpSpPr>
                  <p:grpSpPr>
                    <a:xfrm>
                      <a:off x="4579164" y="3203653"/>
                      <a:ext cx="1244833" cy="1020397"/>
                      <a:chOff x="4579164" y="3203653"/>
                      <a:chExt cx="1244833" cy="1020397"/>
                    </a:xfrm>
                  </p:grpSpPr>
                  <p:sp>
                    <p:nvSpPr>
                      <p:cNvPr id="4361" name="Google Shape;4361;p49"/>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9"/>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9"/>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9"/>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9"/>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9"/>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9"/>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9"/>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9"/>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9"/>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9"/>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9"/>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9"/>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9"/>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5" name="Google Shape;4375;p49"/>
                      <p:cNvGrpSpPr/>
                      <p:nvPr/>
                    </p:nvGrpSpPr>
                    <p:grpSpPr>
                      <a:xfrm>
                        <a:off x="4579164" y="3203653"/>
                        <a:ext cx="1244833" cy="1020397"/>
                        <a:chOff x="4579164" y="3203653"/>
                        <a:chExt cx="1244833" cy="1020397"/>
                      </a:xfrm>
                    </p:grpSpPr>
                    <p:sp>
                      <p:nvSpPr>
                        <p:cNvPr id="4376" name="Google Shape;4376;p49"/>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9"/>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9"/>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9"/>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9"/>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9"/>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9"/>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9"/>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9"/>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9"/>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9"/>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9"/>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9"/>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9"/>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9"/>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9"/>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9"/>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9"/>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9"/>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9"/>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9"/>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9"/>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9"/>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9"/>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0" name="Google Shape;4400;p49"/>
                        <p:cNvGrpSpPr/>
                        <p:nvPr/>
                      </p:nvGrpSpPr>
                      <p:grpSpPr>
                        <a:xfrm>
                          <a:off x="4579164" y="3203653"/>
                          <a:ext cx="1244833" cy="1020397"/>
                          <a:chOff x="4579164" y="3203653"/>
                          <a:chExt cx="1244833" cy="1020397"/>
                        </a:xfrm>
                      </p:grpSpPr>
                      <p:sp>
                        <p:nvSpPr>
                          <p:cNvPr id="4401" name="Google Shape;4401;p49"/>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2" name="Google Shape;4402;p49"/>
                          <p:cNvGrpSpPr/>
                          <p:nvPr/>
                        </p:nvGrpSpPr>
                        <p:grpSpPr>
                          <a:xfrm>
                            <a:off x="4579164" y="3203653"/>
                            <a:ext cx="1244833" cy="1020397"/>
                            <a:chOff x="4579164" y="3203653"/>
                            <a:chExt cx="1244833" cy="1020397"/>
                          </a:xfrm>
                        </p:grpSpPr>
                        <p:sp>
                          <p:nvSpPr>
                            <p:cNvPr id="4403" name="Google Shape;4403;p49"/>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9"/>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9"/>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9"/>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9"/>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9"/>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9"/>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0" name="Google Shape;4410;p49"/>
                            <p:cNvGrpSpPr/>
                            <p:nvPr/>
                          </p:nvGrpSpPr>
                          <p:grpSpPr>
                            <a:xfrm>
                              <a:off x="4579164" y="3203653"/>
                              <a:ext cx="1244833" cy="1020397"/>
                              <a:chOff x="4579164" y="3203653"/>
                              <a:chExt cx="1244833" cy="1020397"/>
                            </a:xfrm>
                          </p:grpSpPr>
                          <p:sp>
                            <p:nvSpPr>
                              <p:cNvPr id="4411" name="Google Shape;4411;p49"/>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9"/>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9"/>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9"/>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9"/>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9"/>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9"/>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9"/>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9"/>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9"/>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9"/>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9"/>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9"/>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4" name="Google Shape;4424;p49"/>
                              <p:cNvGrpSpPr/>
                              <p:nvPr/>
                            </p:nvGrpSpPr>
                            <p:grpSpPr>
                              <a:xfrm>
                                <a:off x="4579164" y="3203653"/>
                                <a:ext cx="1244833" cy="1020397"/>
                                <a:chOff x="4579164" y="3203653"/>
                                <a:chExt cx="1244833" cy="1020397"/>
                              </a:xfrm>
                            </p:grpSpPr>
                            <p:sp>
                              <p:nvSpPr>
                                <p:cNvPr id="4425" name="Google Shape;4425;p49"/>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9"/>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9"/>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9"/>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9"/>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9"/>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9"/>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2" name="Google Shape;4432;p49"/>
                                <p:cNvGrpSpPr/>
                                <p:nvPr/>
                              </p:nvGrpSpPr>
                              <p:grpSpPr>
                                <a:xfrm>
                                  <a:off x="4579164" y="3203653"/>
                                  <a:ext cx="1244833" cy="1020397"/>
                                  <a:chOff x="4579164" y="3203653"/>
                                  <a:chExt cx="1244833" cy="1020397"/>
                                </a:xfrm>
                              </p:grpSpPr>
                              <p:sp>
                                <p:nvSpPr>
                                  <p:cNvPr id="4433" name="Google Shape;4433;p49"/>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9"/>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9"/>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9"/>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9"/>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8" name="Google Shape;4438;p49"/>
                                  <p:cNvGrpSpPr/>
                                  <p:nvPr/>
                                </p:nvGrpSpPr>
                                <p:grpSpPr>
                                  <a:xfrm>
                                    <a:off x="4579164" y="3203653"/>
                                    <a:ext cx="1244833" cy="1020397"/>
                                    <a:chOff x="4579164" y="3203653"/>
                                    <a:chExt cx="1244833" cy="1020397"/>
                                  </a:xfrm>
                                </p:grpSpPr>
                                <p:sp>
                                  <p:nvSpPr>
                                    <p:cNvPr id="4439" name="Google Shape;4439;p49"/>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9"/>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9"/>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9"/>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443" name="Google Shape;4443;p49"/>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9"/>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9"/>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46" name="Google Shape;4446;p49"/>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447" name="Google Shape;4447;p49"/>
              <p:cNvGrpSpPr/>
              <p:nvPr/>
            </p:nvGrpSpPr>
            <p:grpSpPr>
              <a:xfrm>
                <a:off x="4595437" y="3598775"/>
                <a:ext cx="37776" cy="32451"/>
                <a:chOff x="4595437" y="3598775"/>
                <a:chExt cx="37776" cy="32451"/>
              </a:xfrm>
            </p:grpSpPr>
            <p:sp>
              <p:nvSpPr>
                <p:cNvPr id="4448" name="Google Shape;4448;p49"/>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9"/>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49"/>
              <p:cNvGrpSpPr/>
              <p:nvPr/>
            </p:nvGrpSpPr>
            <p:grpSpPr>
              <a:xfrm>
                <a:off x="4641864" y="3524443"/>
                <a:ext cx="37776" cy="32380"/>
                <a:chOff x="4641864" y="3524443"/>
                <a:chExt cx="37776" cy="32380"/>
              </a:xfrm>
            </p:grpSpPr>
            <p:sp>
              <p:nvSpPr>
                <p:cNvPr id="4451" name="Google Shape;4451;p49"/>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9"/>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49"/>
              <p:cNvGrpSpPr/>
              <p:nvPr/>
            </p:nvGrpSpPr>
            <p:grpSpPr>
              <a:xfrm>
                <a:off x="4648431" y="3893901"/>
                <a:ext cx="37776" cy="32357"/>
                <a:chOff x="4648431" y="3893901"/>
                <a:chExt cx="37776" cy="32357"/>
              </a:xfrm>
            </p:grpSpPr>
            <p:sp>
              <p:nvSpPr>
                <p:cNvPr id="4454" name="Google Shape;4454;p49"/>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9"/>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49"/>
              <p:cNvGrpSpPr/>
              <p:nvPr/>
            </p:nvGrpSpPr>
            <p:grpSpPr>
              <a:xfrm>
                <a:off x="4567752" y="3722908"/>
                <a:ext cx="37870" cy="32380"/>
                <a:chOff x="4567752" y="3722908"/>
                <a:chExt cx="37870" cy="32380"/>
              </a:xfrm>
            </p:grpSpPr>
            <p:sp>
              <p:nvSpPr>
                <p:cNvPr id="4457" name="Google Shape;4457;p49"/>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9"/>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9" name="Google Shape;4459;p49"/>
              <p:cNvGrpSpPr/>
              <p:nvPr/>
            </p:nvGrpSpPr>
            <p:grpSpPr>
              <a:xfrm>
                <a:off x="4617506" y="3652052"/>
                <a:ext cx="37783" cy="32357"/>
                <a:chOff x="4617506" y="3652052"/>
                <a:chExt cx="37783" cy="32357"/>
              </a:xfrm>
            </p:grpSpPr>
            <p:sp>
              <p:nvSpPr>
                <p:cNvPr id="4460" name="Google Shape;4460;p49"/>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9"/>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2" name="Google Shape;4462;p49"/>
              <p:cNvGrpSpPr/>
              <p:nvPr/>
            </p:nvGrpSpPr>
            <p:grpSpPr>
              <a:xfrm>
                <a:off x="4739005" y="3554149"/>
                <a:ext cx="37870" cy="32357"/>
                <a:chOff x="4739005" y="3554149"/>
                <a:chExt cx="37870" cy="32357"/>
              </a:xfrm>
            </p:grpSpPr>
            <p:sp>
              <p:nvSpPr>
                <p:cNvPr id="4463" name="Google Shape;4463;p49"/>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9"/>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49"/>
              <p:cNvGrpSpPr/>
              <p:nvPr/>
            </p:nvGrpSpPr>
            <p:grpSpPr>
              <a:xfrm>
                <a:off x="4806557" y="3630258"/>
                <a:ext cx="37776" cy="32364"/>
                <a:chOff x="4806557" y="3630258"/>
                <a:chExt cx="37776" cy="32364"/>
              </a:xfrm>
            </p:grpSpPr>
            <p:sp>
              <p:nvSpPr>
                <p:cNvPr id="4466" name="Google Shape;4466;p49"/>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9"/>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49"/>
              <p:cNvGrpSpPr/>
              <p:nvPr/>
            </p:nvGrpSpPr>
            <p:grpSpPr>
              <a:xfrm>
                <a:off x="4737007" y="4004357"/>
                <a:ext cx="37870" cy="32357"/>
                <a:chOff x="4737007" y="4004357"/>
                <a:chExt cx="37870" cy="32357"/>
              </a:xfrm>
            </p:grpSpPr>
            <p:sp>
              <p:nvSpPr>
                <p:cNvPr id="4469" name="Google Shape;4469;p49"/>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9"/>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1" name="Google Shape;4471;p49"/>
              <p:cNvGrpSpPr/>
              <p:nvPr/>
            </p:nvGrpSpPr>
            <p:grpSpPr>
              <a:xfrm>
                <a:off x="4773634" y="4208627"/>
                <a:ext cx="37776" cy="32357"/>
                <a:chOff x="4773634" y="4208627"/>
                <a:chExt cx="37776" cy="32357"/>
              </a:xfrm>
            </p:grpSpPr>
            <p:sp>
              <p:nvSpPr>
                <p:cNvPr id="4472" name="Google Shape;4472;p49"/>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9"/>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49"/>
              <p:cNvGrpSpPr/>
              <p:nvPr/>
            </p:nvGrpSpPr>
            <p:grpSpPr>
              <a:xfrm>
                <a:off x="4888282" y="4074764"/>
                <a:ext cx="37776" cy="32451"/>
                <a:chOff x="4888282" y="4074764"/>
                <a:chExt cx="37776" cy="32451"/>
              </a:xfrm>
            </p:grpSpPr>
            <p:sp>
              <p:nvSpPr>
                <p:cNvPr id="4475" name="Google Shape;4475;p49"/>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9"/>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49"/>
              <p:cNvGrpSpPr/>
              <p:nvPr/>
            </p:nvGrpSpPr>
            <p:grpSpPr>
              <a:xfrm>
                <a:off x="4901315" y="3804271"/>
                <a:ext cx="37776" cy="32364"/>
                <a:chOff x="4901315" y="3804271"/>
                <a:chExt cx="37776" cy="32364"/>
              </a:xfrm>
            </p:grpSpPr>
            <p:sp>
              <p:nvSpPr>
                <p:cNvPr id="4478" name="Google Shape;4478;p49"/>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9"/>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49"/>
              <p:cNvGrpSpPr/>
              <p:nvPr/>
            </p:nvGrpSpPr>
            <p:grpSpPr>
              <a:xfrm>
                <a:off x="4866394" y="3715035"/>
                <a:ext cx="37846" cy="32357"/>
                <a:chOff x="4866394" y="3715035"/>
                <a:chExt cx="37846" cy="32357"/>
              </a:xfrm>
            </p:grpSpPr>
            <p:sp>
              <p:nvSpPr>
                <p:cNvPr id="4481" name="Google Shape;4481;p49"/>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9"/>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49"/>
              <p:cNvGrpSpPr/>
              <p:nvPr/>
            </p:nvGrpSpPr>
            <p:grpSpPr>
              <a:xfrm>
                <a:off x="4979233" y="3839798"/>
                <a:ext cx="37878" cy="32420"/>
                <a:chOff x="4979233" y="3839798"/>
                <a:chExt cx="37878" cy="32420"/>
              </a:xfrm>
            </p:grpSpPr>
            <p:sp>
              <p:nvSpPr>
                <p:cNvPr id="4484" name="Google Shape;4484;p49"/>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9"/>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6" name="Google Shape;4486;p49"/>
              <p:cNvGrpSpPr/>
              <p:nvPr/>
            </p:nvGrpSpPr>
            <p:grpSpPr>
              <a:xfrm>
                <a:off x="4790662" y="3679147"/>
                <a:ext cx="37783" cy="32380"/>
                <a:chOff x="4790662" y="3679147"/>
                <a:chExt cx="37783" cy="32380"/>
              </a:xfrm>
            </p:grpSpPr>
            <p:sp>
              <p:nvSpPr>
                <p:cNvPr id="4487" name="Google Shape;4487;p49"/>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9"/>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9" name="Google Shape;4489;p49"/>
              <p:cNvGrpSpPr/>
              <p:nvPr/>
            </p:nvGrpSpPr>
            <p:grpSpPr>
              <a:xfrm>
                <a:off x="4857263" y="3557861"/>
                <a:ext cx="37776" cy="32357"/>
                <a:chOff x="4857263" y="3557861"/>
                <a:chExt cx="37776" cy="32357"/>
              </a:xfrm>
            </p:grpSpPr>
            <p:sp>
              <p:nvSpPr>
                <p:cNvPr id="4490" name="Google Shape;4490;p49"/>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9"/>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2" name="Google Shape;4492;p49"/>
              <p:cNvGrpSpPr/>
              <p:nvPr/>
            </p:nvGrpSpPr>
            <p:grpSpPr>
              <a:xfrm>
                <a:off x="4883902" y="3648033"/>
                <a:ext cx="37783" cy="32380"/>
                <a:chOff x="4883902" y="3648033"/>
                <a:chExt cx="37783" cy="32380"/>
              </a:xfrm>
            </p:grpSpPr>
            <p:sp>
              <p:nvSpPr>
                <p:cNvPr id="4493" name="Google Shape;4493;p49"/>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9"/>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49"/>
              <p:cNvGrpSpPr/>
              <p:nvPr/>
            </p:nvGrpSpPr>
            <p:grpSpPr>
              <a:xfrm>
                <a:off x="4907780" y="3347220"/>
                <a:ext cx="37878" cy="32357"/>
                <a:chOff x="4907780" y="3347220"/>
                <a:chExt cx="37878" cy="32357"/>
              </a:xfrm>
            </p:grpSpPr>
            <p:sp>
              <p:nvSpPr>
                <p:cNvPr id="4496" name="Google Shape;4496;p49"/>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9"/>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8" name="Google Shape;4498;p49"/>
              <p:cNvGrpSpPr/>
              <p:nvPr/>
            </p:nvGrpSpPr>
            <p:grpSpPr>
              <a:xfrm>
                <a:off x="5065048" y="3738150"/>
                <a:ext cx="37783" cy="32364"/>
                <a:chOff x="5065048" y="3738150"/>
                <a:chExt cx="37783" cy="32364"/>
              </a:xfrm>
            </p:grpSpPr>
            <p:sp>
              <p:nvSpPr>
                <p:cNvPr id="4499" name="Google Shape;4499;p49"/>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9"/>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1" name="Google Shape;4501;p49"/>
              <p:cNvGrpSpPr/>
              <p:nvPr/>
            </p:nvGrpSpPr>
            <p:grpSpPr>
              <a:xfrm>
                <a:off x="5071616" y="3284615"/>
                <a:ext cx="37783" cy="32357"/>
                <a:chOff x="5071616" y="3284615"/>
                <a:chExt cx="37783" cy="32357"/>
              </a:xfrm>
            </p:grpSpPr>
            <p:sp>
              <p:nvSpPr>
                <p:cNvPr id="4502" name="Google Shape;4502;p49"/>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9"/>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4" name="Google Shape;4504;p49"/>
              <p:cNvGrpSpPr/>
              <p:nvPr/>
            </p:nvGrpSpPr>
            <p:grpSpPr>
              <a:xfrm>
                <a:off x="5389291" y="3759921"/>
                <a:ext cx="37783" cy="32380"/>
                <a:chOff x="5389291" y="3759921"/>
                <a:chExt cx="37783" cy="32380"/>
              </a:xfrm>
            </p:grpSpPr>
            <p:sp>
              <p:nvSpPr>
                <p:cNvPr id="4505" name="Google Shape;4505;p49"/>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9"/>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49"/>
              <p:cNvGrpSpPr/>
              <p:nvPr/>
            </p:nvGrpSpPr>
            <p:grpSpPr>
              <a:xfrm>
                <a:off x="5431534" y="3632932"/>
                <a:ext cx="37878" cy="32451"/>
                <a:chOff x="5431534" y="3632932"/>
                <a:chExt cx="37878" cy="32451"/>
              </a:xfrm>
            </p:grpSpPr>
            <p:sp>
              <p:nvSpPr>
                <p:cNvPr id="4508" name="Google Shape;4508;p49"/>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9"/>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0" name="Google Shape;4510;p49"/>
              <p:cNvGrpSpPr/>
              <p:nvPr/>
            </p:nvGrpSpPr>
            <p:grpSpPr>
              <a:xfrm>
                <a:off x="5540755" y="3544829"/>
                <a:ext cx="37783" cy="32357"/>
                <a:chOff x="5540755" y="3544829"/>
                <a:chExt cx="37783" cy="32357"/>
              </a:xfrm>
            </p:grpSpPr>
            <p:sp>
              <p:nvSpPr>
                <p:cNvPr id="4511" name="Google Shape;4511;p49"/>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9"/>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9"/>
              <p:cNvGrpSpPr/>
              <p:nvPr/>
            </p:nvGrpSpPr>
            <p:grpSpPr>
              <a:xfrm>
                <a:off x="5579293" y="3412107"/>
                <a:ext cx="37776" cy="32357"/>
                <a:chOff x="5579293" y="3412107"/>
                <a:chExt cx="37776" cy="32357"/>
              </a:xfrm>
            </p:grpSpPr>
            <p:sp>
              <p:nvSpPr>
                <p:cNvPr id="4514" name="Google Shape;4514;p49"/>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9"/>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49"/>
              <p:cNvGrpSpPr/>
              <p:nvPr/>
            </p:nvGrpSpPr>
            <p:grpSpPr>
              <a:xfrm>
                <a:off x="5801346" y="3284615"/>
                <a:ext cx="37783" cy="32357"/>
                <a:chOff x="5801346" y="3284615"/>
                <a:chExt cx="37783" cy="32357"/>
              </a:xfrm>
            </p:grpSpPr>
            <p:sp>
              <p:nvSpPr>
                <p:cNvPr id="4517" name="Google Shape;4517;p49"/>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9"/>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49"/>
              <p:cNvGrpSpPr/>
              <p:nvPr/>
            </p:nvGrpSpPr>
            <p:grpSpPr>
              <a:xfrm>
                <a:off x="5763578" y="3399067"/>
                <a:ext cx="37776" cy="32364"/>
                <a:chOff x="5763578" y="3399067"/>
                <a:chExt cx="37776" cy="32364"/>
              </a:xfrm>
            </p:grpSpPr>
            <p:sp>
              <p:nvSpPr>
                <p:cNvPr id="4520" name="Google Shape;4520;p49"/>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9"/>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9"/>
              <p:cNvGrpSpPr/>
              <p:nvPr/>
            </p:nvGrpSpPr>
            <p:grpSpPr>
              <a:xfrm>
                <a:off x="5395858" y="3230952"/>
                <a:ext cx="37776" cy="32364"/>
                <a:chOff x="5395858" y="3230952"/>
                <a:chExt cx="37776" cy="32364"/>
              </a:xfrm>
            </p:grpSpPr>
            <p:sp>
              <p:nvSpPr>
                <p:cNvPr id="4523" name="Google Shape;4523;p49"/>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9"/>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49"/>
              <p:cNvGrpSpPr/>
              <p:nvPr/>
            </p:nvGrpSpPr>
            <p:grpSpPr>
              <a:xfrm>
                <a:off x="5264088" y="3188237"/>
                <a:ext cx="37776" cy="32357"/>
                <a:chOff x="5264088" y="3188237"/>
                <a:chExt cx="37776" cy="32357"/>
              </a:xfrm>
            </p:grpSpPr>
            <p:sp>
              <p:nvSpPr>
                <p:cNvPr id="4526" name="Google Shape;4526;p49"/>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9"/>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49"/>
              <p:cNvGrpSpPr/>
              <p:nvPr/>
            </p:nvGrpSpPr>
            <p:grpSpPr>
              <a:xfrm>
                <a:off x="5585758" y="3237425"/>
                <a:ext cx="37878" cy="32357"/>
                <a:chOff x="5585758" y="3237425"/>
                <a:chExt cx="37878" cy="32357"/>
              </a:xfrm>
            </p:grpSpPr>
            <p:sp>
              <p:nvSpPr>
                <p:cNvPr id="4529" name="Google Shape;4529;p49"/>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9"/>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49"/>
              <p:cNvGrpSpPr/>
              <p:nvPr/>
            </p:nvGrpSpPr>
            <p:grpSpPr>
              <a:xfrm>
                <a:off x="4874196" y="3291088"/>
                <a:ext cx="37878" cy="32451"/>
                <a:chOff x="4874196" y="3291088"/>
                <a:chExt cx="37878" cy="32451"/>
              </a:xfrm>
            </p:grpSpPr>
            <p:sp>
              <p:nvSpPr>
                <p:cNvPr id="4532" name="Google Shape;4532;p49"/>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9"/>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4" name="Google Shape;4534;p49"/>
              <p:cNvGrpSpPr/>
              <p:nvPr/>
            </p:nvGrpSpPr>
            <p:grpSpPr>
              <a:xfrm>
                <a:off x="5197770" y="3785466"/>
                <a:ext cx="37783" cy="32427"/>
                <a:chOff x="5197770" y="3785466"/>
                <a:chExt cx="37783" cy="32427"/>
              </a:xfrm>
            </p:grpSpPr>
            <p:sp>
              <p:nvSpPr>
                <p:cNvPr id="4535" name="Google Shape;4535;p49"/>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9"/>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7" name="Google Shape;4537;p49"/>
              <p:cNvGrpSpPr/>
              <p:nvPr/>
            </p:nvGrpSpPr>
            <p:grpSpPr>
              <a:xfrm>
                <a:off x="5177699" y="3492117"/>
                <a:ext cx="37776" cy="32357"/>
                <a:chOff x="5177699" y="3492117"/>
                <a:chExt cx="37776" cy="32357"/>
              </a:xfrm>
            </p:grpSpPr>
            <p:sp>
              <p:nvSpPr>
                <p:cNvPr id="4538" name="Google Shape;4538;p49"/>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9"/>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49"/>
              <p:cNvGrpSpPr/>
              <p:nvPr/>
            </p:nvGrpSpPr>
            <p:grpSpPr>
              <a:xfrm>
                <a:off x="5349431" y="3622346"/>
                <a:ext cx="37870" cy="32380"/>
                <a:chOff x="5349431" y="3622346"/>
                <a:chExt cx="37870" cy="32380"/>
              </a:xfrm>
            </p:grpSpPr>
            <p:sp>
              <p:nvSpPr>
                <p:cNvPr id="4541" name="Google Shape;4541;p49"/>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9"/>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49"/>
              <p:cNvGrpSpPr/>
              <p:nvPr/>
            </p:nvGrpSpPr>
            <p:grpSpPr>
              <a:xfrm>
                <a:off x="5068855" y="3563980"/>
                <a:ext cx="53954" cy="46223"/>
                <a:chOff x="5068855" y="3563980"/>
                <a:chExt cx="53954" cy="46223"/>
              </a:xfrm>
            </p:grpSpPr>
            <p:sp>
              <p:nvSpPr>
                <p:cNvPr id="4544" name="Google Shape;4544;p49"/>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9"/>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6" name="Google Shape;4546;p49"/>
              <p:cNvGrpSpPr/>
              <p:nvPr/>
            </p:nvGrpSpPr>
            <p:grpSpPr>
              <a:xfrm>
                <a:off x="5037654" y="3392507"/>
                <a:ext cx="37870" cy="32451"/>
                <a:chOff x="5037654" y="3392507"/>
                <a:chExt cx="37870" cy="32451"/>
              </a:xfrm>
            </p:grpSpPr>
            <p:sp>
              <p:nvSpPr>
                <p:cNvPr id="4547" name="Google Shape;4547;p49"/>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9"/>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49"/>
              <p:cNvGrpSpPr/>
              <p:nvPr/>
            </p:nvGrpSpPr>
            <p:grpSpPr>
              <a:xfrm>
                <a:off x="5456560" y="3368629"/>
                <a:ext cx="37870" cy="32451"/>
                <a:chOff x="5456560" y="3368629"/>
                <a:chExt cx="37870" cy="32451"/>
              </a:xfrm>
            </p:grpSpPr>
            <p:sp>
              <p:nvSpPr>
                <p:cNvPr id="4550" name="Google Shape;4550;p49"/>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9"/>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2" name="Google Shape;4552;p49"/>
              <p:cNvGrpSpPr/>
              <p:nvPr/>
            </p:nvGrpSpPr>
            <p:grpSpPr>
              <a:xfrm>
                <a:off x="4755749" y="3501516"/>
                <a:ext cx="46246" cy="39608"/>
                <a:chOff x="4755749" y="3501516"/>
                <a:chExt cx="46246" cy="39608"/>
              </a:xfrm>
            </p:grpSpPr>
            <p:sp>
              <p:nvSpPr>
                <p:cNvPr id="4553" name="Google Shape;4553;p49"/>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9"/>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5" name="Google Shape;4555;p49"/>
              <p:cNvGrpSpPr/>
              <p:nvPr/>
            </p:nvGrpSpPr>
            <p:grpSpPr>
              <a:xfrm>
                <a:off x="4681346" y="3485582"/>
                <a:ext cx="37783" cy="32427"/>
                <a:chOff x="4681346" y="3485582"/>
                <a:chExt cx="37783" cy="32427"/>
              </a:xfrm>
            </p:grpSpPr>
            <p:sp>
              <p:nvSpPr>
                <p:cNvPr id="4556" name="Google Shape;4556;p49"/>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9"/>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49"/>
              <p:cNvGrpSpPr/>
              <p:nvPr/>
            </p:nvGrpSpPr>
            <p:grpSpPr>
              <a:xfrm>
                <a:off x="4767067" y="3291088"/>
                <a:ext cx="37878" cy="32451"/>
                <a:chOff x="4767067" y="3291088"/>
                <a:chExt cx="37878" cy="32451"/>
              </a:xfrm>
            </p:grpSpPr>
            <p:sp>
              <p:nvSpPr>
                <p:cNvPr id="4559" name="Google Shape;4559;p49"/>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9"/>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49"/>
              <p:cNvGrpSpPr/>
              <p:nvPr/>
            </p:nvGrpSpPr>
            <p:grpSpPr>
              <a:xfrm>
                <a:off x="4687819" y="3405539"/>
                <a:ext cx="37776" cy="32451"/>
                <a:chOff x="4687819" y="3405539"/>
                <a:chExt cx="37776" cy="32451"/>
              </a:xfrm>
            </p:grpSpPr>
            <p:sp>
              <p:nvSpPr>
                <p:cNvPr id="4562" name="Google Shape;4562;p49"/>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9"/>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4" name="Google Shape;4564;p49"/>
              <p:cNvGrpSpPr/>
              <p:nvPr/>
            </p:nvGrpSpPr>
            <p:grpSpPr>
              <a:xfrm>
                <a:off x="4923101" y="3444809"/>
                <a:ext cx="52813" cy="45318"/>
                <a:chOff x="4923101" y="3444809"/>
                <a:chExt cx="52813" cy="45318"/>
              </a:xfrm>
            </p:grpSpPr>
            <p:sp>
              <p:nvSpPr>
                <p:cNvPr id="4565" name="Google Shape;4565;p49"/>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9"/>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49"/>
              <p:cNvGrpSpPr/>
              <p:nvPr/>
            </p:nvGrpSpPr>
            <p:grpSpPr>
              <a:xfrm>
                <a:off x="4846040" y="3654750"/>
                <a:ext cx="31405" cy="26993"/>
                <a:chOff x="4846040" y="3654750"/>
                <a:chExt cx="31405" cy="26993"/>
              </a:xfrm>
            </p:grpSpPr>
            <p:sp>
              <p:nvSpPr>
                <p:cNvPr id="4568" name="Google Shape;4568;p49"/>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9"/>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49"/>
              <p:cNvGrpSpPr/>
              <p:nvPr/>
            </p:nvGrpSpPr>
            <p:grpSpPr>
              <a:xfrm>
                <a:off x="4925673" y="3691700"/>
                <a:ext cx="40253" cy="34472"/>
                <a:chOff x="4925673" y="3691700"/>
                <a:chExt cx="40253" cy="34472"/>
              </a:xfrm>
            </p:grpSpPr>
            <p:sp>
              <p:nvSpPr>
                <p:cNvPr id="4571" name="Google Shape;4571;p49"/>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9"/>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3" name="Google Shape;4573;p49"/>
              <p:cNvGrpSpPr/>
              <p:nvPr/>
            </p:nvGrpSpPr>
            <p:grpSpPr>
              <a:xfrm>
                <a:off x="4894653" y="3740848"/>
                <a:ext cx="31405" cy="26906"/>
                <a:chOff x="4894653" y="3740848"/>
                <a:chExt cx="31405" cy="26906"/>
              </a:xfrm>
            </p:grpSpPr>
            <p:sp>
              <p:nvSpPr>
                <p:cNvPr id="4574" name="Google Shape;4574;p49"/>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9"/>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49"/>
              <p:cNvGrpSpPr/>
              <p:nvPr/>
            </p:nvGrpSpPr>
            <p:grpSpPr>
              <a:xfrm>
                <a:off x="4962300" y="3696348"/>
                <a:ext cx="38255" cy="32773"/>
                <a:chOff x="4962300" y="3696348"/>
                <a:chExt cx="38255" cy="32773"/>
              </a:xfrm>
            </p:grpSpPr>
            <p:sp>
              <p:nvSpPr>
                <p:cNvPr id="4577" name="Google Shape;4577;p49"/>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9"/>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9" name="Google Shape;4579;p49"/>
              <p:cNvGrpSpPr/>
              <p:nvPr/>
            </p:nvGrpSpPr>
            <p:grpSpPr>
              <a:xfrm>
                <a:off x="4980185" y="3743349"/>
                <a:ext cx="31499" cy="26969"/>
                <a:chOff x="4980185" y="3743349"/>
                <a:chExt cx="31499" cy="26969"/>
              </a:xfrm>
            </p:grpSpPr>
            <p:sp>
              <p:nvSpPr>
                <p:cNvPr id="4580" name="Google Shape;4580;p49"/>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9"/>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2" name="Google Shape;4582;p49"/>
              <p:cNvGrpSpPr/>
              <p:nvPr/>
            </p:nvGrpSpPr>
            <p:grpSpPr>
              <a:xfrm>
                <a:off x="5013768" y="3734312"/>
                <a:ext cx="31499" cy="26969"/>
                <a:chOff x="5013768" y="3734312"/>
                <a:chExt cx="31499" cy="26969"/>
              </a:xfrm>
            </p:grpSpPr>
            <p:sp>
              <p:nvSpPr>
                <p:cNvPr id="4583" name="Google Shape;4583;p49"/>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9"/>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5" name="Google Shape;4585;p49"/>
              <p:cNvGrpSpPr/>
              <p:nvPr/>
            </p:nvGrpSpPr>
            <p:grpSpPr>
              <a:xfrm>
                <a:off x="5036703" y="3764545"/>
                <a:ext cx="31499" cy="26898"/>
                <a:chOff x="5036703" y="3764545"/>
                <a:chExt cx="31499" cy="26898"/>
              </a:xfrm>
            </p:grpSpPr>
            <p:sp>
              <p:nvSpPr>
                <p:cNvPr id="4586" name="Google Shape;4586;p49"/>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9"/>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8" name="Google Shape;4588;p49"/>
              <p:cNvGrpSpPr/>
              <p:nvPr/>
            </p:nvGrpSpPr>
            <p:grpSpPr>
              <a:xfrm>
                <a:off x="4953546" y="3768352"/>
                <a:ext cx="31405" cy="26898"/>
                <a:chOff x="4953546" y="3768352"/>
                <a:chExt cx="31405" cy="26898"/>
              </a:xfrm>
            </p:grpSpPr>
            <p:sp>
              <p:nvSpPr>
                <p:cNvPr id="4589" name="Google Shape;4589;p49"/>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9"/>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1" name="Google Shape;4591;p49"/>
              <p:cNvGrpSpPr/>
              <p:nvPr/>
            </p:nvGrpSpPr>
            <p:grpSpPr>
              <a:xfrm>
                <a:off x="4964770" y="3814016"/>
                <a:ext cx="31499" cy="26993"/>
                <a:chOff x="4964770" y="3814016"/>
                <a:chExt cx="31499" cy="26993"/>
              </a:xfrm>
            </p:grpSpPr>
            <p:sp>
              <p:nvSpPr>
                <p:cNvPr id="4592" name="Google Shape;4592;p49"/>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9"/>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4" name="Google Shape;4594;p49"/>
              <p:cNvGrpSpPr/>
              <p:nvPr/>
            </p:nvGrpSpPr>
            <p:grpSpPr>
              <a:xfrm>
                <a:off x="4923290" y="3800504"/>
                <a:ext cx="31468" cy="26898"/>
                <a:chOff x="4923290" y="3800504"/>
                <a:chExt cx="31468" cy="26898"/>
              </a:xfrm>
            </p:grpSpPr>
            <p:sp>
              <p:nvSpPr>
                <p:cNvPr id="4595" name="Google Shape;4595;p49"/>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9"/>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49"/>
              <p:cNvGrpSpPr/>
              <p:nvPr/>
            </p:nvGrpSpPr>
            <p:grpSpPr>
              <a:xfrm>
                <a:off x="5108534" y="3650943"/>
                <a:ext cx="31405" cy="26993"/>
                <a:chOff x="5108534" y="3650943"/>
                <a:chExt cx="31405" cy="26993"/>
              </a:xfrm>
            </p:grpSpPr>
            <p:sp>
              <p:nvSpPr>
                <p:cNvPr id="4598" name="Google Shape;4598;p49"/>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9"/>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49"/>
              <p:cNvGrpSpPr/>
              <p:nvPr/>
            </p:nvGrpSpPr>
            <p:grpSpPr>
              <a:xfrm>
                <a:off x="5119380" y="3760739"/>
                <a:ext cx="31499" cy="26993"/>
                <a:chOff x="5119380" y="3760739"/>
                <a:chExt cx="31499" cy="26993"/>
              </a:xfrm>
            </p:grpSpPr>
            <p:sp>
              <p:nvSpPr>
                <p:cNvPr id="4601" name="Google Shape;4601;p49"/>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9"/>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49"/>
              <p:cNvGrpSpPr/>
              <p:nvPr/>
            </p:nvGrpSpPr>
            <p:grpSpPr>
              <a:xfrm>
                <a:off x="5119380" y="3788235"/>
                <a:ext cx="31499" cy="26993"/>
                <a:chOff x="5119380" y="3788235"/>
                <a:chExt cx="31499" cy="26993"/>
              </a:xfrm>
            </p:grpSpPr>
            <p:sp>
              <p:nvSpPr>
                <p:cNvPr id="4604" name="Google Shape;4604;p49"/>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9"/>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49"/>
              <p:cNvGrpSpPr/>
              <p:nvPr/>
            </p:nvGrpSpPr>
            <p:grpSpPr>
              <a:xfrm>
                <a:off x="5158005" y="3875284"/>
                <a:ext cx="31405" cy="27001"/>
                <a:chOff x="5158005" y="3875284"/>
                <a:chExt cx="31405" cy="27001"/>
              </a:xfrm>
            </p:grpSpPr>
            <p:sp>
              <p:nvSpPr>
                <p:cNvPr id="4607" name="Google Shape;4607;p49"/>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9"/>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49"/>
              <p:cNvGrpSpPr/>
              <p:nvPr/>
            </p:nvGrpSpPr>
            <p:grpSpPr>
              <a:xfrm>
                <a:off x="5233163" y="3764545"/>
                <a:ext cx="31499" cy="26898"/>
                <a:chOff x="5233163" y="3764545"/>
                <a:chExt cx="31499" cy="26898"/>
              </a:xfrm>
            </p:grpSpPr>
            <p:sp>
              <p:nvSpPr>
                <p:cNvPr id="4610" name="Google Shape;4610;p49"/>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9"/>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2" name="Google Shape;4612;p49"/>
              <p:cNvGrpSpPr/>
              <p:nvPr/>
            </p:nvGrpSpPr>
            <p:grpSpPr>
              <a:xfrm>
                <a:off x="5276168" y="3805545"/>
                <a:ext cx="31499" cy="26906"/>
                <a:chOff x="5276168" y="3805545"/>
                <a:chExt cx="31499" cy="26906"/>
              </a:xfrm>
            </p:grpSpPr>
            <p:sp>
              <p:nvSpPr>
                <p:cNvPr id="4613" name="Google Shape;4613;p49"/>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9"/>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5" name="Google Shape;4615;p49"/>
              <p:cNvGrpSpPr/>
              <p:nvPr/>
            </p:nvGrpSpPr>
            <p:grpSpPr>
              <a:xfrm>
                <a:off x="5294053" y="3851933"/>
                <a:ext cx="31405" cy="26945"/>
                <a:chOff x="5294053" y="3851933"/>
                <a:chExt cx="31405" cy="26945"/>
              </a:xfrm>
            </p:grpSpPr>
            <p:sp>
              <p:nvSpPr>
                <p:cNvPr id="4616" name="Google Shape;4616;p49"/>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9"/>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49"/>
              <p:cNvGrpSpPr/>
              <p:nvPr/>
            </p:nvGrpSpPr>
            <p:grpSpPr>
              <a:xfrm>
                <a:off x="5341723" y="3851902"/>
                <a:ext cx="31405" cy="26977"/>
                <a:chOff x="5341723" y="3851902"/>
                <a:chExt cx="31405" cy="26977"/>
              </a:xfrm>
            </p:grpSpPr>
            <p:sp>
              <p:nvSpPr>
                <p:cNvPr id="4619" name="Google Shape;4619;p49"/>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9"/>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49"/>
              <p:cNvGrpSpPr/>
              <p:nvPr/>
            </p:nvGrpSpPr>
            <p:grpSpPr>
              <a:xfrm>
                <a:off x="5054871" y="3507855"/>
                <a:ext cx="31405" cy="26993"/>
                <a:chOff x="5054871" y="3507855"/>
                <a:chExt cx="31405" cy="26993"/>
              </a:xfrm>
            </p:grpSpPr>
            <p:sp>
              <p:nvSpPr>
                <p:cNvPr id="4622" name="Google Shape;4622;p49"/>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9"/>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49"/>
              <p:cNvGrpSpPr/>
              <p:nvPr/>
            </p:nvGrpSpPr>
            <p:grpSpPr>
              <a:xfrm>
                <a:off x="4876579" y="3675325"/>
                <a:ext cx="31405" cy="26969"/>
                <a:chOff x="4876579" y="3675325"/>
                <a:chExt cx="31405" cy="26969"/>
              </a:xfrm>
            </p:grpSpPr>
            <p:sp>
              <p:nvSpPr>
                <p:cNvPr id="4625" name="Google Shape;4625;p49"/>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9"/>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49"/>
              <p:cNvGrpSpPr/>
              <p:nvPr/>
            </p:nvGrpSpPr>
            <p:grpSpPr>
              <a:xfrm>
                <a:off x="4842233" y="3688333"/>
                <a:ext cx="31405" cy="26993"/>
                <a:chOff x="4842233" y="3688333"/>
                <a:chExt cx="31405" cy="26993"/>
              </a:xfrm>
            </p:grpSpPr>
            <p:sp>
              <p:nvSpPr>
                <p:cNvPr id="4628" name="Google Shape;4628;p49"/>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9"/>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49"/>
              <p:cNvGrpSpPr/>
              <p:nvPr/>
            </p:nvGrpSpPr>
            <p:grpSpPr>
              <a:xfrm>
                <a:off x="5187876" y="3608032"/>
                <a:ext cx="31405" cy="27001"/>
                <a:chOff x="5187876" y="3608032"/>
                <a:chExt cx="31405" cy="27001"/>
              </a:xfrm>
            </p:grpSpPr>
            <p:sp>
              <p:nvSpPr>
                <p:cNvPr id="4631" name="Google Shape;4631;p49"/>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9"/>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3" name="Google Shape;4633;p49"/>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9"/>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5" name="Google Shape;4635;p49"/>
              <p:cNvGrpSpPr/>
              <p:nvPr/>
            </p:nvGrpSpPr>
            <p:grpSpPr>
              <a:xfrm>
                <a:off x="5269224" y="3304167"/>
                <a:ext cx="40253" cy="34402"/>
                <a:chOff x="5269224" y="3304167"/>
                <a:chExt cx="40253" cy="34402"/>
              </a:xfrm>
            </p:grpSpPr>
            <p:sp>
              <p:nvSpPr>
                <p:cNvPr id="4636" name="Google Shape;4636;p49"/>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9"/>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49"/>
              <p:cNvGrpSpPr/>
              <p:nvPr/>
            </p:nvGrpSpPr>
            <p:grpSpPr>
              <a:xfrm>
                <a:off x="5327354" y="3476615"/>
                <a:ext cx="49864" cy="42723"/>
                <a:chOff x="5327354" y="3476615"/>
                <a:chExt cx="49864" cy="42723"/>
              </a:xfrm>
            </p:grpSpPr>
            <p:sp>
              <p:nvSpPr>
                <p:cNvPr id="4639" name="Google Shape;4639;p49"/>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9"/>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1" name="Google Shape;4641;p49"/>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9"/>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3" name="Google Shape;4643;p49"/>
              <p:cNvGrpSpPr/>
              <p:nvPr/>
            </p:nvGrpSpPr>
            <p:grpSpPr>
              <a:xfrm>
                <a:off x="5341723" y="3775957"/>
                <a:ext cx="31405" cy="26898"/>
                <a:chOff x="5341723" y="3775957"/>
                <a:chExt cx="31405" cy="26898"/>
              </a:xfrm>
            </p:grpSpPr>
            <p:sp>
              <p:nvSpPr>
                <p:cNvPr id="4644" name="Google Shape;4644;p49"/>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9"/>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6" name="Google Shape;4646;p49"/>
              <p:cNvGrpSpPr/>
              <p:nvPr/>
            </p:nvGrpSpPr>
            <p:grpSpPr>
              <a:xfrm>
                <a:off x="5439053" y="3699274"/>
                <a:ext cx="31405" cy="26898"/>
                <a:chOff x="5439053" y="3699274"/>
                <a:chExt cx="31405" cy="26898"/>
              </a:xfrm>
            </p:grpSpPr>
            <p:sp>
              <p:nvSpPr>
                <p:cNvPr id="4647" name="Google Shape;4647;p49"/>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9"/>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9" name="Google Shape;4649;p49"/>
              <p:cNvGrpSpPr/>
              <p:nvPr/>
            </p:nvGrpSpPr>
            <p:grpSpPr>
              <a:xfrm>
                <a:off x="5412414" y="3622307"/>
                <a:ext cx="31499" cy="26993"/>
                <a:chOff x="5412414" y="3622307"/>
                <a:chExt cx="31499" cy="26993"/>
              </a:xfrm>
            </p:grpSpPr>
            <p:sp>
              <p:nvSpPr>
                <p:cNvPr id="4650" name="Google Shape;4650;p49"/>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9"/>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2" name="Google Shape;4652;p49"/>
              <p:cNvGrpSpPr/>
              <p:nvPr/>
            </p:nvGrpSpPr>
            <p:grpSpPr>
              <a:xfrm>
                <a:off x="5476254" y="3473949"/>
                <a:ext cx="26835" cy="26930"/>
                <a:chOff x="5476254" y="3473949"/>
                <a:chExt cx="26835" cy="26930"/>
              </a:xfrm>
            </p:grpSpPr>
            <p:sp>
              <p:nvSpPr>
                <p:cNvPr id="4653" name="Google Shape;4653;p49"/>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9"/>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49"/>
              <p:cNvGrpSpPr/>
              <p:nvPr/>
            </p:nvGrpSpPr>
            <p:grpSpPr>
              <a:xfrm>
                <a:off x="5564547" y="3481594"/>
                <a:ext cx="31397" cy="26898"/>
                <a:chOff x="5564547" y="3481594"/>
                <a:chExt cx="31397" cy="26898"/>
              </a:xfrm>
            </p:grpSpPr>
            <p:sp>
              <p:nvSpPr>
                <p:cNvPr id="4656" name="Google Shape;4656;p49"/>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9"/>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49"/>
              <p:cNvGrpSpPr/>
              <p:nvPr/>
            </p:nvGrpSpPr>
            <p:grpSpPr>
              <a:xfrm>
                <a:off x="5534101" y="3470174"/>
                <a:ext cx="31397" cy="26906"/>
                <a:chOff x="5534101" y="3470174"/>
                <a:chExt cx="31397" cy="26906"/>
              </a:xfrm>
            </p:grpSpPr>
            <p:sp>
              <p:nvSpPr>
                <p:cNvPr id="4659" name="Google Shape;4659;p49"/>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9"/>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49"/>
              <p:cNvGrpSpPr/>
              <p:nvPr/>
            </p:nvGrpSpPr>
            <p:grpSpPr>
              <a:xfrm>
                <a:off x="5610879" y="3314486"/>
                <a:ext cx="31499" cy="26938"/>
                <a:chOff x="5610879" y="3314486"/>
                <a:chExt cx="31499" cy="26938"/>
              </a:xfrm>
            </p:grpSpPr>
            <p:sp>
              <p:nvSpPr>
                <p:cNvPr id="4662" name="Google Shape;4662;p49"/>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9"/>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49"/>
              <p:cNvGrpSpPr/>
              <p:nvPr/>
            </p:nvGrpSpPr>
            <p:grpSpPr>
              <a:xfrm>
                <a:off x="4834525" y="3501382"/>
                <a:ext cx="31499" cy="26898"/>
                <a:chOff x="4834525" y="3501382"/>
                <a:chExt cx="31499" cy="26898"/>
              </a:xfrm>
            </p:grpSpPr>
            <p:sp>
              <p:nvSpPr>
                <p:cNvPr id="4665" name="Google Shape;4665;p49"/>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9"/>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49"/>
              <p:cNvGrpSpPr/>
              <p:nvPr/>
            </p:nvGrpSpPr>
            <p:grpSpPr>
              <a:xfrm>
                <a:off x="4898460" y="3580158"/>
                <a:ext cx="31405" cy="26898"/>
                <a:chOff x="4898460" y="3580158"/>
                <a:chExt cx="31405" cy="26898"/>
              </a:xfrm>
            </p:grpSpPr>
            <p:sp>
              <p:nvSpPr>
                <p:cNvPr id="4668" name="Google Shape;4668;p49"/>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9"/>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49"/>
              <p:cNvGrpSpPr/>
              <p:nvPr/>
            </p:nvGrpSpPr>
            <p:grpSpPr>
              <a:xfrm>
                <a:off x="4882667" y="3608032"/>
                <a:ext cx="31499" cy="27001"/>
                <a:chOff x="4882667" y="3608032"/>
                <a:chExt cx="31499" cy="27001"/>
              </a:xfrm>
            </p:grpSpPr>
            <p:sp>
              <p:nvSpPr>
                <p:cNvPr id="4671" name="Google Shape;4671;p49"/>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9"/>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49"/>
              <p:cNvGrpSpPr/>
              <p:nvPr/>
            </p:nvGrpSpPr>
            <p:grpSpPr>
              <a:xfrm>
                <a:off x="4843373" y="3631407"/>
                <a:ext cx="16273" cy="16186"/>
                <a:chOff x="4843373" y="3631407"/>
                <a:chExt cx="16273" cy="16186"/>
              </a:xfrm>
            </p:grpSpPr>
            <p:sp>
              <p:nvSpPr>
                <p:cNvPr id="4674" name="Google Shape;4674;p49"/>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9"/>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49"/>
              <p:cNvGrpSpPr/>
              <p:nvPr/>
            </p:nvGrpSpPr>
            <p:grpSpPr>
              <a:xfrm>
                <a:off x="4727773" y="3591578"/>
                <a:ext cx="31499" cy="26898"/>
                <a:chOff x="4727773" y="3591578"/>
                <a:chExt cx="31499" cy="26898"/>
              </a:xfrm>
            </p:grpSpPr>
            <p:sp>
              <p:nvSpPr>
                <p:cNvPr id="4677" name="Google Shape;4677;p49"/>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9" name="Google Shape;4679;p49"/>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9"/>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1" name="Google Shape;4681;p49"/>
              <p:cNvGrpSpPr/>
              <p:nvPr/>
            </p:nvGrpSpPr>
            <p:grpSpPr>
              <a:xfrm>
                <a:off x="4609421" y="3577398"/>
                <a:ext cx="31499" cy="27001"/>
                <a:chOff x="4609421" y="3577398"/>
                <a:chExt cx="31499" cy="27001"/>
              </a:xfrm>
            </p:grpSpPr>
            <p:sp>
              <p:nvSpPr>
                <p:cNvPr id="4682" name="Google Shape;4682;p49"/>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9"/>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4" name="Google Shape;4684;p49"/>
              <p:cNvGrpSpPr/>
              <p:nvPr/>
            </p:nvGrpSpPr>
            <p:grpSpPr>
              <a:xfrm>
                <a:off x="4649289" y="3577398"/>
                <a:ext cx="31499" cy="27001"/>
                <a:chOff x="4649289" y="3577398"/>
                <a:chExt cx="31499" cy="27001"/>
              </a:xfrm>
            </p:grpSpPr>
            <p:sp>
              <p:nvSpPr>
                <p:cNvPr id="4685" name="Google Shape;4685;p49"/>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9"/>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7" name="Google Shape;4687;p49"/>
              <p:cNvGrpSpPr/>
              <p:nvPr/>
            </p:nvGrpSpPr>
            <p:grpSpPr>
              <a:xfrm>
                <a:off x="4605614" y="3639523"/>
                <a:ext cx="31499" cy="26906"/>
                <a:chOff x="4605614" y="3639523"/>
                <a:chExt cx="31499" cy="26906"/>
              </a:xfrm>
            </p:grpSpPr>
            <p:sp>
              <p:nvSpPr>
                <p:cNvPr id="4688" name="Google Shape;4688;p49"/>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9"/>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49"/>
              <p:cNvGrpSpPr/>
              <p:nvPr/>
            </p:nvGrpSpPr>
            <p:grpSpPr>
              <a:xfrm>
                <a:off x="4785149" y="3618846"/>
                <a:ext cx="26930" cy="26843"/>
                <a:chOff x="4785149" y="3618846"/>
                <a:chExt cx="26930" cy="26843"/>
              </a:xfrm>
            </p:grpSpPr>
            <p:sp>
              <p:nvSpPr>
                <p:cNvPr id="4691" name="Google Shape;4691;p49"/>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9"/>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49"/>
              <p:cNvGrpSpPr/>
              <p:nvPr/>
            </p:nvGrpSpPr>
            <p:grpSpPr>
              <a:xfrm>
                <a:off x="4810167" y="3601567"/>
                <a:ext cx="31405" cy="26898"/>
                <a:chOff x="4810167" y="3601567"/>
                <a:chExt cx="31405" cy="26898"/>
              </a:xfrm>
            </p:grpSpPr>
            <p:sp>
              <p:nvSpPr>
                <p:cNvPr id="4694" name="Google Shape;4694;p49"/>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9"/>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49"/>
              <p:cNvGrpSpPr/>
              <p:nvPr/>
            </p:nvGrpSpPr>
            <p:grpSpPr>
              <a:xfrm>
                <a:off x="4831002" y="3373230"/>
                <a:ext cx="31405" cy="26898"/>
                <a:chOff x="4831002" y="3373230"/>
                <a:chExt cx="31405" cy="26898"/>
              </a:xfrm>
            </p:grpSpPr>
            <p:sp>
              <p:nvSpPr>
                <p:cNvPr id="4697" name="Google Shape;4697;p49"/>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9"/>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9" name="Google Shape;4699;p49"/>
              <p:cNvGrpSpPr/>
              <p:nvPr/>
            </p:nvGrpSpPr>
            <p:grpSpPr>
              <a:xfrm>
                <a:off x="4719311" y="3355054"/>
                <a:ext cx="31499" cy="27001"/>
                <a:chOff x="4719311" y="3355054"/>
                <a:chExt cx="31499" cy="27001"/>
              </a:xfrm>
            </p:grpSpPr>
            <p:sp>
              <p:nvSpPr>
                <p:cNvPr id="4700" name="Google Shape;4700;p49"/>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49"/>
              <p:cNvGrpSpPr/>
              <p:nvPr/>
            </p:nvGrpSpPr>
            <p:grpSpPr>
              <a:xfrm>
                <a:off x="4798755" y="3450260"/>
                <a:ext cx="26930" cy="26930"/>
                <a:chOff x="4798755" y="3450260"/>
                <a:chExt cx="26930" cy="26930"/>
              </a:xfrm>
            </p:grpSpPr>
            <p:sp>
              <p:nvSpPr>
                <p:cNvPr id="4703" name="Google Shape;4703;p49"/>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9"/>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5" name="Google Shape;4705;p49"/>
              <p:cNvGrpSpPr/>
              <p:nvPr/>
            </p:nvGrpSpPr>
            <p:grpSpPr>
              <a:xfrm>
                <a:off x="4645576" y="3467555"/>
                <a:ext cx="31405" cy="26953"/>
                <a:chOff x="4645576" y="3467555"/>
                <a:chExt cx="31405" cy="26953"/>
              </a:xfrm>
            </p:grpSpPr>
            <p:sp>
              <p:nvSpPr>
                <p:cNvPr id="4706" name="Google Shape;4706;p49"/>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49"/>
              <p:cNvGrpSpPr/>
              <p:nvPr/>
            </p:nvGrpSpPr>
            <p:grpSpPr>
              <a:xfrm>
                <a:off x="4687631" y="3583965"/>
                <a:ext cx="31499" cy="26898"/>
                <a:chOff x="4687631" y="3583965"/>
                <a:chExt cx="31499" cy="26898"/>
              </a:xfrm>
            </p:grpSpPr>
            <p:sp>
              <p:nvSpPr>
                <p:cNvPr id="4709" name="Google Shape;4709;p49"/>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9"/>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49"/>
              <p:cNvGrpSpPr/>
              <p:nvPr/>
            </p:nvGrpSpPr>
            <p:grpSpPr>
              <a:xfrm>
                <a:off x="4719311" y="3471314"/>
                <a:ext cx="31499" cy="27001"/>
                <a:chOff x="4719311" y="3471314"/>
                <a:chExt cx="31499" cy="27001"/>
              </a:xfrm>
            </p:grpSpPr>
            <p:sp>
              <p:nvSpPr>
                <p:cNvPr id="4712" name="Google Shape;4712;p49"/>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9"/>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49"/>
              <p:cNvGrpSpPr/>
              <p:nvPr/>
            </p:nvGrpSpPr>
            <p:grpSpPr>
              <a:xfrm>
                <a:off x="4719311" y="3434404"/>
                <a:ext cx="31499" cy="26898"/>
                <a:chOff x="4719311" y="3434404"/>
                <a:chExt cx="31499" cy="26898"/>
              </a:xfrm>
            </p:grpSpPr>
            <p:sp>
              <p:nvSpPr>
                <p:cNvPr id="4715" name="Google Shape;4715;p49"/>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9"/>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49"/>
              <p:cNvGrpSpPr/>
              <p:nvPr/>
            </p:nvGrpSpPr>
            <p:grpSpPr>
              <a:xfrm>
                <a:off x="4768876" y="3401772"/>
                <a:ext cx="31499" cy="26898"/>
                <a:chOff x="4768876" y="3401772"/>
                <a:chExt cx="31499" cy="26898"/>
              </a:xfrm>
            </p:grpSpPr>
            <p:sp>
              <p:nvSpPr>
                <p:cNvPr id="4718" name="Google Shape;4718;p49"/>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9"/>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49"/>
              <p:cNvGrpSpPr/>
              <p:nvPr/>
            </p:nvGrpSpPr>
            <p:grpSpPr>
              <a:xfrm>
                <a:off x="4762214" y="3471377"/>
                <a:ext cx="26938" cy="26938"/>
                <a:chOff x="4762214" y="3471377"/>
                <a:chExt cx="26938" cy="26938"/>
              </a:xfrm>
            </p:grpSpPr>
            <p:sp>
              <p:nvSpPr>
                <p:cNvPr id="4721" name="Google Shape;4721;p49"/>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9"/>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49"/>
              <p:cNvGrpSpPr/>
              <p:nvPr/>
            </p:nvGrpSpPr>
            <p:grpSpPr>
              <a:xfrm>
                <a:off x="4790473" y="3344782"/>
                <a:ext cx="31405" cy="26898"/>
                <a:chOff x="4790473" y="3344782"/>
                <a:chExt cx="31405" cy="26898"/>
              </a:xfrm>
            </p:grpSpPr>
            <p:sp>
              <p:nvSpPr>
                <p:cNvPr id="4724" name="Google Shape;4724;p49"/>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9"/>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6" name="Google Shape;4726;p49"/>
              <p:cNvGrpSpPr/>
              <p:nvPr/>
            </p:nvGrpSpPr>
            <p:grpSpPr>
              <a:xfrm>
                <a:off x="4823774" y="3950733"/>
                <a:ext cx="37398" cy="32034"/>
                <a:chOff x="4823774" y="3950733"/>
                <a:chExt cx="37398" cy="32034"/>
              </a:xfrm>
            </p:grpSpPr>
            <p:sp>
              <p:nvSpPr>
                <p:cNvPr id="4727" name="Google Shape;4727;p49"/>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9"/>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49"/>
              <p:cNvGrpSpPr/>
              <p:nvPr/>
            </p:nvGrpSpPr>
            <p:grpSpPr>
              <a:xfrm>
                <a:off x="4823396" y="4110566"/>
                <a:ext cx="31405" cy="26906"/>
                <a:chOff x="4823396" y="4110566"/>
                <a:chExt cx="31405" cy="26906"/>
              </a:xfrm>
            </p:grpSpPr>
            <p:sp>
              <p:nvSpPr>
                <p:cNvPr id="4730" name="Google Shape;4730;p49"/>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9"/>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49"/>
              <p:cNvGrpSpPr/>
              <p:nvPr/>
            </p:nvGrpSpPr>
            <p:grpSpPr>
              <a:xfrm>
                <a:off x="4838332" y="3821150"/>
                <a:ext cx="31499" cy="26898"/>
                <a:chOff x="4838332" y="3821150"/>
                <a:chExt cx="31499" cy="26898"/>
              </a:xfrm>
            </p:grpSpPr>
            <p:sp>
              <p:nvSpPr>
                <p:cNvPr id="4733" name="Google Shape;4733;p49"/>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9"/>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49"/>
              <p:cNvGrpSpPr/>
              <p:nvPr/>
            </p:nvGrpSpPr>
            <p:grpSpPr>
              <a:xfrm>
                <a:off x="4661275" y="3815007"/>
                <a:ext cx="36824" cy="31523"/>
                <a:chOff x="4661275" y="3815007"/>
                <a:chExt cx="36824" cy="31523"/>
              </a:xfrm>
            </p:grpSpPr>
            <p:sp>
              <p:nvSpPr>
                <p:cNvPr id="4736" name="Google Shape;4736;p49"/>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9"/>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49"/>
              <p:cNvGrpSpPr/>
              <p:nvPr/>
            </p:nvGrpSpPr>
            <p:grpSpPr>
              <a:xfrm>
                <a:off x="4558998" y="3851037"/>
                <a:ext cx="33591" cy="28699"/>
                <a:chOff x="4558998" y="3851037"/>
                <a:chExt cx="33591" cy="28699"/>
              </a:xfrm>
            </p:grpSpPr>
            <p:sp>
              <p:nvSpPr>
                <p:cNvPr id="4739" name="Google Shape;4739;p49"/>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9"/>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49"/>
              <p:cNvGrpSpPr/>
              <p:nvPr/>
            </p:nvGrpSpPr>
            <p:grpSpPr>
              <a:xfrm>
                <a:off x="4696762" y="3638587"/>
                <a:ext cx="33591" cy="28794"/>
                <a:chOff x="4696762" y="3638587"/>
                <a:chExt cx="33591" cy="28794"/>
              </a:xfrm>
            </p:grpSpPr>
            <p:sp>
              <p:nvSpPr>
                <p:cNvPr id="4742" name="Google Shape;4742;p49"/>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9"/>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49"/>
              <p:cNvGrpSpPr/>
              <p:nvPr/>
            </p:nvGrpSpPr>
            <p:grpSpPr>
              <a:xfrm>
                <a:off x="4929479" y="3939140"/>
                <a:ext cx="33497" cy="28692"/>
                <a:chOff x="4929479" y="3939140"/>
                <a:chExt cx="33497" cy="28692"/>
              </a:xfrm>
            </p:grpSpPr>
            <p:sp>
              <p:nvSpPr>
                <p:cNvPr id="4745" name="Google Shape;4745;p49"/>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9"/>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49"/>
              <p:cNvGrpSpPr/>
              <p:nvPr/>
            </p:nvGrpSpPr>
            <p:grpSpPr>
              <a:xfrm>
                <a:off x="4907119" y="3986039"/>
                <a:ext cx="33497" cy="28699"/>
                <a:chOff x="4907119" y="3986039"/>
                <a:chExt cx="33497" cy="28699"/>
              </a:xfrm>
            </p:grpSpPr>
            <p:sp>
              <p:nvSpPr>
                <p:cNvPr id="4748" name="Google Shape;4748;p49"/>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9"/>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49"/>
              <p:cNvGrpSpPr/>
              <p:nvPr/>
            </p:nvGrpSpPr>
            <p:grpSpPr>
              <a:xfrm>
                <a:off x="4911783" y="4048102"/>
                <a:ext cx="33591" cy="28762"/>
                <a:chOff x="4911783" y="4048102"/>
                <a:chExt cx="33591" cy="28762"/>
              </a:xfrm>
            </p:grpSpPr>
            <p:sp>
              <p:nvSpPr>
                <p:cNvPr id="4751" name="Google Shape;4751;p49"/>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9"/>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3" name="Google Shape;4753;p49"/>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9"/>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5" name="Google Shape;4755;p49"/>
              <p:cNvGrpSpPr/>
              <p:nvPr/>
            </p:nvGrpSpPr>
            <p:grpSpPr>
              <a:xfrm>
                <a:off x="4762623" y="3837847"/>
                <a:ext cx="42416" cy="36273"/>
                <a:chOff x="4762623" y="3837847"/>
                <a:chExt cx="42416" cy="36273"/>
              </a:xfrm>
            </p:grpSpPr>
            <p:sp>
              <p:nvSpPr>
                <p:cNvPr id="4756" name="Google Shape;4756;p49"/>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9"/>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49"/>
              <p:cNvGrpSpPr/>
              <p:nvPr/>
            </p:nvGrpSpPr>
            <p:grpSpPr>
              <a:xfrm>
                <a:off x="4746044" y="4104966"/>
                <a:ext cx="33497" cy="28699"/>
                <a:chOff x="4746044" y="4104966"/>
                <a:chExt cx="33497" cy="28699"/>
              </a:xfrm>
            </p:grpSpPr>
            <p:sp>
              <p:nvSpPr>
                <p:cNvPr id="4759" name="Google Shape;4759;p49"/>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9"/>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1" name="Google Shape;4761;p49"/>
              <p:cNvGrpSpPr/>
              <p:nvPr/>
            </p:nvGrpSpPr>
            <p:grpSpPr>
              <a:xfrm>
                <a:off x="4859646" y="4162554"/>
                <a:ext cx="33591" cy="28762"/>
                <a:chOff x="4859646" y="4162554"/>
                <a:chExt cx="33591" cy="28762"/>
              </a:xfrm>
            </p:grpSpPr>
            <p:sp>
              <p:nvSpPr>
                <p:cNvPr id="4762" name="Google Shape;4762;p49"/>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9"/>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4" name="Google Shape;4764;p49"/>
            <p:cNvGrpSpPr/>
            <p:nvPr/>
          </p:nvGrpSpPr>
          <p:grpSpPr>
            <a:xfrm>
              <a:off x="3597785" y="3274438"/>
              <a:ext cx="855610" cy="1122100"/>
              <a:chOff x="3597785" y="3274438"/>
              <a:chExt cx="855610" cy="1122100"/>
            </a:xfrm>
          </p:grpSpPr>
          <p:grpSp>
            <p:nvGrpSpPr>
              <p:cNvPr id="4765" name="Google Shape;4765;p49"/>
              <p:cNvGrpSpPr/>
              <p:nvPr/>
            </p:nvGrpSpPr>
            <p:grpSpPr>
              <a:xfrm>
                <a:off x="3617857" y="3284717"/>
                <a:ext cx="826785" cy="1099165"/>
                <a:chOff x="3617857" y="3284717"/>
                <a:chExt cx="826785" cy="1099165"/>
              </a:xfrm>
            </p:grpSpPr>
            <p:sp>
              <p:nvSpPr>
                <p:cNvPr id="4766" name="Google Shape;4766;p49"/>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9"/>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9"/>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9"/>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9"/>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9"/>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9"/>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9"/>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9"/>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9"/>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9"/>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9"/>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9"/>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9"/>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9"/>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9"/>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9"/>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9"/>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9"/>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9"/>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9"/>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9"/>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9"/>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9"/>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9"/>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9"/>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9"/>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9"/>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9"/>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9"/>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9"/>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9"/>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9"/>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9"/>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9"/>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9"/>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9"/>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9"/>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9"/>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9"/>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9"/>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9"/>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9"/>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9"/>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9"/>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9"/>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9"/>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9"/>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9"/>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9"/>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9"/>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9"/>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9"/>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9"/>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9"/>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9"/>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2" name="Google Shape;4822;p49"/>
              <p:cNvGrpSpPr/>
              <p:nvPr/>
            </p:nvGrpSpPr>
            <p:grpSpPr>
              <a:xfrm>
                <a:off x="4180904" y="4251758"/>
                <a:ext cx="37783" cy="32420"/>
                <a:chOff x="4180904" y="4251758"/>
                <a:chExt cx="37783" cy="32420"/>
              </a:xfrm>
            </p:grpSpPr>
            <p:sp>
              <p:nvSpPr>
                <p:cNvPr id="4823" name="Google Shape;4823;p49"/>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9"/>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5" name="Google Shape;4825;p49"/>
              <p:cNvGrpSpPr/>
              <p:nvPr/>
            </p:nvGrpSpPr>
            <p:grpSpPr>
              <a:xfrm>
                <a:off x="4201644" y="4081324"/>
                <a:ext cx="37783" cy="32364"/>
                <a:chOff x="4201644" y="4081324"/>
                <a:chExt cx="37783" cy="32364"/>
              </a:xfrm>
            </p:grpSpPr>
            <p:sp>
              <p:nvSpPr>
                <p:cNvPr id="4826" name="Google Shape;4826;p49"/>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9"/>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49"/>
              <p:cNvGrpSpPr/>
              <p:nvPr/>
            </p:nvGrpSpPr>
            <p:grpSpPr>
              <a:xfrm>
                <a:off x="4284416" y="3887428"/>
                <a:ext cx="37783" cy="32451"/>
                <a:chOff x="4284416" y="3887428"/>
                <a:chExt cx="37783" cy="32451"/>
              </a:xfrm>
            </p:grpSpPr>
            <p:sp>
              <p:nvSpPr>
                <p:cNvPr id="4829" name="Google Shape;4829;p49"/>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9"/>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49"/>
              <p:cNvGrpSpPr/>
              <p:nvPr/>
            </p:nvGrpSpPr>
            <p:grpSpPr>
              <a:xfrm>
                <a:off x="4223721" y="3860404"/>
                <a:ext cx="37870" cy="32364"/>
                <a:chOff x="4223721" y="3860404"/>
                <a:chExt cx="37870" cy="32364"/>
              </a:xfrm>
            </p:grpSpPr>
            <p:sp>
              <p:nvSpPr>
                <p:cNvPr id="4832" name="Google Shape;4832;p49"/>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9"/>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4" name="Google Shape;4834;p49"/>
              <p:cNvGrpSpPr/>
              <p:nvPr/>
            </p:nvGrpSpPr>
            <p:grpSpPr>
              <a:xfrm>
                <a:off x="4104889" y="3699242"/>
                <a:ext cx="37776" cy="32357"/>
                <a:chOff x="4104889" y="3699242"/>
                <a:chExt cx="37776" cy="32357"/>
              </a:xfrm>
            </p:grpSpPr>
            <p:sp>
              <p:nvSpPr>
                <p:cNvPr id="4835" name="Google Shape;4835;p49"/>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9"/>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49"/>
              <p:cNvGrpSpPr/>
              <p:nvPr/>
            </p:nvGrpSpPr>
            <p:grpSpPr>
              <a:xfrm>
                <a:off x="4143608" y="3475121"/>
                <a:ext cx="37878" cy="32420"/>
                <a:chOff x="4143608" y="3475121"/>
                <a:chExt cx="37878" cy="32420"/>
              </a:xfrm>
            </p:grpSpPr>
            <p:sp>
              <p:nvSpPr>
                <p:cNvPr id="4838" name="Google Shape;4838;p49"/>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9"/>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49"/>
              <p:cNvGrpSpPr/>
              <p:nvPr/>
            </p:nvGrpSpPr>
            <p:grpSpPr>
              <a:xfrm>
                <a:off x="4217248" y="3570893"/>
                <a:ext cx="37776" cy="32364"/>
                <a:chOff x="4217248" y="3570893"/>
                <a:chExt cx="37776" cy="32364"/>
              </a:xfrm>
            </p:grpSpPr>
            <p:sp>
              <p:nvSpPr>
                <p:cNvPr id="4841" name="Google Shape;4841;p49"/>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9"/>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49"/>
              <p:cNvGrpSpPr/>
              <p:nvPr/>
            </p:nvGrpSpPr>
            <p:grpSpPr>
              <a:xfrm>
                <a:off x="4255307" y="3431612"/>
                <a:ext cx="37776" cy="32451"/>
                <a:chOff x="4255307" y="3431612"/>
                <a:chExt cx="37776" cy="32451"/>
              </a:xfrm>
            </p:grpSpPr>
            <p:sp>
              <p:nvSpPr>
                <p:cNvPr id="4844" name="Google Shape;4844;p49"/>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9"/>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49"/>
              <p:cNvGrpSpPr/>
              <p:nvPr/>
            </p:nvGrpSpPr>
            <p:grpSpPr>
              <a:xfrm>
                <a:off x="3853052" y="3577398"/>
                <a:ext cx="37776" cy="32420"/>
                <a:chOff x="3853052" y="3577398"/>
                <a:chExt cx="37776" cy="32420"/>
              </a:xfrm>
            </p:grpSpPr>
            <p:sp>
              <p:nvSpPr>
                <p:cNvPr id="4847" name="Google Shape;4847;p49"/>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9"/>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9" name="Google Shape;4849;p49"/>
              <p:cNvGrpSpPr/>
              <p:nvPr/>
            </p:nvGrpSpPr>
            <p:grpSpPr>
              <a:xfrm>
                <a:off x="4039908" y="3412107"/>
                <a:ext cx="37776" cy="32357"/>
                <a:chOff x="4039908" y="3412107"/>
                <a:chExt cx="37776" cy="32357"/>
              </a:xfrm>
            </p:grpSpPr>
            <p:sp>
              <p:nvSpPr>
                <p:cNvPr id="4850" name="Google Shape;4850;p49"/>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9"/>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49"/>
              <p:cNvGrpSpPr/>
              <p:nvPr/>
            </p:nvGrpSpPr>
            <p:grpSpPr>
              <a:xfrm>
                <a:off x="4017360" y="3342061"/>
                <a:ext cx="37870" cy="32380"/>
                <a:chOff x="4017360" y="3342061"/>
                <a:chExt cx="37870" cy="32380"/>
              </a:xfrm>
            </p:grpSpPr>
            <p:sp>
              <p:nvSpPr>
                <p:cNvPr id="4853" name="Google Shape;4853;p49"/>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9"/>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5" name="Google Shape;4855;p49"/>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9"/>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7" name="Google Shape;4857;p49"/>
              <p:cNvGrpSpPr/>
              <p:nvPr/>
            </p:nvGrpSpPr>
            <p:grpSpPr>
              <a:xfrm>
                <a:off x="3750870" y="3418650"/>
                <a:ext cx="37776" cy="32380"/>
                <a:chOff x="3750870" y="3418650"/>
                <a:chExt cx="37776" cy="32380"/>
              </a:xfrm>
            </p:grpSpPr>
            <p:sp>
              <p:nvSpPr>
                <p:cNvPr id="4858" name="Google Shape;4858;p49"/>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9"/>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0" name="Google Shape;4860;p49"/>
              <p:cNvGrpSpPr/>
              <p:nvPr/>
            </p:nvGrpSpPr>
            <p:grpSpPr>
              <a:xfrm>
                <a:off x="3632509" y="3274438"/>
                <a:ext cx="37783" cy="32357"/>
                <a:chOff x="3632509" y="3274438"/>
                <a:chExt cx="37783" cy="32357"/>
              </a:xfrm>
            </p:grpSpPr>
            <p:sp>
              <p:nvSpPr>
                <p:cNvPr id="4861" name="Google Shape;4861;p49"/>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9"/>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3" name="Google Shape;4863;p49"/>
              <p:cNvGrpSpPr/>
              <p:nvPr/>
            </p:nvGrpSpPr>
            <p:grpSpPr>
              <a:xfrm>
                <a:off x="3906424" y="3297561"/>
                <a:ext cx="37776" cy="32451"/>
                <a:chOff x="3906424" y="3297561"/>
                <a:chExt cx="37776" cy="32451"/>
              </a:xfrm>
            </p:grpSpPr>
            <p:sp>
              <p:nvSpPr>
                <p:cNvPr id="4864" name="Google Shape;4864;p49"/>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9"/>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6" name="Google Shape;4866;p49"/>
              <p:cNvGrpSpPr/>
              <p:nvPr/>
            </p:nvGrpSpPr>
            <p:grpSpPr>
              <a:xfrm>
                <a:off x="3866084" y="3412107"/>
                <a:ext cx="37776" cy="32357"/>
                <a:chOff x="3866084" y="3412107"/>
                <a:chExt cx="37776" cy="32357"/>
              </a:xfrm>
            </p:grpSpPr>
            <p:sp>
              <p:nvSpPr>
                <p:cNvPr id="4867" name="Google Shape;4867;p49"/>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9"/>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9" name="Google Shape;4869;p49"/>
              <p:cNvGrpSpPr/>
              <p:nvPr/>
            </p:nvGrpSpPr>
            <p:grpSpPr>
              <a:xfrm>
                <a:off x="4023919" y="3766409"/>
                <a:ext cx="37783" cy="32357"/>
                <a:chOff x="4023919" y="3766409"/>
                <a:chExt cx="37783" cy="32357"/>
              </a:xfrm>
            </p:grpSpPr>
            <p:sp>
              <p:nvSpPr>
                <p:cNvPr id="4870" name="Google Shape;4870;p49"/>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9"/>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2" name="Google Shape;4872;p49"/>
              <p:cNvGrpSpPr/>
              <p:nvPr/>
            </p:nvGrpSpPr>
            <p:grpSpPr>
              <a:xfrm>
                <a:off x="3973882" y="3779449"/>
                <a:ext cx="37776" cy="32357"/>
                <a:chOff x="3973882" y="3779449"/>
                <a:chExt cx="37776" cy="32357"/>
              </a:xfrm>
            </p:grpSpPr>
            <p:sp>
              <p:nvSpPr>
                <p:cNvPr id="4873" name="Google Shape;4873;p49"/>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9"/>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5" name="Google Shape;4875;p49"/>
              <p:cNvGrpSpPr/>
              <p:nvPr/>
            </p:nvGrpSpPr>
            <p:grpSpPr>
              <a:xfrm>
                <a:off x="4073398" y="3838028"/>
                <a:ext cx="37776" cy="32380"/>
                <a:chOff x="4073398" y="3838028"/>
                <a:chExt cx="37776" cy="32380"/>
              </a:xfrm>
            </p:grpSpPr>
            <p:sp>
              <p:nvSpPr>
                <p:cNvPr id="4876" name="Google Shape;4876;p49"/>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9"/>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8" name="Google Shape;4878;p49"/>
              <p:cNvGrpSpPr/>
              <p:nvPr/>
            </p:nvGrpSpPr>
            <p:grpSpPr>
              <a:xfrm>
                <a:off x="4342672" y="4144496"/>
                <a:ext cx="37752" cy="32364"/>
                <a:chOff x="4342672" y="4144496"/>
                <a:chExt cx="37752" cy="32364"/>
              </a:xfrm>
            </p:grpSpPr>
            <p:sp>
              <p:nvSpPr>
                <p:cNvPr id="4879" name="Google Shape;4879;p49"/>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9"/>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49"/>
              <p:cNvGrpSpPr/>
              <p:nvPr/>
            </p:nvGrpSpPr>
            <p:grpSpPr>
              <a:xfrm>
                <a:off x="4406386" y="4056872"/>
                <a:ext cx="37783" cy="32364"/>
                <a:chOff x="4406386" y="4056872"/>
                <a:chExt cx="37783" cy="32364"/>
              </a:xfrm>
            </p:grpSpPr>
            <p:sp>
              <p:nvSpPr>
                <p:cNvPr id="4882" name="Google Shape;4882;p49"/>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9"/>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4" name="Google Shape;4884;p49"/>
              <p:cNvGrpSpPr/>
              <p:nvPr/>
            </p:nvGrpSpPr>
            <p:grpSpPr>
              <a:xfrm>
                <a:off x="4284416" y="4245254"/>
                <a:ext cx="37783" cy="32357"/>
                <a:chOff x="4284416" y="4245254"/>
                <a:chExt cx="37783" cy="32357"/>
              </a:xfrm>
            </p:grpSpPr>
            <p:sp>
              <p:nvSpPr>
                <p:cNvPr id="4885" name="Google Shape;4885;p49"/>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9"/>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49"/>
              <p:cNvGrpSpPr/>
              <p:nvPr/>
            </p:nvGrpSpPr>
            <p:grpSpPr>
              <a:xfrm>
                <a:off x="4219057" y="4331258"/>
                <a:ext cx="37776" cy="32364"/>
                <a:chOff x="4219057" y="4331258"/>
                <a:chExt cx="37776" cy="32364"/>
              </a:xfrm>
            </p:grpSpPr>
            <p:sp>
              <p:nvSpPr>
                <p:cNvPr id="4888" name="Google Shape;4888;p49"/>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9"/>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49"/>
              <p:cNvGrpSpPr/>
              <p:nvPr/>
            </p:nvGrpSpPr>
            <p:grpSpPr>
              <a:xfrm>
                <a:off x="4204122" y="4141688"/>
                <a:ext cx="33497" cy="28699"/>
                <a:chOff x="4204122" y="4141688"/>
                <a:chExt cx="33497" cy="28699"/>
              </a:xfrm>
            </p:grpSpPr>
            <p:sp>
              <p:nvSpPr>
                <p:cNvPr id="4891" name="Google Shape;4891;p49"/>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9"/>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3" name="Google Shape;4893;p49"/>
              <p:cNvGrpSpPr/>
              <p:nvPr/>
            </p:nvGrpSpPr>
            <p:grpSpPr>
              <a:xfrm>
                <a:off x="4301546" y="4003869"/>
                <a:ext cx="38916" cy="33324"/>
                <a:chOff x="4301546" y="4003869"/>
                <a:chExt cx="38916" cy="33324"/>
              </a:xfrm>
            </p:grpSpPr>
            <p:sp>
              <p:nvSpPr>
                <p:cNvPr id="4894" name="Google Shape;4894;p49"/>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9"/>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49"/>
              <p:cNvGrpSpPr/>
              <p:nvPr/>
            </p:nvGrpSpPr>
            <p:grpSpPr>
              <a:xfrm>
                <a:off x="4210681" y="3924669"/>
                <a:ext cx="36549" cy="31366"/>
                <a:chOff x="4210681" y="3924669"/>
                <a:chExt cx="36549" cy="31366"/>
              </a:xfrm>
            </p:grpSpPr>
            <p:sp>
              <p:nvSpPr>
                <p:cNvPr id="4897" name="Google Shape;4897;p49"/>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9"/>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49"/>
              <p:cNvGrpSpPr/>
              <p:nvPr/>
            </p:nvGrpSpPr>
            <p:grpSpPr>
              <a:xfrm>
                <a:off x="3987771" y="3628874"/>
                <a:ext cx="31499" cy="26993"/>
                <a:chOff x="3987771" y="3628874"/>
                <a:chExt cx="31499" cy="26993"/>
              </a:xfrm>
            </p:grpSpPr>
            <p:sp>
              <p:nvSpPr>
                <p:cNvPr id="4900" name="Google Shape;4900;p49"/>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9"/>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2" name="Google Shape;4902;p49"/>
              <p:cNvGrpSpPr/>
              <p:nvPr/>
            </p:nvGrpSpPr>
            <p:grpSpPr>
              <a:xfrm>
                <a:off x="4087382" y="3775674"/>
                <a:ext cx="31405" cy="26898"/>
                <a:chOff x="4087382" y="3775674"/>
                <a:chExt cx="31405" cy="26898"/>
              </a:xfrm>
            </p:grpSpPr>
            <p:sp>
              <p:nvSpPr>
                <p:cNvPr id="4903" name="Google Shape;4903;p49"/>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9"/>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5" name="Google Shape;4905;p49"/>
              <p:cNvGrpSpPr/>
              <p:nvPr/>
            </p:nvGrpSpPr>
            <p:grpSpPr>
              <a:xfrm>
                <a:off x="4118873" y="3856637"/>
                <a:ext cx="31405" cy="26906"/>
                <a:chOff x="4118873" y="3856637"/>
                <a:chExt cx="31405" cy="26906"/>
              </a:xfrm>
            </p:grpSpPr>
            <p:sp>
              <p:nvSpPr>
                <p:cNvPr id="4906" name="Google Shape;4906;p49"/>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9"/>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8" name="Google Shape;4908;p49"/>
              <p:cNvGrpSpPr/>
              <p:nvPr/>
            </p:nvGrpSpPr>
            <p:grpSpPr>
              <a:xfrm>
                <a:off x="4168541" y="3639523"/>
                <a:ext cx="31499" cy="26906"/>
                <a:chOff x="4168541" y="3639523"/>
                <a:chExt cx="31499" cy="26906"/>
              </a:xfrm>
            </p:grpSpPr>
            <p:sp>
              <p:nvSpPr>
                <p:cNvPr id="4909" name="Google Shape;4909;p49"/>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9"/>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1" name="Google Shape;4911;p49"/>
              <p:cNvGrpSpPr/>
              <p:nvPr/>
            </p:nvGrpSpPr>
            <p:grpSpPr>
              <a:xfrm>
                <a:off x="3965789" y="3393545"/>
                <a:ext cx="31405" cy="26945"/>
                <a:chOff x="3965789" y="3393545"/>
                <a:chExt cx="31405" cy="26945"/>
              </a:xfrm>
            </p:grpSpPr>
            <p:sp>
              <p:nvSpPr>
                <p:cNvPr id="4912" name="Google Shape;4912;p49"/>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9"/>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4" name="Google Shape;4914;p49"/>
              <p:cNvGrpSpPr/>
              <p:nvPr/>
            </p:nvGrpSpPr>
            <p:grpSpPr>
              <a:xfrm>
                <a:off x="3925166" y="3491008"/>
                <a:ext cx="31405" cy="27001"/>
                <a:chOff x="3925166" y="3491008"/>
                <a:chExt cx="31405" cy="27001"/>
              </a:xfrm>
            </p:grpSpPr>
            <p:sp>
              <p:nvSpPr>
                <p:cNvPr id="4915" name="Google Shape;4915;p49"/>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9"/>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7" name="Google Shape;4917;p49"/>
              <p:cNvGrpSpPr/>
              <p:nvPr/>
            </p:nvGrpSpPr>
            <p:grpSpPr>
              <a:xfrm>
                <a:off x="3682845" y="3340976"/>
                <a:ext cx="31397" cy="26898"/>
                <a:chOff x="3682845" y="3340976"/>
                <a:chExt cx="31397" cy="26898"/>
              </a:xfrm>
            </p:grpSpPr>
            <p:sp>
              <p:nvSpPr>
                <p:cNvPr id="4918" name="Google Shape;4918;p49"/>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9"/>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0" name="Google Shape;4920;p49"/>
              <p:cNvGrpSpPr/>
              <p:nvPr/>
            </p:nvGrpSpPr>
            <p:grpSpPr>
              <a:xfrm>
                <a:off x="3795393" y="3353725"/>
                <a:ext cx="31499" cy="26993"/>
                <a:chOff x="3795393" y="3353725"/>
                <a:chExt cx="31499" cy="26993"/>
              </a:xfrm>
            </p:grpSpPr>
            <p:sp>
              <p:nvSpPr>
                <p:cNvPr id="4921" name="Google Shape;4921;p49"/>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9"/>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49"/>
              <p:cNvGrpSpPr/>
              <p:nvPr/>
            </p:nvGrpSpPr>
            <p:grpSpPr>
              <a:xfrm>
                <a:off x="4176909" y="4363221"/>
                <a:ext cx="38924" cy="33316"/>
                <a:chOff x="4176909" y="4363221"/>
                <a:chExt cx="38924" cy="33316"/>
              </a:xfrm>
            </p:grpSpPr>
            <p:sp>
              <p:nvSpPr>
                <p:cNvPr id="4924" name="Google Shape;4924;p49"/>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9"/>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49"/>
              <p:cNvGrpSpPr/>
              <p:nvPr/>
            </p:nvGrpSpPr>
            <p:grpSpPr>
              <a:xfrm>
                <a:off x="4226191" y="4007660"/>
                <a:ext cx="33560" cy="28770"/>
                <a:chOff x="4226191" y="4007660"/>
                <a:chExt cx="33560" cy="28770"/>
              </a:xfrm>
            </p:grpSpPr>
            <p:sp>
              <p:nvSpPr>
                <p:cNvPr id="4927" name="Google Shape;4927;p49"/>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9"/>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49"/>
              <p:cNvGrpSpPr/>
              <p:nvPr/>
            </p:nvGrpSpPr>
            <p:grpSpPr>
              <a:xfrm>
                <a:off x="3597785" y="3377045"/>
                <a:ext cx="33591" cy="28699"/>
                <a:chOff x="3597785" y="3377045"/>
                <a:chExt cx="33591" cy="28699"/>
              </a:xfrm>
            </p:grpSpPr>
            <p:sp>
              <p:nvSpPr>
                <p:cNvPr id="4930" name="Google Shape;4930;p49"/>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9"/>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49"/>
              <p:cNvGrpSpPr/>
              <p:nvPr/>
            </p:nvGrpSpPr>
            <p:grpSpPr>
              <a:xfrm>
                <a:off x="3887870" y="3669796"/>
                <a:ext cx="33591" cy="28692"/>
                <a:chOff x="3887870" y="3669796"/>
                <a:chExt cx="33591" cy="28692"/>
              </a:xfrm>
            </p:grpSpPr>
            <p:sp>
              <p:nvSpPr>
                <p:cNvPr id="4933" name="Google Shape;4933;p49"/>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9"/>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5" name="Google Shape;4935;p49"/>
              <p:cNvGrpSpPr/>
              <p:nvPr/>
            </p:nvGrpSpPr>
            <p:grpSpPr>
              <a:xfrm>
                <a:off x="3818320" y="3481625"/>
                <a:ext cx="33497" cy="28770"/>
                <a:chOff x="3818320" y="3481625"/>
                <a:chExt cx="33497" cy="28770"/>
              </a:xfrm>
            </p:grpSpPr>
            <p:sp>
              <p:nvSpPr>
                <p:cNvPr id="4936" name="Google Shape;4936;p49"/>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9"/>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49"/>
              <p:cNvGrpSpPr/>
              <p:nvPr/>
            </p:nvGrpSpPr>
            <p:grpSpPr>
              <a:xfrm>
                <a:off x="4278139" y="4120948"/>
                <a:ext cx="37492" cy="32129"/>
                <a:chOff x="4278139" y="4120948"/>
                <a:chExt cx="37492" cy="32129"/>
              </a:xfrm>
            </p:grpSpPr>
            <p:sp>
              <p:nvSpPr>
                <p:cNvPr id="4939" name="Google Shape;4939;p49"/>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9"/>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1" name="Google Shape;4941;p49"/>
              <p:cNvGrpSpPr/>
              <p:nvPr/>
            </p:nvGrpSpPr>
            <p:grpSpPr>
              <a:xfrm>
                <a:off x="4419898" y="3977388"/>
                <a:ext cx="33497" cy="28692"/>
                <a:chOff x="4419898" y="3977388"/>
                <a:chExt cx="33497" cy="28692"/>
              </a:xfrm>
            </p:grpSpPr>
            <p:sp>
              <p:nvSpPr>
                <p:cNvPr id="4942" name="Google Shape;4942;p49"/>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9"/>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4" name="Google Shape;4944;p49"/>
              <p:cNvGrpSpPr/>
              <p:nvPr/>
            </p:nvGrpSpPr>
            <p:grpSpPr>
              <a:xfrm>
                <a:off x="4158930" y="4034684"/>
                <a:ext cx="33497" cy="28762"/>
                <a:chOff x="4158930" y="4034684"/>
                <a:chExt cx="33497" cy="28762"/>
              </a:xfrm>
            </p:grpSpPr>
            <p:sp>
              <p:nvSpPr>
                <p:cNvPr id="4945" name="Google Shape;4945;p49"/>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9"/>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7" name="Google Shape;4947;p49"/>
              <p:cNvGrpSpPr/>
              <p:nvPr/>
            </p:nvGrpSpPr>
            <p:grpSpPr>
              <a:xfrm>
                <a:off x="4134949" y="3957049"/>
                <a:ext cx="33497" cy="28770"/>
                <a:chOff x="4134949" y="3957049"/>
                <a:chExt cx="33497" cy="28770"/>
              </a:xfrm>
            </p:grpSpPr>
            <p:sp>
              <p:nvSpPr>
                <p:cNvPr id="4948" name="Google Shape;4948;p49"/>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9"/>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49"/>
              <p:cNvGrpSpPr/>
              <p:nvPr/>
            </p:nvGrpSpPr>
            <p:grpSpPr>
              <a:xfrm>
                <a:off x="4193653" y="4184403"/>
                <a:ext cx="43580" cy="37264"/>
                <a:chOff x="4193653" y="4184403"/>
                <a:chExt cx="43580" cy="37264"/>
              </a:xfrm>
            </p:grpSpPr>
            <p:sp>
              <p:nvSpPr>
                <p:cNvPr id="4951" name="Google Shape;4951;p49"/>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9"/>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3" name="Google Shape;4953;p49"/>
              <p:cNvGrpSpPr/>
              <p:nvPr/>
            </p:nvGrpSpPr>
            <p:grpSpPr>
              <a:xfrm>
                <a:off x="4343600" y="3943844"/>
                <a:ext cx="43580" cy="37312"/>
                <a:chOff x="4343600" y="3943844"/>
                <a:chExt cx="43580" cy="37312"/>
              </a:xfrm>
            </p:grpSpPr>
            <p:sp>
              <p:nvSpPr>
                <p:cNvPr id="4954" name="Google Shape;4954;p49"/>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9"/>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49"/>
              <p:cNvGrpSpPr/>
              <p:nvPr/>
            </p:nvGrpSpPr>
            <p:grpSpPr>
              <a:xfrm>
                <a:off x="4172339" y="3381693"/>
                <a:ext cx="31499" cy="27001"/>
                <a:chOff x="4172339" y="3381693"/>
                <a:chExt cx="31499" cy="27001"/>
              </a:xfrm>
            </p:grpSpPr>
            <p:sp>
              <p:nvSpPr>
                <p:cNvPr id="4957" name="Google Shape;4957;p49"/>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9"/>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2" name="Shape 4962"/>
        <p:cNvGrpSpPr/>
        <p:nvPr/>
      </p:nvGrpSpPr>
      <p:grpSpPr>
        <a:xfrm>
          <a:off x="0" y="0"/>
          <a:ext cx="0" cy="0"/>
          <a:chOff x="0" y="0"/>
          <a:chExt cx="0" cy="0"/>
        </a:xfrm>
      </p:grpSpPr>
      <p:grpSp>
        <p:nvGrpSpPr>
          <p:cNvPr id="4963" name="Google Shape;4963;p50"/>
          <p:cNvGrpSpPr/>
          <p:nvPr/>
        </p:nvGrpSpPr>
        <p:grpSpPr>
          <a:xfrm>
            <a:off x="729274" y="1175734"/>
            <a:ext cx="2507799" cy="206239"/>
            <a:chOff x="106648" y="895722"/>
            <a:chExt cx="4481413" cy="374300"/>
          </a:xfrm>
        </p:grpSpPr>
        <p:grpSp>
          <p:nvGrpSpPr>
            <p:cNvPr id="4964" name="Google Shape;4964;p50"/>
            <p:cNvGrpSpPr/>
            <p:nvPr/>
          </p:nvGrpSpPr>
          <p:grpSpPr>
            <a:xfrm>
              <a:off x="2233276" y="895722"/>
              <a:ext cx="1082667" cy="223591"/>
              <a:chOff x="4808316" y="2800065"/>
              <a:chExt cx="1999386" cy="412910"/>
            </a:xfrm>
          </p:grpSpPr>
          <p:sp>
            <p:nvSpPr>
              <p:cNvPr id="4965" name="Google Shape;4965;p50"/>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6" name="Google Shape;4966;p50"/>
              <p:cNvGrpSpPr/>
              <p:nvPr/>
            </p:nvGrpSpPr>
            <p:grpSpPr>
              <a:xfrm>
                <a:off x="4808316" y="2800065"/>
                <a:ext cx="92400" cy="411825"/>
                <a:chOff x="845575" y="2563700"/>
                <a:chExt cx="92400" cy="411825"/>
              </a:xfrm>
            </p:grpSpPr>
            <p:cxnSp>
              <p:nvCxnSpPr>
                <p:cNvPr id="4967" name="Google Shape;4967;p5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68" name="Google Shape;4968;p5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9" name="Google Shape;4969;p50"/>
            <p:cNvGrpSpPr/>
            <p:nvPr/>
          </p:nvGrpSpPr>
          <p:grpSpPr>
            <a:xfrm>
              <a:off x="106648" y="895722"/>
              <a:ext cx="1088401" cy="223591"/>
              <a:chOff x="881025" y="2800065"/>
              <a:chExt cx="2009975" cy="412910"/>
            </a:xfrm>
          </p:grpSpPr>
          <p:sp>
            <p:nvSpPr>
              <p:cNvPr id="4970" name="Google Shape;4970;p50"/>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1" name="Google Shape;4971;p50"/>
              <p:cNvGrpSpPr/>
              <p:nvPr/>
            </p:nvGrpSpPr>
            <p:grpSpPr>
              <a:xfrm>
                <a:off x="881025" y="2800065"/>
                <a:ext cx="92400" cy="411825"/>
                <a:chOff x="845575" y="2563700"/>
                <a:chExt cx="92400" cy="411825"/>
              </a:xfrm>
            </p:grpSpPr>
            <p:cxnSp>
              <p:nvCxnSpPr>
                <p:cNvPr id="4972" name="Google Shape;4972;p5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73" name="Google Shape;4973;p5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4" name="Google Shape;4974;p50"/>
            <p:cNvGrpSpPr/>
            <p:nvPr/>
          </p:nvGrpSpPr>
          <p:grpSpPr>
            <a:xfrm>
              <a:off x="1172346" y="1047018"/>
              <a:ext cx="1083151" cy="223003"/>
              <a:chOff x="2849073" y="3079467"/>
              <a:chExt cx="2000279" cy="411825"/>
            </a:xfrm>
          </p:grpSpPr>
          <p:sp>
            <p:nvSpPr>
              <p:cNvPr id="4975" name="Google Shape;4975;p50"/>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6" name="Google Shape;4976;p50"/>
              <p:cNvGrpSpPr/>
              <p:nvPr/>
            </p:nvGrpSpPr>
            <p:grpSpPr>
              <a:xfrm rot="10800000">
                <a:off x="2849073" y="3079467"/>
                <a:ext cx="92400" cy="411825"/>
                <a:chOff x="2070100" y="2563700"/>
                <a:chExt cx="92400" cy="411825"/>
              </a:xfrm>
            </p:grpSpPr>
            <p:cxnSp>
              <p:nvCxnSpPr>
                <p:cNvPr id="4977" name="Google Shape;4977;p5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78" name="Google Shape;4978;p5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9" name="Google Shape;4979;p50"/>
            <p:cNvGrpSpPr/>
            <p:nvPr/>
          </p:nvGrpSpPr>
          <p:grpSpPr>
            <a:xfrm>
              <a:off x="3290132" y="1047018"/>
              <a:ext cx="1297929" cy="223003"/>
              <a:chOff x="6760035" y="3079467"/>
              <a:chExt cx="2396914" cy="411825"/>
            </a:xfrm>
          </p:grpSpPr>
          <p:sp>
            <p:nvSpPr>
              <p:cNvPr id="4980" name="Google Shape;4980;p50"/>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1" name="Google Shape;4981;p50"/>
              <p:cNvGrpSpPr/>
              <p:nvPr/>
            </p:nvGrpSpPr>
            <p:grpSpPr>
              <a:xfrm rot="10800000">
                <a:off x="6760035" y="3079467"/>
                <a:ext cx="92400" cy="411825"/>
                <a:chOff x="2070100" y="2563700"/>
                <a:chExt cx="92400" cy="411825"/>
              </a:xfrm>
            </p:grpSpPr>
            <p:cxnSp>
              <p:nvCxnSpPr>
                <p:cNvPr id="4982" name="Google Shape;4982;p5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83" name="Google Shape;4983;p5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84" name="Google Shape;4984;p50"/>
          <p:cNvGrpSpPr/>
          <p:nvPr/>
        </p:nvGrpSpPr>
        <p:grpSpPr>
          <a:xfrm>
            <a:off x="2147036" y="3575105"/>
            <a:ext cx="1086701" cy="799429"/>
            <a:chOff x="2183288" y="3555572"/>
            <a:chExt cx="1136241" cy="835873"/>
          </a:xfrm>
        </p:grpSpPr>
        <p:sp>
          <p:nvSpPr>
            <p:cNvPr id="4985" name="Google Shape;4985;p50"/>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6" name="Google Shape;4986;p50"/>
            <p:cNvGrpSpPr/>
            <p:nvPr/>
          </p:nvGrpSpPr>
          <p:grpSpPr>
            <a:xfrm>
              <a:off x="2205895" y="3637269"/>
              <a:ext cx="1089848" cy="724993"/>
              <a:chOff x="2205895" y="3637269"/>
              <a:chExt cx="1089848" cy="724993"/>
            </a:xfrm>
          </p:grpSpPr>
          <p:sp>
            <p:nvSpPr>
              <p:cNvPr id="4987" name="Google Shape;4987;p50"/>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0"/>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0"/>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0"/>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0"/>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0"/>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3" name="Google Shape;4993;p50"/>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94" name="Google Shape;4994;p50"/>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995" name="Google Shape;4995;p50"/>
            <p:cNvGrpSpPr/>
            <p:nvPr/>
          </p:nvGrpSpPr>
          <p:grpSpPr>
            <a:xfrm>
              <a:off x="3173850" y="3779426"/>
              <a:ext cx="145679" cy="70048"/>
              <a:chOff x="3173850" y="3779426"/>
              <a:chExt cx="145679" cy="70048"/>
            </a:xfrm>
          </p:grpSpPr>
          <p:cxnSp>
            <p:nvCxnSpPr>
              <p:cNvPr id="4996" name="Google Shape;4996;p50"/>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997" name="Google Shape;4997;p50"/>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0"/>
            <p:cNvGrpSpPr/>
            <p:nvPr/>
          </p:nvGrpSpPr>
          <p:grpSpPr>
            <a:xfrm>
              <a:off x="2183288" y="4139483"/>
              <a:ext cx="145133" cy="70048"/>
              <a:chOff x="2183288" y="4139483"/>
              <a:chExt cx="145133" cy="70048"/>
            </a:xfrm>
          </p:grpSpPr>
          <p:cxnSp>
            <p:nvCxnSpPr>
              <p:cNvPr id="4999" name="Google Shape;4999;p50"/>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000" name="Google Shape;5000;p50"/>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1" name="Google Shape;5001;p50"/>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02" name="Google Shape;5002;p50"/>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003" name="Google Shape;5003;p50"/>
            <p:cNvGrpSpPr/>
            <p:nvPr/>
          </p:nvGrpSpPr>
          <p:grpSpPr>
            <a:xfrm>
              <a:off x="2943836" y="4268886"/>
              <a:ext cx="60717" cy="122559"/>
              <a:chOff x="2943836" y="4268886"/>
              <a:chExt cx="60717" cy="122559"/>
            </a:xfrm>
          </p:grpSpPr>
          <p:sp>
            <p:nvSpPr>
              <p:cNvPr id="5004" name="Google Shape;5004;p50"/>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05" name="Google Shape;5005;p50"/>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006" name="Google Shape;5006;p50"/>
          <p:cNvGrpSpPr/>
          <p:nvPr/>
        </p:nvGrpSpPr>
        <p:grpSpPr>
          <a:xfrm>
            <a:off x="3409981" y="1496104"/>
            <a:ext cx="1675870" cy="758251"/>
            <a:chOff x="3530532" y="1496185"/>
            <a:chExt cx="1562000" cy="706730"/>
          </a:xfrm>
        </p:grpSpPr>
        <p:cxnSp>
          <p:nvCxnSpPr>
            <p:cNvPr id="5007" name="Google Shape;5007;p50"/>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008" name="Google Shape;5008;p50"/>
            <p:cNvGrpSpPr/>
            <p:nvPr/>
          </p:nvGrpSpPr>
          <p:grpSpPr>
            <a:xfrm>
              <a:off x="3530532" y="1496185"/>
              <a:ext cx="323430" cy="463587"/>
              <a:chOff x="3530532" y="1496185"/>
              <a:chExt cx="323430" cy="463587"/>
            </a:xfrm>
          </p:grpSpPr>
          <p:grpSp>
            <p:nvGrpSpPr>
              <p:cNvPr id="5009" name="Google Shape;5009;p50"/>
              <p:cNvGrpSpPr/>
              <p:nvPr/>
            </p:nvGrpSpPr>
            <p:grpSpPr>
              <a:xfrm>
                <a:off x="3567462" y="1496185"/>
                <a:ext cx="286500" cy="361376"/>
                <a:chOff x="3567462" y="1496185"/>
                <a:chExt cx="286500" cy="361376"/>
              </a:xfrm>
            </p:grpSpPr>
            <p:cxnSp>
              <p:nvCxnSpPr>
                <p:cNvPr id="5010" name="Google Shape;5010;p50"/>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011" name="Google Shape;5011;p50"/>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2" name="Google Shape;5012;p50"/>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50"/>
            <p:cNvGrpSpPr/>
            <p:nvPr/>
          </p:nvGrpSpPr>
          <p:grpSpPr>
            <a:xfrm>
              <a:off x="3891569" y="1779209"/>
              <a:ext cx="323945" cy="423706"/>
              <a:chOff x="3891569" y="1779209"/>
              <a:chExt cx="323945" cy="423706"/>
            </a:xfrm>
          </p:grpSpPr>
          <p:grpSp>
            <p:nvGrpSpPr>
              <p:cNvPr id="5014" name="Google Shape;5014;p50"/>
              <p:cNvGrpSpPr/>
              <p:nvPr/>
            </p:nvGrpSpPr>
            <p:grpSpPr>
              <a:xfrm>
                <a:off x="3929014" y="1881638"/>
                <a:ext cx="286500" cy="321278"/>
                <a:chOff x="3929014" y="1881638"/>
                <a:chExt cx="286500" cy="321278"/>
              </a:xfrm>
            </p:grpSpPr>
            <p:cxnSp>
              <p:nvCxnSpPr>
                <p:cNvPr id="5015" name="Google Shape;5015;p50"/>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016" name="Google Shape;5016;p50"/>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7" name="Google Shape;5017;p50"/>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0"/>
            <p:cNvGrpSpPr/>
            <p:nvPr/>
          </p:nvGrpSpPr>
          <p:grpSpPr>
            <a:xfrm>
              <a:off x="4252606" y="1496185"/>
              <a:ext cx="324721" cy="463587"/>
              <a:chOff x="4252606" y="1496185"/>
              <a:chExt cx="324721" cy="463587"/>
            </a:xfrm>
          </p:grpSpPr>
          <p:grpSp>
            <p:nvGrpSpPr>
              <p:cNvPr id="5019" name="Google Shape;5019;p50"/>
              <p:cNvGrpSpPr/>
              <p:nvPr/>
            </p:nvGrpSpPr>
            <p:grpSpPr>
              <a:xfrm>
                <a:off x="4290828" y="1496185"/>
                <a:ext cx="286500" cy="361376"/>
                <a:chOff x="4290828" y="1496185"/>
                <a:chExt cx="286500" cy="361376"/>
              </a:xfrm>
            </p:grpSpPr>
            <p:cxnSp>
              <p:nvCxnSpPr>
                <p:cNvPr id="5020" name="Google Shape;5020;p50"/>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021" name="Google Shape;5021;p50"/>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2" name="Google Shape;5022;p50"/>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50"/>
            <p:cNvGrpSpPr/>
            <p:nvPr/>
          </p:nvGrpSpPr>
          <p:grpSpPr>
            <a:xfrm>
              <a:off x="4613643" y="1763716"/>
              <a:ext cx="325308" cy="439200"/>
              <a:chOff x="4613643" y="1763716"/>
              <a:chExt cx="325308" cy="439200"/>
            </a:xfrm>
          </p:grpSpPr>
          <p:grpSp>
            <p:nvGrpSpPr>
              <p:cNvPr id="5024" name="Google Shape;5024;p50"/>
              <p:cNvGrpSpPr/>
              <p:nvPr/>
            </p:nvGrpSpPr>
            <p:grpSpPr>
              <a:xfrm>
                <a:off x="4652451" y="1879538"/>
                <a:ext cx="286500" cy="323378"/>
                <a:chOff x="4652451" y="1879538"/>
                <a:chExt cx="286500" cy="323378"/>
              </a:xfrm>
            </p:grpSpPr>
            <p:cxnSp>
              <p:nvCxnSpPr>
                <p:cNvPr id="5025" name="Google Shape;5025;p50"/>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026" name="Google Shape;5026;p50"/>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7" name="Google Shape;5027;p50"/>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28" name="Google Shape;5028;p50"/>
          <p:cNvGrpSpPr/>
          <p:nvPr/>
        </p:nvGrpSpPr>
        <p:grpSpPr>
          <a:xfrm>
            <a:off x="3421841" y="2349730"/>
            <a:ext cx="1652173" cy="391517"/>
            <a:chOff x="3512551" y="2358270"/>
            <a:chExt cx="1597383" cy="378533"/>
          </a:xfrm>
        </p:grpSpPr>
        <p:cxnSp>
          <p:nvCxnSpPr>
            <p:cNvPr id="5029" name="Google Shape;5029;p50"/>
            <p:cNvCxnSpPr>
              <a:stCxn id="5030" idx="6"/>
              <a:endCxn id="503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032" name="Google Shape;5032;p50"/>
            <p:cNvGrpSpPr/>
            <p:nvPr/>
          </p:nvGrpSpPr>
          <p:grpSpPr>
            <a:xfrm>
              <a:off x="3512551" y="2358270"/>
              <a:ext cx="225647" cy="307714"/>
              <a:chOff x="2182679" y="2004714"/>
              <a:chExt cx="792300" cy="1080458"/>
            </a:xfrm>
          </p:grpSpPr>
          <p:cxnSp>
            <p:nvCxnSpPr>
              <p:cNvPr id="5033" name="Google Shape;5033;p50"/>
              <p:cNvCxnSpPr>
                <a:stCxn id="503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030" name="Google Shape;5030;p50"/>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0"/>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5" name="Google Shape;5035;p50"/>
            <p:cNvGrpSpPr/>
            <p:nvPr/>
          </p:nvGrpSpPr>
          <p:grpSpPr>
            <a:xfrm>
              <a:off x="3969644" y="2440153"/>
              <a:ext cx="225853" cy="296651"/>
              <a:chOff x="3775710" y="1729289"/>
              <a:chExt cx="136500" cy="179289"/>
            </a:xfrm>
          </p:grpSpPr>
          <p:cxnSp>
            <p:nvCxnSpPr>
              <p:cNvPr id="5036" name="Google Shape;5036;p50"/>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037" name="Google Shape;5037;p50"/>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0"/>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9" name="Google Shape;5039;p50"/>
            <p:cNvGrpSpPr/>
            <p:nvPr/>
          </p:nvGrpSpPr>
          <p:grpSpPr>
            <a:xfrm>
              <a:off x="4427051" y="2358270"/>
              <a:ext cx="225647" cy="307714"/>
              <a:chOff x="5393704" y="2004714"/>
              <a:chExt cx="792300" cy="1080458"/>
            </a:xfrm>
          </p:grpSpPr>
          <p:cxnSp>
            <p:nvCxnSpPr>
              <p:cNvPr id="5040" name="Google Shape;5040;p50"/>
              <p:cNvCxnSpPr>
                <a:stCxn id="504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042" name="Google Shape;5042;p50"/>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0"/>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50"/>
            <p:cNvGrpSpPr/>
            <p:nvPr/>
          </p:nvGrpSpPr>
          <p:grpSpPr>
            <a:xfrm>
              <a:off x="4884287" y="2440252"/>
              <a:ext cx="225647" cy="296532"/>
              <a:chOff x="6999166" y="2292572"/>
              <a:chExt cx="792300" cy="1041192"/>
            </a:xfrm>
          </p:grpSpPr>
          <p:cxnSp>
            <p:nvCxnSpPr>
              <p:cNvPr id="5044" name="Google Shape;5044;p5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031" name="Google Shape;5031;p5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6" name="Google Shape;5046;p50"/>
          <p:cNvGrpSpPr/>
          <p:nvPr/>
        </p:nvGrpSpPr>
        <p:grpSpPr>
          <a:xfrm>
            <a:off x="6842649" y="1185930"/>
            <a:ext cx="1581844" cy="732818"/>
            <a:chOff x="634175" y="2986275"/>
            <a:chExt cx="3147949" cy="1458344"/>
          </a:xfrm>
        </p:grpSpPr>
        <p:cxnSp>
          <p:nvCxnSpPr>
            <p:cNvPr id="5047" name="Google Shape;5047;p50"/>
            <p:cNvCxnSpPr>
              <a:stCxn id="5048" idx="4"/>
              <a:endCxn id="504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050" name="Google Shape;5050;p50"/>
            <p:cNvCxnSpPr>
              <a:stCxn id="5049" idx="0"/>
              <a:endCxn id="505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052" name="Google Shape;5052;p50"/>
            <p:cNvCxnSpPr>
              <a:stCxn id="5051" idx="4"/>
              <a:endCxn id="505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054" name="Google Shape;5054;p50"/>
            <p:cNvCxnSpPr>
              <a:stCxn id="5053" idx="0"/>
              <a:endCxn id="505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055" name="Google Shape;5055;p50"/>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51" name="Google Shape;5051;p50"/>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48" name="Google Shape;5048;p50"/>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53" name="Google Shape;5053;p50"/>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49" name="Google Shape;5049;p50"/>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056" name="Google Shape;5056;p50"/>
          <p:cNvGrpSpPr/>
          <p:nvPr/>
        </p:nvGrpSpPr>
        <p:grpSpPr>
          <a:xfrm>
            <a:off x="3410364" y="2880240"/>
            <a:ext cx="1675128" cy="313674"/>
            <a:chOff x="998425" y="1182125"/>
            <a:chExt cx="1065400" cy="199500"/>
          </a:xfrm>
        </p:grpSpPr>
        <p:sp>
          <p:nvSpPr>
            <p:cNvPr id="5057" name="Google Shape;5057;p5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50"/>
          <p:cNvGrpSpPr/>
          <p:nvPr/>
        </p:nvGrpSpPr>
        <p:grpSpPr>
          <a:xfrm>
            <a:off x="3410363" y="3836206"/>
            <a:ext cx="1675129" cy="525345"/>
            <a:chOff x="5194708" y="3484366"/>
            <a:chExt cx="3148148" cy="987304"/>
          </a:xfrm>
        </p:grpSpPr>
        <p:grpSp>
          <p:nvGrpSpPr>
            <p:cNvPr id="5063" name="Google Shape;5063;p50"/>
            <p:cNvGrpSpPr/>
            <p:nvPr/>
          </p:nvGrpSpPr>
          <p:grpSpPr>
            <a:xfrm>
              <a:off x="7531521" y="3484366"/>
              <a:ext cx="811335" cy="987304"/>
              <a:chOff x="3379425" y="1617275"/>
              <a:chExt cx="1090650" cy="1327200"/>
            </a:xfrm>
          </p:grpSpPr>
          <p:sp>
            <p:nvSpPr>
              <p:cNvPr id="5064" name="Google Shape;5064;p5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50"/>
            <p:cNvGrpSpPr/>
            <p:nvPr/>
          </p:nvGrpSpPr>
          <p:grpSpPr>
            <a:xfrm>
              <a:off x="6752546" y="3484366"/>
              <a:ext cx="811428" cy="987304"/>
              <a:chOff x="2332275" y="1617275"/>
              <a:chExt cx="1090775" cy="1327200"/>
            </a:xfrm>
          </p:grpSpPr>
          <p:sp>
            <p:nvSpPr>
              <p:cNvPr id="5068" name="Google Shape;5068;p5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50"/>
            <p:cNvGrpSpPr/>
            <p:nvPr/>
          </p:nvGrpSpPr>
          <p:grpSpPr>
            <a:xfrm>
              <a:off x="5973664" y="3484366"/>
              <a:ext cx="811335" cy="987304"/>
              <a:chOff x="1285250" y="1617275"/>
              <a:chExt cx="1090650" cy="1327200"/>
            </a:xfrm>
          </p:grpSpPr>
          <p:sp>
            <p:nvSpPr>
              <p:cNvPr id="5072" name="Google Shape;5072;p5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50"/>
            <p:cNvGrpSpPr/>
            <p:nvPr/>
          </p:nvGrpSpPr>
          <p:grpSpPr>
            <a:xfrm>
              <a:off x="5194708" y="3484366"/>
              <a:ext cx="811409" cy="987304"/>
              <a:chOff x="238125" y="1617275"/>
              <a:chExt cx="1090750" cy="1327200"/>
            </a:xfrm>
          </p:grpSpPr>
          <p:sp>
            <p:nvSpPr>
              <p:cNvPr id="5076" name="Google Shape;5076;p5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9" name="Google Shape;5079;p50"/>
          <p:cNvGrpSpPr/>
          <p:nvPr/>
        </p:nvGrpSpPr>
        <p:grpSpPr>
          <a:xfrm>
            <a:off x="6844048" y="2482095"/>
            <a:ext cx="1579046" cy="522230"/>
            <a:chOff x="6853641" y="2534077"/>
            <a:chExt cx="1515545" cy="501229"/>
          </a:xfrm>
        </p:grpSpPr>
        <p:grpSp>
          <p:nvGrpSpPr>
            <p:cNvPr id="5080" name="Google Shape;5080;p50"/>
            <p:cNvGrpSpPr/>
            <p:nvPr/>
          </p:nvGrpSpPr>
          <p:grpSpPr>
            <a:xfrm>
              <a:off x="6853641" y="2618923"/>
              <a:ext cx="1515545" cy="324556"/>
              <a:chOff x="6853641" y="2618923"/>
              <a:chExt cx="1515545" cy="324556"/>
            </a:xfrm>
          </p:grpSpPr>
          <p:sp>
            <p:nvSpPr>
              <p:cNvPr id="5081" name="Google Shape;5081;p50"/>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0"/>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0"/>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0"/>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6" name="Google Shape;5086;p50"/>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0"/>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50"/>
          <p:cNvGrpSpPr/>
          <p:nvPr/>
        </p:nvGrpSpPr>
        <p:grpSpPr>
          <a:xfrm>
            <a:off x="3438940" y="3357136"/>
            <a:ext cx="1617976" cy="346616"/>
            <a:chOff x="1808063" y="4294338"/>
            <a:chExt cx="3370782" cy="721817"/>
          </a:xfrm>
        </p:grpSpPr>
        <p:sp>
          <p:nvSpPr>
            <p:cNvPr id="5092" name="Google Shape;5092;p5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2" name="Google Shape;5102;p50"/>
          <p:cNvGrpSpPr/>
          <p:nvPr/>
        </p:nvGrpSpPr>
        <p:grpSpPr>
          <a:xfrm>
            <a:off x="5264936" y="4023886"/>
            <a:ext cx="1417067" cy="350605"/>
            <a:chOff x="4234950" y="2101012"/>
            <a:chExt cx="4219974" cy="1044090"/>
          </a:xfrm>
        </p:grpSpPr>
        <p:sp>
          <p:nvSpPr>
            <p:cNvPr id="5103" name="Google Shape;5103;p50"/>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0"/>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0"/>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0"/>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0"/>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0"/>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0"/>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0"/>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0"/>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0"/>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0"/>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0"/>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0"/>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0"/>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0"/>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9" name="Google Shape;5119;p50"/>
          <p:cNvGrpSpPr/>
          <p:nvPr/>
        </p:nvGrpSpPr>
        <p:grpSpPr>
          <a:xfrm>
            <a:off x="6840408" y="2014643"/>
            <a:ext cx="1586327" cy="371557"/>
            <a:chOff x="1247650" y="2075423"/>
            <a:chExt cx="6648477" cy="1557238"/>
          </a:xfrm>
        </p:grpSpPr>
        <p:sp>
          <p:nvSpPr>
            <p:cNvPr id="5120" name="Google Shape;5120;p5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50"/>
          <p:cNvGrpSpPr/>
          <p:nvPr/>
        </p:nvGrpSpPr>
        <p:grpSpPr>
          <a:xfrm>
            <a:off x="5271678" y="1167833"/>
            <a:ext cx="1415601" cy="1648533"/>
            <a:chOff x="1839112" y="2209163"/>
            <a:chExt cx="1918159" cy="2233784"/>
          </a:xfrm>
        </p:grpSpPr>
        <p:sp>
          <p:nvSpPr>
            <p:cNvPr id="5127" name="Google Shape;5127;p50"/>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0"/>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0" name="Google Shape;5130;p50"/>
            <p:cNvCxnSpPr>
              <a:stCxn id="5127" idx="6"/>
              <a:endCxn id="512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131" name="Google Shape;5131;p50"/>
            <p:cNvCxnSpPr>
              <a:stCxn id="5128" idx="4"/>
              <a:endCxn id="513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133" name="Google Shape;5133;p50"/>
            <p:cNvCxnSpPr>
              <a:stCxn id="5132" idx="6"/>
              <a:endCxn id="512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134" name="Google Shape;5134;p50"/>
            <p:cNvCxnSpPr>
              <a:stCxn id="5129" idx="4"/>
              <a:endCxn id="513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132" name="Google Shape;5132;p50"/>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0"/>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0"/>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7" name="Google Shape;5137;p50"/>
            <p:cNvCxnSpPr>
              <a:endCxn id="513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138" name="Google Shape;5138;p50"/>
          <p:cNvGrpSpPr/>
          <p:nvPr/>
        </p:nvGrpSpPr>
        <p:grpSpPr>
          <a:xfrm>
            <a:off x="3428944" y="1185917"/>
            <a:ext cx="1637968" cy="154942"/>
            <a:chOff x="238125" y="2506075"/>
            <a:chExt cx="7115411" cy="673075"/>
          </a:xfrm>
        </p:grpSpPr>
        <p:sp>
          <p:nvSpPr>
            <p:cNvPr id="5139" name="Google Shape;5139;p5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50"/>
          <p:cNvGrpSpPr/>
          <p:nvPr/>
        </p:nvGrpSpPr>
        <p:grpSpPr>
          <a:xfrm>
            <a:off x="1969680" y="1500635"/>
            <a:ext cx="1262932" cy="785408"/>
            <a:chOff x="548861" y="389676"/>
            <a:chExt cx="3843371" cy="2390163"/>
          </a:xfrm>
        </p:grpSpPr>
        <p:cxnSp>
          <p:nvCxnSpPr>
            <p:cNvPr id="5145" name="Google Shape;5145;p50"/>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46" name="Google Shape;5146;p50"/>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47" name="Google Shape;5147;p50"/>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48" name="Google Shape;5148;p50"/>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149" name="Google Shape;5149;p50"/>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150" name="Google Shape;5150;p50"/>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51" name="Google Shape;5151;p50"/>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152" name="Google Shape;5152;p50"/>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0"/>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0"/>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0"/>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0"/>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50"/>
          <p:cNvGrpSpPr/>
          <p:nvPr/>
        </p:nvGrpSpPr>
        <p:grpSpPr>
          <a:xfrm>
            <a:off x="757812" y="2607512"/>
            <a:ext cx="1412054" cy="633562"/>
            <a:chOff x="1187400" y="2529299"/>
            <a:chExt cx="6769193" cy="2241903"/>
          </a:xfrm>
        </p:grpSpPr>
        <p:sp>
          <p:nvSpPr>
            <p:cNvPr id="5159" name="Google Shape;5159;p50"/>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160" name="Google Shape;5160;p50"/>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61" name="Google Shape;5161;p50"/>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62" name="Google Shape;5162;p50"/>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63" name="Google Shape;5163;p50"/>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64" name="Google Shape;5164;p50"/>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65" name="Google Shape;5165;p50"/>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166" name="Google Shape;5166;p50"/>
            <p:cNvCxnSpPr>
              <a:stCxn id="5159" idx="2"/>
              <a:endCxn id="516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67" name="Google Shape;5167;p50"/>
            <p:cNvCxnSpPr>
              <a:stCxn id="5161" idx="0"/>
              <a:endCxn id="515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68" name="Google Shape;5168;p50"/>
            <p:cNvCxnSpPr>
              <a:stCxn id="5161" idx="2"/>
              <a:endCxn id="516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69" name="Google Shape;5169;p50"/>
            <p:cNvCxnSpPr>
              <a:stCxn id="5162" idx="0"/>
              <a:endCxn id="516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70" name="Google Shape;5170;p50"/>
            <p:cNvCxnSpPr>
              <a:stCxn id="5160" idx="2"/>
              <a:endCxn id="516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71" name="Google Shape;5171;p50"/>
            <p:cNvCxnSpPr>
              <a:stCxn id="5164" idx="0"/>
              <a:endCxn id="516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172" name="Google Shape;5172;p50"/>
          <p:cNvGrpSpPr/>
          <p:nvPr/>
        </p:nvGrpSpPr>
        <p:grpSpPr>
          <a:xfrm>
            <a:off x="6844058" y="3100221"/>
            <a:ext cx="1579035" cy="540873"/>
            <a:chOff x="6895650" y="3126697"/>
            <a:chExt cx="1436662" cy="492105"/>
          </a:xfrm>
        </p:grpSpPr>
        <p:sp>
          <p:nvSpPr>
            <p:cNvPr id="5173" name="Google Shape;5173;p50"/>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0"/>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0"/>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0"/>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8" name="Google Shape;5178;p50"/>
            <p:cNvGrpSpPr/>
            <p:nvPr/>
          </p:nvGrpSpPr>
          <p:grpSpPr>
            <a:xfrm>
              <a:off x="6995957" y="3335810"/>
              <a:ext cx="1230393" cy="71754"/>
              <a:chOff x="6995957" y="3287964"/>
              <a:chExt cx="1230393" cy="71754"/>
            </a:xfrm>
          </p:grpSpPr>
          <p:sp>
            <p:nvSpPr>
              <p:cNvPr id="5179" name="Google Shape;5179;p50"/>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0"/>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4" name="Google Shape;5184;p50"/>
          <p:cNvGrpSpPr/>
          <p:nvPr/>
        </p:nvGrpSpPr>
        <p:grpSpPr>
          <a:xfrm>
            <a:off x="6842640" y="3736984"/>
            <a:ext cx="1581862" cy="650625"/>
            <a:chOff x="6777990" y="3710194"/>
            <a:chExt cx="1646915" cy="677382"/>
          </a:xfrm>
        </p:grpSpPr>
        <p:grpSp>
          <p:nvGrpSpPr>
            <p:cNvPr id="5185" name="Google Shape;5185;p50"/>
            <p:cNvGrpSpPr/>
            <p:nvPr/>
          </p:nvGrpSpPr>
          <p:grpSpPr>
            <a:xfrm>
              <a:off x="6777990" y="3874492"/>
              <a:ext cx="411129" cy="513083"/>
              <a:chOff x="6777990" y="3874492"/>
              <a:chExt cx="411129" cy="513083"/>
            </a:xfrm>
          </p:grpSpPr>
          <p:cxnSp>
            <p:nvCxnSpPr>
              <p:cNvPr id="5186" name="Google Shape;5186;p50"/>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87" name="Google Shape;5187;p50"/>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8" name="Google Shape;5188;p50"/>
            <p:cNvGrpSpPr/>
            <p:nvPr/>
          </p:nvGrpSpPr>
          <p:grpSpPr>
            <a:xfrm>
              <a:off x="7188425" y="3710194"/>
              <a:ext cx="411123" cy="520535"/>
              <a:chOff x="7188425" y="3710194"/>
              <a:chExt cx="411123" cy="520535"/>
            </a:xfrm>
          </p:grpSpPr>
          <p:cxnSp>
            <p:nvCxnSpPr>
              <p:cNvPr id="5189" name="Google Shape;5189;p50"/>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90" name="Google Shape;5190;p50"/>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50"/>
            <p:cNvGrpSpPr/>
            <p:nvPr/>
          </p:nvGrpSpPr>
          <p:grpSpPr>
            <a:xfrm>
              <a:off x="7603341" y="3874492"/>
              <a:ext cx="411474" cy="513083"/>
              <a:chOff x="7603341" y="3874492"/>
              <a:chExt cx="411474" cy="513083"/>
            </a:xfrm>
          </p:grpSpPr>
          <p:cxnSp>
            <p:nvCxnSpPr>
              <p:cNvPr id="5192" name="Google Shape;5192;p50"/>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93" name="Google Shape;5193;p50"/>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4" name="Google Shape;5194;p50"/>
            <p:cNvGrpSpPr/>
            <p:nvPr/>
          </p:nvGrpSpPr>
          <p:grpSpPr>
            <a:xfrm>
              <a:off x="8013776" y="3722847"/>
              <a:ext cx="411129" cy="507881"/>
              <a:chOff x="8013776" y="3722847"/>
              <a:chExt cx="411129" cy="507881"/>
            </a:xfrm>
          </p:grpSpPr>
          <p:cxnSp>
            <p:nvCxnSpPr>
              <p:cNvPr id="5195" name="Google Shape;5195;p50"/>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196" name="Google Shape;5196;p50"/>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7" name="Google Shape;5197;p50"/>
          <p:cNvGrpSpPr/>
          <p:nvPr/>
        </p:nvGrpSpPr>
        <p:grpSpPr>
          <a:xfrm>
            <a:off x="5262155" y="2909824"/>
            <a:ext cx="1421889" cy="1020603"/>
            <a:chOff x="5190863" y="2824811"/>
            <a:chExt cx="1544860" cy="1108869"/>
          </a:xfrm>
        </p:grpSpPr>
        <p:grpSp>
          <p:nvGrpSpPr>
            <p:cNvPr id="5198" name="Google Shape;5198;p50"/>
            <p:cNvGrpSpPr/>
            <p:nvPr/>
          </p:nvGrpSpPr>
          <p:grpSpPr>
            <a:xfrm>
              <a:off x="5938695" y="3176919"/>
              <a:ext cx="685761" cy="404739"/>
              <a:chOff x="5938695" y="3176919"/>
              <a:chExt cx="685761" cy="404739"/>
            </a:xfrm>
          </p:grpSpPr>
          <p:grpSp>
            <p:nvGrpSpPr>
              <p:cNvPr id="5199" name="Google Shape;5199;p50"/>
              <p:cNvGrpSpPr/>
              <p:nvPr/>
            </p:nvGrpSpPr>
            <p:grpSpPr>
              <a:xfrm>
                <a:off x="5938695" y="3176919"/>
                <a:ext cx="685761" cy="404739"/>
                <a:chOff x="5938695" y="3176919"/>
                <a:chExt cx="685761" cy="404739"/>
              </a:xfrm>
            </p:grpSpPr>
            <p:sp>
              <p:nvSpPr>
                <p:cNvPr id="5200" name="Google Shape;5200;p50"/>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2" name="Google Shape;5202;p50"/>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0"/>
            <p:cNvGrpSpPr/>
            <p:nvPr/>
          </p:nvGrpSpPr>
          <p:grpSpPr>
            <a:xfrm>
              <a:off x="5305233" y="3176835"/>
              <a:ext cx="685971" cy="404655"/>
              <a:chOff x="5305233" y="3176835"/>
              <a:chExt cx="685971" cy="404655"/>
            </a:xfrm>
          </p:grpSpPr>
          <p:grpSp>
            <p:nvGrpSpPr>
              <p:cNvPr id="5204" name="Google Shape;5204;p50"/>
              <p:cNvGrpSpPr/>
              <p:nvPr/>
            </p:nvGrpSpPr>
            <p:grpSpPr>
              <a:xfrm>
                <a:off x="5305233" y="3176835"/>
                <a:ext cx="685971" cy="404655"/>
                <a:chOff x="5305233" y="3176835"/>
                <a:chExt cx="685971" cy="404655"/>
              </a:xfrm>
            </p:grpSpPr>
            <p:sp>
              <p:nvSpPr>
                <p:cNvPr id="5205" name="Google Shape;5205;p50"/>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0"/>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7" name="Google Shape;5207;p50"/>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8" name="Google Shape;5208;p50"/>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9" name="Google Shape;5209;p50"/>
            <p:cNvGrpSpPr/>
            <p:nvPr/>
          </p:nvGrpSpPr>
          <p:grpSpPr>
            <a:xfrm>
              <a:off x="5657361" y="2824811"/>
              <a:ext cx="1078361" cy="404655"/>
              <a:chOff x="5657361" y="2824811"/>
              <a:chExt cx="1078361" cy="404655"/>
            </a:xfrm>
          </p:grpSpPr>
          <p:grpSp>
            <p:nvGrpSpPr>
              <p:cNvPr id="5210" name="Google Shape;5210;p50"/>
              <p:cNvGrpSpPr/>
              <p:nvPr/>
            </p:nvGrpSpPr>
            <p:grpSpPr>
              <a:xfrm>
                <a:off x="5657361" y="2824811"/>
                <a:ext cx="1078361" cy="404655"/>
                <a:chOff x="5657361" y="2824811"/>
                <a:chExt cx="1078361" cy="404655"/>
              </a:xfrm>
            </p:grpSpPr>
            <p:grpSp>
              <p:nvGrpSpPr>
                <p:cNvPr id="5211" name="Google Shape;5211;p50"/>
                <p:cNvGrpSpPr/>
                <p:nvPr/>
              </p:nvGrpSpPr>
              <p:grpSpPr>
                <a:xfrm>
                  <a:off x="5938485" y="2824811"/>
                  <a:ext cx="797237" cy="404655"/>
                  <a:chOff x="5938485" y="2824811"/>
                  <a:chExt cx="797237" cy="404655"/>
                </a:xfrm>
              </p:grpSpPr>
              <p:sp>
                <p:nvSpPr>
                  <p:cNvPr id="5212" name="Google Shape;5212;p50"/>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0"/>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4" name="Google Shape;5214;p50"/>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5" name="Google Shape;5215;p50"/>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50"/>
            <p:cNvGrpSpPr/>
            <p:nvPr/>
          </p:nvGrpSpPr>
          <p:grpSpPr>
            <a:xfrm>
              <a:off x="5190863" y="3528942"/>
              <a:ext cx="1078026" cy="404739"/>
              <a:chOff x="5190863" y="3528942"/>
              <a:chExt cx="1078026" cy="404739"/>
            </a:xfrm>
          </p:grpSpPr>
          <p:sp>
            <p:nvSpPr>
              <p:cNvPr id="5217" name="Google Shape;5217;p50"/>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8" name="Google Shape;5218;p50"/>
              <p:cNvGrpSpPr/>
              <p:nvPr/>
            </p:nvGrpSpPr>
            <p:grpSpPr>
              <a:xfrm>
                <a:off x="5190863" y="3528942"/>
                <a:ext cx="1078026" cy="404739"/>
                <a:chOff x="5190863" y="3528942"/>
                <a:chExt cx="1078026" cy="404739"/>
              </a:xfrm>
            </p:grpSpPr>
            <p:sp>
              <p:nvSpPr>
                <p:cNvPr id="5219" name="Google Shape;5219;p50"/>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0"/>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21" name="Google Shape;5221;p50"/>
          <p:cNvGrpSpPr/>
          <p:nvPr/>
        </p:nvGrpSpPr>
        <p:grpSpPr>
          <a:xfrm>
            <a:off x="728162" y="1474292"/>
            <a:ext cx="1086719" cy="879487"/>
            <a:chOff x="803162" y="1474292"/>
            <a:chExt cx="1086719" cy="879487"/>
          </a:xfrm>
        </p:grpSpPr>
        <p:grpSp>
          <p:nvGrpSpPr>
            <p:cNvPr id="5222" name="Google Shape;5222;p50"/>
            <p:cNvGrpSpPr/>
            <p:nvPr/>
          </p:nvGrpSpPr>
          <p:grpSpPr>
            <a:xfrm>
              <a:off x="803162" y="1625948"/>
              <a:ext cx="445856" cy="576579"/>
              <a:chOff x="803162" y="1625948"/>
              <a:chExt cx="445856" cy="576579"/>
            </a:xfrm>
          </p:grpSpPr>
          <p:sp>
            <p:nvSpPr>
              <p:cNvPr id="5223" name="Google Shape;5223;p50"/>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4" name="Google Shape;5224;p50"/>
              <p:cNvGrpSpPr/>
              <p:nvPr/>
            </p:nvGrpSpPr>
            <p:grpSpPr>
              <a:xfrm>
                <a:off x="1056023" y="1625948"/>
                <a:ext cx="192995" cy="576579"/>
                <a:chOff x="1056023" y="1625948"/>
                <a:chExt cx="192995" cy="576579"/>
              </a:xfrm>
            </p:grpSpPr>
            <p:sp>
              <p:nvSpPr>
                <p:cNvPr id="5225" name="Google Shape;5225;p50"/>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0" name="Google Shape;5230;p50"/>
            <p:cNvGrpSpPr/>
            <p:nvPr/>
          </p:nvGrpSpPr>
          <p:grpSpPr>
            <a:xfrm>
              <a:off x="1371406" y="1474292"/>
              <a:ext cx="518475" cy="879487"/>
              <a:chOff x="1398231" y="1474292"/>
              <a:chExt cx="518475" cy="879487"/>
            </a:xfrm>
          </p:grpSpPr>
          <p:grpSp>
            <p:nvGrpSpPr>
              <p:cNvPr id="5231" name="Google Shape;5231;p50"/>
              <p:cNvGrpSpPr/>
              <p:nvPr/>
            </p:nvGrpSpPr>
            <p:grpSpPr>
              <a:xfrm>
                <a:off x="1398231" y="1474292"/>
                <a:ext cx="518475" cy="341643"/>
                <a:chOff x="1398231" y="1474292"/>
                <a:chExt cx="518475" cy="341643"/>
              </a:xfrm>
            </p:grpSpPr>
            <p:sp>
              <p:nvSpPr>
                <p:cNvPr id="5232" name="Google Shape;5232;p50"/>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3" name="Google Shape;5233;p50"/>
                <p:cNvGrpSpPr/>
                <p:nvPr/>
              </p:nvGrpSpPr>
              <p:grpSpPr>
                <a:xfrm>
                  <a:off x="1616453" y="1474292"/>
                  <a:ext cx="300253" cy="341643"/>
                  <a:chOff x="1616453" y="1475379"/>
                  <a:chExt cx="300253" cy="341643"/>
                </a:xfrm>
              </p:grpSpPr>
              <p:sp>
                <p:nvSpPr>
                  <p:cNvPr id="5234" name="Google Shape;5234;p50"/>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1" name="Google Shape;5241;p50"/>
                  <p:cNvGrpSpPr/>
                  <p:nvPr/>
                </p:nvGrpSpPr>
                <p:grpSpPr>
                  <a:xfrm>
                    <a:off x="1839639" y="1475379"/>
                    <a:ext cx="77067" cy="341643"/>
                    <a:chOff x="1839639" y="1475379"/>
                    <a:chExt cx="77067" cy="341643"/>
                  </a:xfrm>
                </p:grpSpPr>
                <p:sp>
                  <p:nvSpPr>
                    <p:cNvPr id="5242" name="Google Shape;5242;p50"/>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0"/>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44" name="Google Shape;5244;p50"/>
              <p:cNvGrpSpPr/>
              <p:nvPr/>
            </p:nvGrpSpPr>
            <p:grpSpPr>
              <a:xfrm>
                <a:off x="1398451" y="2012951"/>
                <a:ext cx="518255" cy="340828"/>
                <a:chOff x="1398451" y="2012951"/>
                <a:chExt cx="518255" cy="340828"/>
              </a:xfrm>
            </p:grpSpPr>
            <p:sp>
              <p:nvSpPr>
                <p:cNvPr id="5245" name="Google Shape;5245;p50"/>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6" name="Google Shape;5246;p50"/>
                <p:cNvGrpSpPr/>
                <p:nvPr/>
              </p:nvGrpSpPr>
              <p:grpSpPr>
                <a:xfrm>
                  <a:off x="1616453" y="2012951"/>
                  <a:ext cx="300253" cy="340828"/>
                  <a:chOff x="1616453" y="2013538"/>
                  <a:chExt cx="300253" cy="340828"/>
                </a:xfrm>
              </p:grpSpPr>
              <p:sp>
                <p:nvSpPr>
                  <p:cNvPr id="5247" name="Google Shape;5247;p50"/>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4" name="Google Shape;5254;p50"/>
                  <p:cNvGrpSpPr/>
                  <p:nvPr/>
                </p:nvGrpSpPr>
                <p:grpSpPr>
                  <a:xfrm>
                    <a:off x="1839639" y="2013538"/>
                    <a:ext cx="77067" cy="340828"/>
                    <a:chOff x="1839639" y="2013538"/>
                    <a:chExt cx="77067" cy="340828"/>
                  </a:xfrm>
                </p:grpSpPr>
                <p:sp>
                  <p:nvSpPr>
                    <p:cNvPr id="5255" name="Google Shape;5255;p50"/>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257" name="Google Shape;5257;p50"/>
          <p:cNvGrpSpPr/>
          <p:nvPr/>
        </p:nvGrpSpPr>
        <p:grpSpPr>
          <a:xfrm>
            <a:off x="724986" y="3605478"/>
            <a:ext cx="1368681" cy="682918"/>
            <a:chOff x="724986" y="3605478"/>
            <a:chExt cx="1368681" cy="682918"/>
          </a:xfrm>
        </p:grpSpPr>
        <p:grpSp>
          <p:nvGrpSpPr>
            <p:cNvPr id="5258" name="Google Shape;5258;p50"/>
            <p:cNvGrpSpPr/>
            <p:nvPr/>
          </p:nvGrpSpPr>
          <p:grpSpPr>
            <a:xfrm>
              <a:off x="1289102" y="3823629"/>
              <a:ext cx="240442" cy="250435"/>
              <a:chOff x="-165066" y="3843615"/>
              <a:chExt cx="221259" cy="230455"/>
            </a:xfrm>
          </p:grpSpPr>
          <p:sp>
            <p:nvSpPr>
              <p:cNvPr id="5259" name="Google Shape;5259;p50"/>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0"/>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0"/>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0"/>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0"/>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0"/>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0"/>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50"/>
            <p:cNvGrpSpPr/>
            <p:nvPr/>
          </p:nvGrpSpPr>
          <p:grpSpPr>
            <a:xfrm>
              <a:off x="724986" y="3605478"/>
              <a:ext cx="1368681" cy="682918"/>
              <a:chOff x="724986" y="3605478"/>
              <a:chExt cx="1368681" cy="682918"/>
            </a:xfrm>
          </p:grpSpPr>
          <p:grpSp>
            <p:nvGrpSpPr>
              <p:cNvPr id="5280" name="Google Shape;5280;p50"/>
              <p:cNvGrpSpPr/>
              <p:nvPr/>
            </p:nvGrpSpPr>
            <p:grpSpPr>
              <a:xfrm>
                <a:off x="1498221" y="4047614"/>
                <a:ext cx="529172" cy="240783"/>
                <a:chOff x="1498221" y="4047614"/>
                <a:chExt cx="529172" cy="240783"/>
              </a:xfrm>
            </p:grpSpPr>
            <p:grpSp>
              <p:nvGrpSpPr>
                <p:cNvPr id="5281" name="Google Shape;5281;p50"/>
                <p:cNvGrpSpPr/>
                <p:nvPr/>
              </p:nvGrpSpPr>
              <p:grpSpPr>
                <a:xfrm>
                  <a:off x="1826655" y="4224370"/>
                  <a:ext cx="200738" cy="25631"/>
                  <a:chOff x="1826655" y="4224370"/>
                  <a:chExt cx="200738" cy="25631"/>
                </a:xfrm>
              </p:grpSpPr>
              <p:sp>
                <p:nvSpPr>
                  <p:cNvPr id="5282" name="Google Shape;5282;p50"/>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0"/>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50"/>
                <p:cNvGrpSpPr/>
                <p:nvPr/>
              </p:nvGrpSpPr>
              <p:grpSpPr>
                <a:xfrm>
                  <a:off x="1498221" y="4047614"/>
                  <a:ext cx="328444" cy="240783"/>
                  <a:chOff x="1498221" y="4047614"/>
                  <a:chExt cx="328444" cy="240783"/>
                </a:xfrm>
              </p:grpSpPr>
              <p:sp>
                <p:nvSpPr>
                  <p:cNvPr id="5285" name="Google Shape;5285;p50"/>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6" name="Google Shape;5286;p50"/>
                  <p:cNvGrpSpPr/>
                  <p:nvPr/>
                </p:nvGrpSpPr>
                <p:grpSpPr>
                  <a:xfrm>
                    <a:off x="1498221" y="4047614"/>
                    <a:ext cx="150566" cy="190416"/>
                    <a:chOff x="1498221" y="4047614"/>
                    <a:chExt cx="150566" cy="190416"/>
                  </a:xfrm>
                </p:grpSpPr>
                <p:sp>
                  <p:nvSpPr>
                    <p:cNvPr id="5287" name="Google Shape;5287;p50"/>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89" name="Google Shape;5289;p50"/>
              <p:cNvGrpSpPr/>
              <p:nvPr/>
            </p:nvGrpSpPr>
            <p:grpSpPr>
              <a:xfrm>
                <a:off x="1560718" y="3800594"/>
                <a:ext cx="532948" cy="302090"/>
                <a:chOff x="1560718" y="3800594"/>
                <a:chExt cx="532948" cy="302090"/>
              </a:xfrm>
            </p:grpSpPr>
            <p:grpSp>
              <p:nvGrpSpPr>
                <p:cNvPr id="5290" name="Google Shape;5290;p50"/>
                <p:cNvGrpSpPr/>
                <p:nvPr/>
              </p:nvGrpSpPr>
              <p:grpSpPr>
                <a:xfrm>
                  <a:off x="1912179" y="3827344"/>
                  <a:ext cx="181487" cy="25631"/>
                  <a:chOff x="1912179" y="3827344"/>
                  <a:chExt cx="181487" cy="25631"/>
                </a:xfrm>
              </p:grpSpPr>
              <p:sp>
                <p:nvSpPr>
                  <p:cNvPr id="5291" name="Google Shape;5291;p50"/>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50"/>
                <p:cNvGrpSpPr/>
                <p:nvPr/>
              </p:nvGrpSpPr>
              <p:grpSpPr>
                <a:xfrm>
                  <a:off x="1912179" y="4044505"/>
                  <a:ext cx="181487" cy="25622"/>
                  <a:chOff x="1912179" y="4044506"/>
                  <a:chExt cx="181487" cy="25622"/>
                </a:xfrm>
              </p:grpSpPr>
              <p:sp>
                <p:nvSpPr>
                  <p:cNvPr id="5294" name="Google Shape;5294;p50"/>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50"/>
                <p:cNvGrpSpPr/>
                <p:nvPr/>
              </p:nvGrpSpPr>
              <p:grpSpPr>
                <a:xfrm>
                  <a:off x="1560718" y="3800594"/>
                  <a:ext cx="351472" cy="302090"/>
                  <a:chOff x="1560718" y="3800594"/>
                  <a:chExt cx="351472" cy="302090"/>
                </a:xfrm>
              </p:grpSpPr>
              <p:grpSp>
                <p:nvGrpSpPr>
                  <p:cNvPr id="5297" name="Google Shape;5297;p50"/>
                  <p:cNvGrpSpPr/>
                  <p:nvPr/>
                </p:nvGrpSpPr>
                <p:grpSpPr>
                  <a:xfrm>
                    <a:off x="1560718" y="3842857"/>
                    <a:ext cx="173586" cy="217131"/>
                    <a:chOff x="1560718" y="3842857"/>
                    <a:chExt cx="173586" cy="217131"/>
                  </a:xfrm>
                </p:grpSpPr>
                <p:sp>
                  <p:nvSpPr>
                    <p:cNvPr id="5298" name="Google Shape;5298;p50"/>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1" name="Google Shape;5301;p50"/>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03" name="Google Shape;5303;p50"/>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4" name="Google Shape;5304;p50"/>
              <p:cNvGrpSpPr/>
              <p:nvPr/>
            </p:nvGrpSpPr>
            <p:grpSpPr>
              <a:xfrm>
                <a:off x="785350" y="3605478"/>
                <a:ext cx="535311" cy="249245"/>
                <a:chOff x="785350" y="3605478"/>
                <a:chExt cx="535311" cy="249245"/>
              </a:xfrm>
            </p:grpSpPr>
            <p:grpSp>
              <p:nvGrpSpPr>
                <p:cNvPr id="5305" name="Google Shape;5305;p50"/>
                <p:cNvGrpSpPr/>
                <p:nvPr/>
              </p:nvGrpSpPr>
              <p:grpSpPr>
                <a:xfrm>
                  <a:off x="785350" y="3605478"/>
                  <a:ext cx="376191" cy="102736"/>
                  <a:chOff x="785350" y="3605478"/>
                  <a:chExt cx="376191" cy="102736"/>
                </a:xfrm>
              </p:grpSpPr>
              <p:sp>
                <p:nvSpPr>
                  <p:cNvPr id="5306" name="Google Shape;5306;p50"/>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50"/>
                <p:cNvGrpSpPr/>
                <p:nvPr/>
              </p:nvGrpSpPr>
              <p:grpSpPr>
                <a:xfrm>
                  <a:off x="1161530" y="3655851"/>
                  <a:ext cx="159131" cy="198872"/>
                  <a:chOff x="1161530" y="3655851"/>
                  <a:chExt cx="159131" cy="198872"/>
                </a:xfrm>
              </p:grpSpPr>
              <p:sp>
                <p:nvSpPr>
                  <p:cNvPr id="5310" name="Google Shape;5310;p50"/>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2" name="Google Shape;5312;p50"/>
              <p:cNvGrpSpPr/>
              <p:nvPr/>
            </p:nvGrpSpPr>
            <p:grpSpPr>
              <a:xfrm>
                <a:off x="785350" y="4047614"/>
                <a:ext cx="535311" cy="240783"/>
                <a:chOff x="785350" y="4047614"/>
                <a:chExt cx="535311" cy="240783"/>
              </a:xfrm>
            </p:grpSpPr>
            <p:grpSp>
              <p:nvGrpSpPr>
                <p:cNvPr id="5313" name="Google Shape;5313;p50"/>
                <p:cNvGrpSpPr/>
                <p:nvPr/>
              </p:nvGrpSpPr>
              <p:grpSpPr>
                <a:xfrm>
                  <a:off x="1161636" y="4047614"/>
                  <a:ext cx="159025" cy="190415"/>
                  <a:chOff x="1161636" y="4047614"/>
                  <a:chExt cx="159025" cy="190415"/>
                </a:xfrm>
              </p:grpSpPr>
              <p:sp>
                <p:nvSpPr>
                  <p:cNvPr id="5314" name="Google Shape;5314;p50"/>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50"/>
                <p:cNvGrpSpPr/>
                <p:nvPr/>
              </p:nvGrpSpPr>
              <p:grpSpPr>
                <a:xfrm>
                  <a:off x="785350" y="4185661"/>
                  <a:ext cx="376191" cy="102736"/>
                  <a:chOff x="785350" y="4185661"/>
                  <a:chExt cx="376191" cy="102736"/>
                </a:xfrm>
              </p:grpSpPr>
              <p:sp>
                <p:nvSpPr>
                  <p:cNvPr id="5317" name="Google Shape;5317;p50"/>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0"/>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20" name="Google Shape;5320;p50"/>
              <p:cNvGrpSpPr/>
              <p:nvPr/>
            </p:nvGrpSpPr>
            <p:grpSpPr>
              <a:xfrm>
                <a:off x="1501054" y="3605478"/>
                <a:ext cx="526340" cy="249240"/>
                <a:chOff x="1501054" y="3605478"/>
                <a:chExt cx="526340" cy="249240"/>
              </a:xfrm>
            </p:grpSpPr>
            <p:grpSp>
              <p:nvGrpSpPr>
                <p:cNvPr id="5321" name="Google Shape;5321;p50"/>
                <p:cNvGrpSpPr/>
                <p:nvPr/>
              </p:nvGrpSpPr>
              <p:grpSpPr>
                <a:xfrm>
                  <a:off x="1834208" y="3643867"/>
                  <a:ext cx="193185" cy="25622"/>
                  <a:chOff x="1834208" y="3643867"/>
                  <a:chExt cx="193185" cy="25622"/>
                </a:xfrm>
              </p:grpSpPr>
              <p:sp>
                <p:nvSpPr>
                  <p:cNvPr id="5322" name="Google Shape;5322;p50"/>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0"/>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50"/>
                <p:cNvGrpSpPr/>
                <p:nvPr/>
              </p:nvGrpSpPr>
              <p:grpSpPr>
                <a:xfrm>
                  <a:off x="1501054" y="3605478"/>
                  <a:ext cx="333165" cy="249240"/>
                  <a:chOff x="1501054" y="3605478"/>
                  <a:chExt cx="333165" cy="249240"/>
                </a:xfrm>
              </p:grpSpPr>
              <p:sp>
                <p:nvSpPr>
                  <p:cNvPr id="5325" name="Google Shape;5325;p50"/>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6" name="Google Shape;5326;p50"/>
                  <p:cNvGrpSpPr/>
                  <p:nvPr/>
                </p:nvGrpSpPr>
                <p:grpSpPr>
                  <a:xfrm>
                    <a:off x="1501054" y="3655851"/>
                    <a:ext cx="155286" cy="198867"/>
                    <a:chOff x="1501054" y="3655851"/>
                    <a:chExt cx="155286" cy="198867"/>
                  </a:xfrm>
                </p:grpSpPr>
                <p:sp>
                  <p:nvSpPr>
                    <p:cNvPr id="5327" name="Google Shape;5327;p50"/>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0"/>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29" name="Google Shape;5329;p50"/>
              <p:cNvGrpSpPr/>
              <p:nvPr/>
            </p:nvGrpSpPr>
            <p:grpSpPr>
              <a:xfrm>
                <a:off x="724986" y="3800594"/>
                <a:ext cx="532950" cy="302090"/>
                <a:chOff x="724986" y="3800594"/>
                <a:chExt cx="532950" cy="302090"/>
              </a:xfrm>
            </p:grpSpPr>
            <p:grpSp>
              <p:nvGrpSpPr>
                <p:cNvPr id="5330" name="Google Shape;5330;p50"/>
                <p:cNvGrpSpPr/>
                <p:nvPr/>
              </p:nvGrpSpPr>
              <p:grpSpPr>
                <a:xfrm>
                  <a:off x="724986" y="4044367"/>
                  <a:ext cx="181314" cy="25626"/>
                  <a:chOff x="724986" y="4044367"/>
                  <a:chExt cx="181314" cy="25626"/>
                </a:xfrm>
              </p:grpSpPr>
              <p:sp>
                <p:nvSpPr>
                  <p:cNvPr id="5331" name="Google Shape;5331;p50"/>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0"/>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50"/>
                <p:cNvGrpSpPr/>
                <p:nvPr/>
              </p:nvGrpSpPr>
              <p:grpSpPr>
                <a:xfrm>
                  <a:off x="906290" y="3800594"/>
                  <a:ext cx="351646" cy="302090"/>
                  <a:chOff x="906290" y="3800594"/>
                  <a:chExt cx="351646" cy="302090"/>
                </a:xfrm>
              </p:grpSpPr>
              <p:grpSp>
                <p:nvGrpSpPr>
                  <p:cNvPr id="5334" name="Google Shape;5334;p50"/>
                  <p:cNvGrpSpPr/>
                  <p:nvPr/>
                </p:nvGrpSpPr>
                <p:grpSpPr>
                  <a:xfrm>
                    <a:off x="1084172" y="3842857"/>
                    <a:ext cx="173764" cy="217131"/>
                    <a:chOff x="1084172" y="3842857"/>
                    <a:chExt cx="173764" cy="217131"/>
                  </a:xfrm>
                </p:grpSpPr>
                <p:grpSp>
                  <p:nvGrpSpPr>
                    <p:cNvPr id="5335" name="Google Shape;5335;p50"/>
                    <p:cNvGrpSpPr/>
                    <p:nvPr/>
                  </p:nvGrpSpPr>
                  <p:grpSpPr>
                    <a:xfrm>
                      <a:off x="1156862" y="3936509"/>
                      <a:ext cx="101073" cy="25622"/>
                      <a:chOff x="1156862" y="3936509"/>
                      <a:chExt cx="101073" cy="25622"/>
                    </a:xfrm>
                  </p:grpSpPr>
                  <p:sp>
                    <p:nvSpPr>
                      <p:cNvPr id="5336" name="Google Shape;5336;p50"/>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0"/>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8" name="Google Shape;5338;p50"/>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9" name="Google Shape;5339;p50"/>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0"/>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50"/>
                <p:cNvGrpSpPr/>
                <p:nvPr/>
              </p:nvGrpSpPr>
              <p:grpSpPr>
                <a:xfrm>
                  <a:off x="724986" y="3830189"/>
                  <a:ext cx="189533" cy="25626"/>
                  <a:chOff x="724986" y="3830189"/>
                  <a:chExt cx="189533" cy="25626"/>
                </a:xfrm>
              </p:grpSpPr>
              <p:sp>
                <p:nvSpPr>
                  <p:cNvPr id="5342" name="Google Shape;5342;p50"/>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0"/>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344" name="Google Shape;5344;p50"/>
          <p:cNvGrpSpPr/>
          <p:nvPr/>
        </p:nvGrpSpPr>
        <p:grpSpPr>
          <a:xfrm>
            <a:off x="2253298" y="2455640"/>
            <a:ext cx="948701" cy="935378"/>
            <a:chOff x="2253298" y="2428317"/>
            <a:chExt cx="948701" cy="935378"/>
          </a:xfrm>
        </p:grpSpPr>
        <p:sp>
          <p:nvSpPr>
            <p:cNvPr id="5345" name="Google Shape;5345;p50"/>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0"/>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0"/>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0"/>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0"/>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0"/>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0"/>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0"/>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0"/>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0"/>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0"/>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0"/>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0"/>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0"/>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0"/>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0"/>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0"/>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0"/>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0"/>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0"/>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0"/>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0"/>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0"/>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0"/>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0"/>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0"/>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0"/>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0"/>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0"/>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0"/>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0"/>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0"/>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0"/>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1" name="Shape 5381"/>
        <p:cNvGrpSpPr/>
        <p:nvPr/>
      </p:nvGrpSpPr>
      <p:grpSpPr>
        <a:xfrm>
          <a:off x="0" y="0"/>
          <a:ext cx="0" cy="0"/>
          <a:chOff x="0" y="0"/>
          <a:chExt cx="0" cy="0"/>
        </a:xfrm>
      </p:grpSpPr>
      <p:grpSp>
        <p:nvGrpSpPr>
          <p:cNvPr id="5382" name="Google Shape;5382;p51"/>
          <p:cNvGrpSpPr/>
          <p:nvPr/>
        </p:nvGrpSpPr>
        <p:grpSpPr>
          <a:xfrm>
            <a:off x="3353582" y="1145627"/>
            <a:ext cx="2363393" cy="1017867"/>
            <a:chOff x="3292400" y="1219146"/>
            <a:chExt cx="2615240" cy="1110239"/>
          </a:xfrm>
        </p:grpSpPr>
        <p:sp>
          <p:nvSpPr>
            <p:cNvPr id="5383" name="Google Shape;5383;p51"/>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384" name="Google Shape;5384;p51"/>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85" name="Google Shape;5385;p51"/>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386" name="Google Shape;5386;p51"/>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387" name="Google Shape;5387;p51"/>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388" name="Google Shape;5388;p51"/>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389" name="Google Shape;5389;p51"/>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390" name="Google Shape;5390;p51"/>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391" name="Google Shape;5391;p51"/>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392" name="Google Shape;5392;p51"/>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393" name="Google Shape;5393;p51"/>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394" name="Google Shape;5394;p51"/>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395" name="Google Shape;5395;p51"/>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396" name="Google Shape;5396;p51"/>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397" name="Google Shape;5397;p51"/>
            <p:cNvGrpSpPr/>
            <p:nvPr/>
          </p:nvGrpSpPr>
          <p:grpSpPr>
            <a:xfrm>
              <a:off x="3748438" y="1378608"/>
              <a:ext cx="2159202" cy="903971"/>
              <a:chOff x="1683525" y="2179850"/>
              <a:chExt cx="4519050" cy="2134525"/>
            </a:xfrm>
          </p:grpSpPr>
          <p:sp>
            <p:nvSpPr>
              <p:cNvPr id="5398" name="Google Shape;5398;p5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99" name="Google Shape;5399;p5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0" name="Google Shape;5400;p5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1" name="Google Shape;5401;p5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2" name="Google Shape;5402;p5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3" name="Google Shape;5403;p5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4" name="Google Shape;5404;p5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5" name="Google Shape;5405;p5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6" name="Google Shape;5406;p5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7" name="Google Shape;5407;p5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8" name="Google Shape;5408;p5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9" name="Google Shape;5409;p5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410" name="Google Shape;5410;p51"/>
          <p:cNvGraphicFramePr/>
          <p:nvPr/>
        </p:nvGraphicFramePr>
        <p:xfrm>
          <a:off x="5949675" y="2323100"/>
          <a:ext cx="3000000" cy="3000000"/>
        </p:xfrm>
        <a:graphic>
          <a:graphicData uri="http://schemas.openxmlformats.org/drawingml/2006/table">
            <a:tbl>
              <a:tblPr>
                <a:noFill/>
                <a:tableStyleId>{4EDB3B38-B342-46D1-AC1D-22401B914476}</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411" name="Google Shape;5411;p51"/>
          <p:cNvGrpSpPr/>
          <p:nvPr/>
        </p:nvGrpSpPr>
        <p:grpSpPr>
          <a:xfrm>
            <a:off x="5926924" y="3381697"/>
            <a:ext cx="2519825" cy="1001454"/>
            <a:chOff x="1906114" y="789980"/>
            <a:chExt cx="1487676" cy="606868"/>
          </a:xfrm>
        </p:grpSpPr>
        <p:cxnSp>
          <p:nvCxnSpPr>
            <p:cNvPr id="5412" name="Google Shape;5412;p5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413" name="Google Shape;5413;p5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414" name="Google Shape;5414;p5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415" name="Google Shape;5415;p51"/>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416" name="Google Shape;5416;p51"/>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417" name="Google Shape;5417;p51"/>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418" name="Google Shape;5418;p51"/>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419" name="Google Shape;5419;p5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1"/>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426" name="Google Shape;5426;p51"/>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427" name="Google Shape;5427;p51"/>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428" name="Google Shape;5428;p5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51"/>
          <p:cNvGrpSpPr/>
          <p:nvPr/>
        </p:nvGrpSpPr>
        <p:grpSpPr>
          <a:xfrm>
            <a:off x="726399" y="1190655"/>
            <a:ext cx="2394370" cy="976502"/>
            <a:chOff x="749309" y="1112739"/>
            <a:chExt cx="2371603" cy="976502"/>
          </a:xfrm>
        </p:grpSpPr>
        <p:sp>
          <p:nvSpPr>
            <p:cNvPr id="5430" name="Google Shape;5430;p51"/>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1"/>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1"/>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1"/>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1"/>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1"/>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1"/>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1"/>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1"/>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1"/>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1"/>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1"/>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1"/>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1"/>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1"/>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1"/>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1"/>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1"/>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1"/>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1"/>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1"/>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1"/>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1"/>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1"/>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1"/>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1"/>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1"/>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1"/>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462" name="Google Shape;5462;p51"/>
          <p:cNvGraphicFramePr/>
          <p:nvPr/>
        </p:nvGraphicFramePr>
        <p:xfrm>
          <a:off x="5949700" y="1188950"/>
          <a:ext cx="3000000" cy="3000000"/>
        </p:xfrm>
        <a:graphic>
          <a:graphicData uri="http://schemas.openxmlformats.org/drawingml/2006/table">
            <a:tbl>
              <a:tblPr>
                <a:noFill/>
                <a:tableStyleId>{4EDB3B38-B342-46D1-AC1D-22401B914476}</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463" name="Google Shape;5463;p51"/>
          <p:cNvGraphicFramePr/>
          <p:nvPr/>
        </p:nvGraphicFramePr>
        <p:xfrm>
          <a:off x="3356413" y="2323100"/>
          <a:ext cx="3000000" cy="3000000"/>
        </p:xfrm>
        <a:graphic>
          <a:graphicData uri="http://schemas.openxmlformats.org/drawingml/2006/table">
            <a:tbl>
              <a:tblPr>
                <a:noFill/>
                <a:tableStyleId>{4EDB3B38-B342-46D1-AC1D-22401B914476}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464" name="Google Shape;5464;p51"/>
          <p:cNvGrpSpPr/>
          <p:nvPr/>
        </p:nvGrpSpPr>
        <p:grpSpPr>
          <a:xfrm>
            <a:off x="4100342" y="2709743"/>
            <a:ext cx="1517436" cy="74460"/>
            <a:chOff x="3980086" y="2804397"/>
            <a:chExt cx="1227600" cy="66900"/>
          </a:xfrm>
        </p:grpSpPr>
        <p:sp>
          <p:nvSpPr>
            <p:cNvPr id="5465" name="Google Shape;5465;p5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51"/>
          <p:cNvGrpSpPr/>
          <p:nvPr/>
        </p:nvGrpSpPr>
        <p:grpSpPr>
          <a:xfrm>
            <a:off x="4725406" y="3002330"/>
            <a:ext cx="892956" cy="74460"/>
            <a:chOff x="3980086" y="2804397"/>
            <a:chExt cx="1227600" cy="66900"/>
          </a:xfrm>
        </p:grpSpPr>
        <p:sp>
          <p:nvSpPr>
            <p:cNvPr id="5468" name="Google Shape;5468;p5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51"/>
          <p:cNvGrpSpPr/>
          <p:nvPr/>
        </p:nvGrpSpPr>
        <p:grpSpPr>
          <a:xfrm>
            <a:off x="3358498" y="3361213"/>
            <a:ext cx="2363244" cy="1005943"/>
            <a:chOff x="3358415" y="3361302"/>
            <a:chExt cx="2363244" cy="1024695"/>
          </a:xfrm>
        </p:grpSpPr>
        <p:grpSp>
          <p:nvGrpSpPr>
            <p:cNvPr id="5471" name="Google Shape;5471;p51"/>
            <p:cNvGrpSpPr/>
            <p:nvPr/>
          </p:nvGrpSpPr>
          <p:grpSpPr>
            <a:xfrm>
              <a:off x="3358415" y="3361302"/>
              <a:ext cx="441300" cy="1024695"/>
              <a:chOff x="3358415" y="3361302"/>
              <a:chExt cx="441300" cy="1024695"/>
            </a:xfrm>
          </p:grpSpPr>
          <p:sp>
            <p:nvSpPr>
              <p:cNvPr id="5472" name="Google Shape;5472;p51"/>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1"/>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1"/>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1"/>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1"/>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1"/>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8" name="Google Shape;5478;p51"/>
            <p:cNvGrpSpPr/>
            <p:nvPr/>
          </p:nvGrpSpPr>
          <p:grpSpPr>
            <a:xfrm>
              <a:off x="3838901" y="3361302"/>
              <a:ext cx="441300" cy="1024695"/>
              <a:chOff x="3838901" y="3361302"/>
              <a:chExt cx="441300" cy="1024695"/>
            </a:xfrm>
          </p:grpSpPr>
          <p:sp>
            <p:nvSpPr>
              <p:cNvPr id="5479" name="Google Shape;5479;p51"/>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1"/>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1"/>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1"/>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1"/>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1"/>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51"/>
            <p:cNvGrpSpPr/>
            <p:nvPr/>
          </p:nvGrpSpPr>
          <p:grpSpPr>
            <a:xfrm>
              <a:off x="4319387" y="3361302"/>
              <a:ext cx="441300" cy="1024695"/>
              <a:chOff x="4319387" y="3361302"/>
              <a:chExt cx="441300" cy="1024695"/>
            </a:xfrm>
          </p:grpSpPr>
          <p:sp>
            <p:nvSpPr>
              <p:cNvPr id="5486" name="Google Shape;5486;p51"/>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1"/>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1"/>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1"/>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1"/>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1"/>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2" name="Google Shape;5492;p51"/>
            <p:cNvGrpSpPr/>
            <p:nvPr/>
          </p:nvGrpSpPr>
          <p:grpSpPr>
            <a:xfrm>
              <a:off x="4799873" y="3361302"/>
              <a:ext cx="441300" cy="1024695"/>
              <a:chOff x="4799873" y="3361302"/>
              <a:chExt cx="441300" cy="1024695"/>
            </a:xfrm>
          </p:grpSpPr>
          <p:sp>
            <p:nvSpPr>
              <p:cNvPr id="5493" name="Google Shape;5493;p51"/>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1"/>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1"/>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1"/>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1"/>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1"/>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51"/>
            <p:cNvGrpSpPr/>
            <p:nvPr/>
          </p:nvGrpSpPr>
          <p:grpSpPr>
            <a:xfrm>
              <a:off x="5280360" y="3361302"/>
              <a:ext cx="441300" cy="1024695"/>
              <a:chOff x="5280360" y="3361302"/>
              <a:chExt cx="441300" cy="1024695"/>
            </a:xfrm>
          </p:grpSpPr>
          <p:sp>
            <p:nvSpPr>
              <p:cNvPr id="5500" name="Google Shape;5500;p51"/>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1"/>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1"/>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1"/>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1"/>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1"/>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506" name="Google Shape;5506;p51"/>
          <p:cNvGraphicFramePr/>
          <p:nvPr/>
        </p:nvGraphicFramePr>
        <p:xfrm>
          <a:off x="724925" y="2323100"/>
          <a:ext cx="3000000" cy="3000000"/>
        </p:xfrm>
        <a:graphic>
          <a:graphicData uri="http://schemas.openxmlformats.org/drawingml/2006/table">
            <a:tbl>
              <a:tblPr>
                <a:noFill/>
                <a:tableStyleId>{4EDB3B38-B342-46D1-AC1D-22401B914476}</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507" name="Google Shape;5507;p51"/>
          <p:cNvGrpSpPr/>
          <p:nvPr/>
        </p:nvGrpSpPr>
        <p:grpSpPr>
          <a:xfrm>
            <a:off x="726450" y="3372825"/>
            <a:ext cx="2403614" cy="1005900"/>
            <a:chOff x="726450" y="3372825"/>
            <a:chExt cx="2403614" cy="1005900"/>
          </a:xfrm>
        </p:grpSpPr>
        <p:grpSp>
          <p:nvGrpSpPr>
            <p:cNvPr id="5508" name="Google Shape;5508;p51"/>
            <p:cNvGrpSpPr/>
            <p:nvPr/>
          </p:nvGrpSpPr>
          <p:grpSpPr>
            <a:xfrm>
              <a:off x="726450" y="3696000"/>
              <a:ext cx="2403614" cy="500898"/>
              <a:chOff x="726450" y="3696000"/>
              <a:chExt cx="2403614" cy="500898"/>
            </a:xfrm>
          </p:grpSpPr>
          <p:sp>
            <p:nvSpPr>
              <p:cNvPr id="5509" name="Google Shape;5509;p51"/>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10" name="Google Shape;5510;p51"/>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511" name="Google Shape;5511;p51"/>
            <p:cNvGrpSpPr/>
            <p:nvPr/>
          </p:nvGrpSpPr>
          <p:grpSpPr>
            <a:xfrm>
              <a:off x="1348050" y="3372825"/>
              <a:ext cx="1720425" cy="1005900"/>
              <a:chOff x="1348050" y="3372825"/>
              <a:chExt cx="1720425" cy="1005900"/>
            </a:xfrm>
          </p:grpSpPr>
          <p:sp>
            <p:nvSpPr>
              <p:cNvPr id="5512" name="Google Shape;5512;p51"/>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13" name="Google Shape;5513;p51"/>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14" name="Google Shape;5514;p51"/>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15" name="Google Shape;5515;p51"/>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16" name="Google Shape;5516;p51"/>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517" name="Google Shape;5517;p51"/>
            <p:cNvGrpSpPr/>
            <p:nvPr/>
          </p:nvGrpSpPr>
          <p:grpSpPr>
            <a:xfrm>
              <a:off x="1455707" y="3731058"/>
              <a:ext cx="1491150" cy="417657"/>
              <a:chOff x="1455707" y="3731058"/>
              <a:chExt cx="1491150" cy="417657"/>
            </a:xfrm>
          </p:grpSpPr>
          <p:grpSp>
            <p:nvGrpSpPr>
              <p:cNvPr id="5518" name="Google Shape;5518;p51"/>
              <p:cNvGrpSpPr/>
              <p:nvPr/>
            </p:nvGrpSpPr>
            <p:grpSpPr>
              <a:xfrm>
                <a:off x="1472938" y="3745828"/>
                <a:ext cx="72126" cy="53788"/>
                <a:chOff x="1472938" y="3745828"/>
                <a:chExt cx="72126" cy="53788"/>
              </a:xfrm>
            </p:grpSpPr>
            <p:sp>
              <p:nvSpPr>
                <p:cNvPr id="5519" name="Google Shape;5519;p51"/>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1"/>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51"/>
              <p:cNvGrpSpPr/>
              <p:nvPr/>
            </p:nvGrpSpPr>
            <p:grpSpPr>
              <a:xfrm>
                <a:off x="1819181" y="4089633"/>
                <a:ext cx="72126" cy="53788"/>
                <a:chOff x="1819181" y="4089633"/>
                <a:chExt cx="72126" cy="53788"/>
              </a:xfrm>
            </p:grpSpPr>
            <p:sp>
              <p:nvSpPr>
                <p:cNvPr id="5522" name="Google Shape;5522;p51"/>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1"/>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51"/>
              <p:cNvGrpSpPr/>
              <p:nvPr/>
            </p:nvGrpSpPr>
            <p:grpSpPr>
              <a:xfrm>
                <a:off x="1455707" y="4084171"/>
                <a:ext cx="64321" cy="64544"/>
                <a:chOff x="1455707" y="4084171"/>
                <a:chExt cx="64321" cy="64544"/>
              </a:xfrm>
            </p:grpSpPr>
            <p:sp>
              <p:nvSpPr>
                <p:cNvPr id="5525" name="Google Shape;5525;p51"/>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1"/>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7" name="Google Shape;5527;p51"/>
              <p:cNvGrpSpPr/>
              <p:nvPr/>
            </p:nvGrpSpPr>
            <p:grpSpPr>
              <a:xfrm>
                <a:off x="1818610" y="3731058"/>
                <a:ext cx="64321" cy="64544"/>
                <a:chOff x="1818610" y="3731058"/>
                <a:chExt cx="64321" cy="64544"/>
              </a:xfrm>
            </p:grpSpPr>
            <p:sp>
              <p:nvSpPr>
                <p:cNvPr id="5528" name="Google Shape;5528;p51"/>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1"/>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51"/>
              <p:cNvGrpSpPr/>
              <p:nvPr/>
            </p:nvGrpSpPr>
            <p:grpSpPr>
              <a:xfrm>
                <a:off x="2172491" y="4089633"/>
                <a:ext cx="72126" cy="53788"/>
                <a:chOff x="2172491" y="4089633"/>
                <a:chExt cx="72126" cy="53788"/>
              </a:xfrm>
            </p:grpSpPr>
            <p:sp>
              <p:nvSpPr>
                <p:cNvPr id="5531" name="Google Shape;5531;p51"/>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1"/>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3" name="Google Shape;5533;p51"/>
              <p:cNvGrpSpPr/>
              <p:nvPr/>
            </p:nvGrpSpPr>
            <p:grpSpPr>
              <a:xfrm>
                <a:off x="2171920" y="3731058"/>
                <a:ext cx="64321" cy="64544"/>
                <a:chOff x="2171920" y="3731058"/>
                <a:chExt cx="64321" cy="64544"/>
              </a:xfrm>
            </p:grpSpPr>
            <p:sp>
              <p:nvSpPr>
                <p:cNvPr id="5534" name="Google Shape;5534;p51"/>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1"/>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51"/>
              <p:cNvGrpSpPr/>
              <p:nvPr/>
            </p:nvGrpSpPr>
            <p:grpSpPr>
              <a:xfrm>
                <a:off x="2874730" y="3745828"/>
                <a:ext cx="72126" cy="53788"/>
                <a:chOff x="2874730" y="3745828"/>
                <a:chExt cx="72126" cy="53788"/>
              </a:xfrm>
            </p:grpSpPr>
            <p:sp>
              <p:nvSpPr>
                <p:cNvPr id="5537" name="Google Shape;5537;p51"/>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1"/>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9" name="Google Shape;5539;p51"/>
              <p:cNvGrpSpPr/>
              <p:nvPr/>
            </p:nvGrpSpPr>
            <p:grpSpPr>
              <a:xfrm>
                <a:off x="2878589" y="4081481"/>
                <a:ext cx="64321" cy="64544"/>
                <a:chOff x="2878589" y="4081481"/>
                <a:chExt cx="64321" cy="64544"/>
              </a:xfrm>
            </p:grpSpPr>
            <p:sp>
              <p:nvSpPr>
                <p:cNvPr id="5540" name="Google Shape;5540;p51"/>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1"/>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51"/>
              <p:cNvGrpSpPr/>
              <p:nvPr/>
            </p:nvGrpSpPr>
            <p:grpSpPr>
              <a:xfrm>
                <a:off x="2525796" y="4089633"/>
                <a:ext cx="72126" cy="53788"/>
                <a:chOff x="2525796" y="4089633"/>
                <a:chExt cx="72126" cy="53788"/>
              </a:xfrm>
            </p:grpSpPr>
            <p:sp>
              <p:nvSpPr>
                <p:cNvPr id="5543" name="Google Shape;5543;p51"/>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1"/>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51"/>
              <p:cNvGrpSpPr/>
              <p:nvPr/>
            </p:nvGrpSpPr>
            <p:grpSpPr>
              <a:xfrm>
                <a:off x="2525225" y="3731058"/>
                <a:ext cx="64321" cy="64544"/>
                <a:chOff x="2525225" y="3731058"/>
                <a:chExt cx="64321" cy="64544"/>
              </a:xfrm>
            </p:grpSpPr>
            <p:sp>
              <p:nvSpPr>
                <p:cNvPr id="5546" name="Google Shape;5546;p51"/>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1"/>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1" name="Shape 5551"/>
        <p:cNvGrpSpPr/>
        <p:nvPr/>
      </p:nvGrpSpPr>
      <p:grpSpPr>
        <a:xfrm>
          <a:off x="0" y="0"/>
          <a:ext cx="0" cy="0"/>
          <a:chOff x="0" y="0"/>
          <a:chExt cx="0" cy="0"/>
        </a:xfrm>
      </p:grpSpPr>
      <p:grpSp>
        <p:nvGrpSpPr>
          <p:cNvPr id="5552" name="Google Shape;5552;p52"/>
          <p:cNvGrpSpPr/>
          <p:nvPr/>
        </p:nvGrpSpPr>
        <p:grpSpPr>
          <a:xfrm>
            <a:off x="732428" y="1171356"/>
            <a:ext cx="845921" cy="690752"/>
            <a:chOff x="732428" y="1198513"/>
            <a:chExt cx="845921" cy="690752"/>
          </a:xfrm>
        </p:grpSpPr>
        <p:grpSp>
          <p:nvGrpSpPr>
            <p:cNvPr id="5553" name="Google Shape;5553;p52"/>
            <p:cNvGrpSpPr/>
            <p:nvPr/>
          </p:nvGrpSpPr>
          <p:grpSpPr>
            <a:xfrm>
              <a:off x="823030" y="1198513"/>
              <a:ext cx="755319" cy="690752"/>
              <a:chOff x="823030" y="1198513"/>
              <a:chExt cx="755319" cy="690752"/>
            </a:xfrm>
          </p:grpSpPr>
          <p:sp>
            <p:nvSpPr>
              <p:cNvPr id="5554" name="Google Shape;5554;p52"/>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2"/>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6" name="Google Shape;5556;p52"/>
            <p:cNvGrpSpPr/>
            <p:nvPr/>
          </p:nvGrpSpPr>
          <p:grpSpPr>
            <a:xfrm>
              <a:off x="732428" y="1239937"/>
              <a:ext cx="739912" cy="607886"/>
              <a:chOff x="732428" y="1239937"/>
              <a:chExt cx="739912" cy="607886"/>
            </a:xfrm>
          </p:grpSpPr>
          <p:sp>
            <p:nvSpPr>
              <p:cNvPr id="5557" name="Google Shape;5557;p52"/>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2"/>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9" name="Google Shape;5559;p52"/>
            <p:cNvGrpSpPr/>
            <p:nvPr/>
          </p:nvGrpSpPr>
          <p:grpSpPr>
            <a:xfrm>
              <a:off x="732428" y="1277018"/>
              <a:ext cx="702832" cy="533758"/>
              <a:chOff x="732428" y="1277018"/>
              <a:chExt cx="702832" cy="533758"/>
            </a:xfrm>
          </p:grpSpPr>
          <p:sp>
            <p:nvSpPr>
              <p:cNvPr id="5560" name="Google Shape;5560;p52"/>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2"/>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52"/>
            <p:cNvGrpSpPr/>
            <p:nvPr/>
          </p:nvGrpSpPr>
          <p:grpSpPr>
            <a:xfrm>
              <a:off x="931170" y="1306653"/>
              <a:ext cx="647179" cy="474455"/>
              <a:chOff x="931170" y="1306653"/>
              <a:chExt cx="647179" cy="474455"/>
            </a:xfrm>
          </p:grpSpPr>
          <p:sp>
            <p:nvSpPr>
              <p:cNvPr id="5563" name="Google Shape;5563;p52"/>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2"/>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5" name="Google Shape;5565;p52"/>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6" name="Google Shape;5566;p52"/>
          <p:cNvGrpSpPr/>
          <p:nvPr/>
        </p:nvGrpSpPr>
        <p:grpSpPr>
          <a:xfrm>
            <a:off x="3964037" y="1171363"/>
            <a:ext cx="634656" cy="699982"/>
            <a:chOff x="5985650" y="2860025"/>
            <a:chExt cx="1396075" cy="1539775"/>
          </a:xfrm>
        </p:grpSpPr>
        <p:sp>
          <p:nvSpPr>
            <p:cNvPr id="5567" name="Google Shape;5567;p52"/>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2"/>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2"/>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2"/>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2"/>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2"/>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2"/>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2"/>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2"/>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2"/>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2"/>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2"/>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2"/>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2"/>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2"/>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2"/>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2"/>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2"/>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2"/>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2"/>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2"/>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2"/>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2"/>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2"/>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2"/>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2"/>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2"/>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2"/>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2"/>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2"/>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2"/>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2"/>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2"/>
          <p:cNvGrpSpPr/>
          <p:nvPr/>
        </p:nvGrpSpPr>
        <p:grpSpPr>
          <a:xfrm>
            <a:off x="4719687" y="1171356"/>
            <a:ext cx="725845" cy="699975"/>
            <a:chOff x="4249973" y="1201875"/>
            <a:chExt cx="1958568" cy="1888762"/>
          </a:xfrm>
        </p:grpSpPr>
        <p:sp>
          <p:nvSpPr>
            <p:cNvPr id="5600" name="Google Shape;5600;p52"/>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1" name="Google Shape;5601;p52"/>
            <p:cNvGrpSpPr/>
            <p:nvPr/>
          </p:nvGrpSpPr>
          <p:grpSpPr>
            <a:xfrm>
              <a:off x="5853086" y="1789142"/>
              <a:ext cx="355454" cy="1048099"/>
              <a:chOff x="5576108" y="2016725"/>
              <a:chExt cx="565200" cy="1666560"/>
            </a:xfrm>
          </p:grpSpPr>
          <p:sp>
            <p:nvSpPr>
              <p:cNvPr id="5602" name="Google Shape;5602;p52"/>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03" name="Google Shape;5603;p5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52"/>
            <p:cNvGrpSpPr/>
            <p:nvPr/>
          </p:nvGrpSpPr>
          <p:grpSpPr>
            <a:xfrm>
              <a:off x="4869455" y="2691676"/>
              <a:ext cx="1013897" cy="398961"/>
              <a:chOff x="4012057" y="3451825"/>
              <a:chExt cx="1612175" cy="634379"/>
            </a:xfrm>
          </p:grpSpPr>
          <p:sp>
            <p:nvSpPr>
              <p:cNvPr id="5605" name="Google Shape;5605;p52"/>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06" name="Google Shape;5606;p5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52"/>
            <p:cNvGrpSpPr/>
            <p:nvPr/>
          </p:nvGrpSpPr>
          <p:grpSpPr>
            <a:xfrm>
              <a:off x="4276937" y="2155961"/>
              <a:ext cx="651965" cy="891358"/>
              <a:chOff x="3069908" y="2599997"/>
              <a:chExt cx="1036675" cy="1417328"/>
            </a:xfrm>
          </p:grpSpPr>
          <p:sp>
            <p:nvSpPr>
              <p:cNvPr id="5608" name="Google Shape;5608;p52"/>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09" name="Google Shape;5609;p5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52"/>
            <p:cNvGrpSpPr/>
            <p:nvPr/>
          </p:nvGrpSpPr>
          <p:grpSpPr>
            <a:xfrm>
              <a:off x="5054918" y="1201875"/>
              <a:ext cx="999548" cy="602711"/>
              <a:chOff x="4306958" y="1082925"/>
              <a:chExt cx="1589359" cy="958358"/>
            </a:xfrm>
          </p:grpSpPr>
          <p:sp>
            <p:nvSpPr>
              <p:cNvPr id="5611" name="Google Shape;5611;p52"/>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12" name="Google Shape;5612;p5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52"/>
            <p:cNvGrpSpPr/>
            <p:nvPr/>
          </p:nvGrpSpPr>
          <p:grpSpPr>
            <a:xfrm>
              <a:off x="4249973" y="1303451"/>
              <a:ext cx="799317" cy="841334"/>
              <a:chOff x="3027033" y="1244439"/>
              <a:chExt cx="1270977" cy="1337786"/>
            </a:xfrm>
          </p:grpSpPr>
          <p:sp>
            <p:nvSpPr>
              <p:cNvPr id="5614" name="Google Shape;5614;p52"/>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15" name="Google Shape;5615;p5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6" name="Google Shape;5616;p52"/>
          <p:cNvGrpSpPr/>
          <p:nvPr/>
        </p:nvGrpSpPr>
        <p:grpSpPr>
          <a:xfrm>
            <a:off x="4072551" y="2058137"/>
            <a:ext cx="750769" cy="683784"/>
            <a:chOff x="4204684" y="2104422"/>
            <a:chExt cx="699822" cy="637382"/>
          </a:xfrm>
        </p:grpSpPr>
        <p:grpSp>
          <p:nvGrpSpPr>
            <p:cNvPr id="5617" name="Google Shape;5617;p52"/>
            <p:cNvGrpSpPr/>
            <p:nvPr/>
          </p:nvGrpSpPr>
          <p:grpSpPr>
            <a:xfrm>
              <a:off x="4204684" y="2430067"/>
              <a:ext cx="342957" cy="311738"/>
              <a:chOff x="4204684" y="2430067"/>
              <a:chExt cx="342957" cy="311738"/>
            </a:xfrm>
          </p:grpSpPr>
          <p:sp>
            <p:nvSpPr>
              <p:cNvPr id="5618" name="Google Shape;5618;p52"/>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2"/>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52"/>
            <p:cNvGrpSpPr/>
            <p:nvPr/>
          </p:nvGrpSpPr>
          <p:grpSpPr>
            <a:xfrm>
              <a:off x="4561586" y="2430067"/>
              <a:ext cx="342920" cy="311738"/>
              <a:chOff x="4561586" y="2430067"/>
              <a:chExt cx="342920" cy="311738"/>
            </a:xfrm>
          </p:grpSpPr>
          <p:sp>
            <p:nvSpPr>
              <p:cNvPr id="5621" name="Google Shape;5621;p52"/>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2"/>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2"/>
            <p:cNvGrpSpPr/>
            <p:nvPr/>
          </p:nvGrpSpPr>
          <p:grpSpPr>
            <a:xfrm>
              <a:off x="4561586" y="2104422"/>
              <a:ext cx="342920" cy="311738"/>
              <a:chOff x="4561586" y="2104422"/>
              <a:chExt cx="342920" cy="311738"/>
            </a:xfrm>
          </p:grpSpPr>
          <p:sp>
            <p:nvSpPr>
              <p:cNvPr id="5624" name="Google Shape;5624;p52"/>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2"/>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52"/>
            <p:cNvGrpSpPr/>
            <p:nvPr/>
          </p:nvGrpSpPr>
          <p:grpSpPr>
            <a:xfrm>
              <a:off x="4204684" y="2104422"/>
              <a:ext cx="342957" cy="311664"/>
              <a:chOff x="4204684" y="2104422"/>
              <a:chExt cx="342957" cy="311664"/>
            </a:xfrm>
          </p:grpSpPr>
          <p:sp>
            <p:nvSpPr>
              <p:cNvPr id="5627" name="Google Shape;5627;p52"/>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2"/>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9" name="Google Shape;5629;p52"/>
          <p:cNvGrpSpPr/>
          <p:nvPr/>
        </p:nvGrpSpPr>
        <p:grpSpPr>
          <a:xfrm>
            <a:off x="5536984" y="1171351"/>
            <a:ext cx="660591" cy="688867"/>
            <a:chOff x="5830645" y="1267368"/>
            <a:chExt cx="530340" cy="553040"/>
          </a:xfrm>
        </p:grpSpPr>
        <p:sp>
          <p:nvSpPr>
            <p:cNvPr id="5630" name="Google Shape;5630;p52"/>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1" name="Google Shape;5631;p52"/>
            <p:cNvGrpSpPr/>
            <p:nvPr/>
          </p:nvGrpSpPr>
          <p:grpSpPr>
            <a:xfrm>
              <a:off x="5830645" y="1267368"/>
              <a:ext cx="259743" cy="269909"/>
              <a:chOff x="5830645" y="1267368"/>
              <a:chExt cx="259743" cy="269909"/>
            </a:xfrm>
          </p:grpSpPr>
          <p:sp>
            <p:nvSpPr>
              <p:cNvPr id="5632" name="Google Shape;5632;p52"/>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2"/>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52"/>
            <p:cNvGrpSpPr/>
            <p:nvPr/>
          </p:nvGrpSpPr>
          <p:grpSpPr>
            <a:xfrm>
              <a:off x="6101293" y="1267368"/>
              <a:ext cx="259692" cy="269909"/>
              <a:chOff x="6101293" y="1267368"/>
              <a:chExt cx="259692" cy="269909"/>
            </a:xfrm>
          </p:grpSpPr>
          <p:sp>
            <p:nvSpPr>
              <p:cNvPr id="5635" name="Google Shape;5635;p52"/>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2"/>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52"/>
            <p:cNvGrpSpPr/>
            <p:nvPr/>
          </p:nvGrpSpPr>
          <p:grpSpPr>
            <a:xfrm>
              <a:off x="5830645" y="1550500"/>
              <a:ext cx="259692" cy="269909"/>
              <a:chOff x="5830645" y="1550500"/>
              <a:chExt cx="259692" cy="269909"/>
            </a:xfrm>
          </p:grpSpPr>
          <p:sp>
            <p:nvSpPr>
              <p:cNvPr id="5638" name="Google Shape;5638;p52"/>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2"/>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52"/>
            <p:cNvGrpSpPr/>
            <p:nvPr/>
          </p:nvGrpSpPr>
          <p:grpSpPr>
            <a:xfrm>
              <a:off x="6101293" y="1550500"/>
              <a:ext cx="259692" cy="269909"/>
              <a:chOff x="6101293" y="1550500"/>
              <a:chExt cx="259692" cy="269909"/>
            </a:xfrm>
          </p:grpSpPr>
          <p:sp>
            <p:nvSpPr>
              <p:cNvPr id="5641" name="Google Shape;5641;p52"/>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2"/>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3" name="Google Shape;5643;p52"/>
          <p:cNvGrpSpPr/>
          <p:nvPr/>
        </p:nvGrpSpPr>
        <p:grpSpPr>
          <a:xfrm>
            <a:off x="739138" y="2061810"/>
            <a:ext cx="697154" cy="679574"/>
            <a:chOff x="2679875" y="2361475"/>
            <a:chExt cx="780425" cy="760575"/>
          </a:xfrm>
        </p:grpSpPr>
        <p:sp>
          <p:nvSpPr>
            <p:cNvPr id="5644" name="Google Shape;5644;p52"/>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2"/>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2"/>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52"/>
          <p:cNvGrpSpPr/>
          <p:nvPr/>
        </p:nvGrpSpPr>
        <p:grpSpPr>
          <a:xfrm>
            <a:off x="3138297" y="1171402"/>
            <a:ext cx="735829" cy="684547"/>
            <a:chOff x="3351965" y="1148808"/>
            <a:chExt cx="750770" cy="698375"/>
          </a:xfrm>
        </p:grpSpPr>
        <p:grpSp>
          <p:nvGrpSpPr>
            <p:cNvPr id="5651" name="Google Shape;5651;p52"/>
            <p:cNvGrpSpPr/>
            <p:nvPr/>
          </p:nvGrpSpPr>
          <p:grpSpPr>
            <a:xfrm>
              <a:off x="3586796" y="1148808"/>
              <a:ext cx="294857" cy="286830"/>
              <a:chOff x="3750225" y="1774000"/>
              <a:chExt cx="149575" cy="145525"/>
            </a:xfrm>
          </p:grpSpPr>
          <p:sp>
            <p:nvSpPr>
              <p:cNvPr id="5652" name="Google Shape;5652;p5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52"/>
            <p:cNvGrpSpPr/>
            <p:nvPr/>
          </p:nvGrpSpPr>
          <p:grpSpPr>
            <a:xfrm>
              <a:off x="3779245" y="1375768"/>
              <a:ext cx="323490" cy="286978"/>
              <a:chOff x="3847850" y="1889150"/>
              <a:chExt cx="164100" cy="145600"/>
            </a:xfrm>
          </p:grpSpPr>
          <p:sp>
            <p:nvSpPr>
              <p:cNvPr id="5655" name="Google Shape;5655;p5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52"/>
            <p:cNvGrpSpPr/>
            <p:nvPr/>
          </p:nvGrpSpPr>
          <p:grpSpPr>
            <a:xfrm>
              <a:off x="3351965" y="1330435"/>
              <a:ext cx="295449" cy="285401"/>
              <a:chOff x="3631100" y="1866150"/>
              <a:chExt cx="149875" cy="144800"/>
            </a:xfrm>
          </p:grpSpPr>
          <p:sp>
            <p:nvSpPr>
              <p:cNvPr id="5658" name="Google Shape;5658;p52"/>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2"/>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52"/>
            <p:cNvGrpSpPr/>
            <p:nvPr/>
          </p:nvGrpSpPr>
          <p:grpSpPr>
            <a:xfrm>
              <a:off x="3548208" y="1560352"/>
              <a:ext cx="294808" cy="286830"/>
              <a:chOff x="3730650" y="1982800"/>
              <a:chExt cx="149550" cy="145525"/>
            </a:xfrm>
          </p:grpSpPr>
          <p:sp>
            <p:nvSpPr>
              <p:cNvPr id="5661" name="Google Shape;5661;p5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3" name="Google Shape;5663;p52"/>
          <p:cNvGrpSpPr/>
          <p:nvPr/>
        </p:nvGrpSpPr>
        <p:grpSpPr>
          <a:xfrm>
            <a:off x="7639949" y="1171356"/>
            <a:ext cx="804565" cy="677795"/>
            <a:chOff x="7636443" y="1204988"/>
            <a:chExt cx="804565" cy="677795"/>
          </a:xfrm>
        </p:grpSpPr>
        <p:grpSp>
          <p:nvGrpSpPr>
            <p:cNvPr id="5664" name="Google Shape;5664;p52"/>
            <p:cNvGrpSpPr/>
            <p:nvPr/>
          </p:nvGrpSpPr>
          <p:grpSpPr>
            <a:xfrm>
              <a:off x="7636443" y="1509705"/>
              <a:ext cx="804565" cy="373078"/>
              <a:chOff x="7636443" y="1509705"/>
              <a:chExt cx="804565" cy="373078"/>
            </a:xfrm>
          </p:grpSpPr>
          <p:sp>
            <p:nvSpPr>
              <p:cNvPr id="5665" name="Google Shape;5665;p52"/>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2"/>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52"/>
            <p:cNvGrpSpPr/>
            <p:nvPr/>
          </p:nvGrpSpPr>
          <p:grpSpPr>
            <a:xfrm>
              <a:off x="7636443" y="1408133"/>
              <a:ext cx="804565" cy="373078"/>
              <a:chOff x="7636443" y="1408133"/>
              <a:chExt cx="804565" cy="373078"/>
            </a:xfrm>
          </p:grpSpPr>
          <p:sp>
            <p:nvSpPr>
              <p:cNvPr id="5668" name="Google Shape;5668;p52"/>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2"/>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52"/>
            <p:cNvGrpSpPr/>
            <p:nvPr/>
          </p:nvGrpSpPr>
          <p:grpSpPr>
            <a:xfrm>
              <a:off x="7636443" y="1306560"/>
              <a:ext cx="804565" cy="373078"/>
              <a:chOff x="7636443" y="1306560"/>
              <a:chExt cx="804565" cy="373078"/>
            </a:xfrm>
          </p:grpSpPr>
          <p:sp>
            <p:nvSpPr>
              <p:cNvPr id="5671" name="Google Shape;5671;p52"/>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2"/>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52"/>
            <p:cNvGrpSpPr/>
            <p:nvPr/>
          </p:nvGrpSpPr>
          <p:grpSpPr>
            <a:xfrm>
              <a:off x="7636443" y="1204988"/>
              <a:ext cx="804565" cy="373078"/>
              <a:chOff x="7636443" y="1204988"/>
              <a:chExt cx="804565" cy="373078"/>
            </a:xfrm>
          </p:grpSpPr>
          <p:sp>
            <p:nvSpPr>
              <p:cNvPr id="5674" name="Google Shape;5674;p52"/>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2"/>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6" name="Google Shape;5676;p52"/>
          <p:cNvGrpSpPr/>
          <p:nvPr/>
        </p:nvGrpSpPr>
        <p:grpSpPr>
          <a:xfrm>
            <a:off x="4978796" y="2078771"/>
            <a:ext cx="661339" cy="661188"/>
            <a:chOff x="3990000" y="975400"/>
            <a:chExt cx="3934200" cy="3933300"/>
          </a:xfrm>
        </p:grpSpPr>
        <p:sp>
          <p:nvSpPr>
            <p:cNvPr id="5677" name="Google Shape;5677;p52"/>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2"/>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2"/>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2"/>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52"/>
          <p:cNvGrpSpPr/>
          <p:nvPr/>
        </p:nvGrpSpPr>
        <p:grpSpPr>
          <a:xfrm>
            <a:off x="6622444" y="2057409"/>
            <a:ext cx="868881" cy="684241"/>
            <a:chOff x="6598259" y="2078634"/>
            <a:chExt cx="868881" cy="684241"/>
          </a:xfrm>
        </p:grpSpPr>
        <p:sp>
          <p:nvSpPr>
            <p:cNvPr id="5682" name="Google Shape;5682;p52"/>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2"/>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2"/>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2"/>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2"/>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2"/>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8" name="Google Shape;5688;p52"/>
            <p:cNvGrpSpPr/>
            <p:nvPr/>
          </p:nvGrpSpPr>
          <p:grpSpPr>
            <a:xfrm>
              <a:off x="6808175" y="2078634"/>
              <a:ext cx="452229" cy="684241"/>
              <a:chOff x="6808175" y="2078634"/>
              <a:chExt cx="452229" cy="684241"/>
            </a:xfrm>
          </p:grpSpPr>
          <p:sp>
            <p:nvSpPr>
              <p:cNvPr id="5689" name="Google Shape;5689;p52"/>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2"/>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2"/>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2"/>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2"/>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2"/>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5" name="Google Shape;5695;p52"/>
              <p:cNvGrpSpPr/>
              <p:nvPr/>
            </p:nvGrpSpPr>
            <p:grpSpPr>
              <a:xfrm>
                <a:off x="6821586" y="2078634"/>
                <a:ext cx="426871" cy="684241"/>
                <a:chOff x="6821586" y="2078634"/>
                <a:chExt cx="426871" cy="684241"/>
              </a:xfrm>
            </p:grpSpPr>
            <p:grpSp>
              <p:nvGrpSpPr>
                <p:cNvPr id="5696" name="Google Shape;5696;p52"/>
                <p:cNvGrpSpPr/>
                <p:nvPr/>
              </p:nvGrpSpPr>
              <p:grpSpPr>
                <a:xfrm>
                  <a:off x="6821586" y="2078634"/>
                  <a:ext cx="426871" cy="684241"/>
                  <a:chOff x="6821586" y="2078634"/>
                  <a:chExt cx="426871" cy="684241"/>
                </a:xfrm>
              </p:grpSpPr>
              <p:sp>
                <p:nvSpPr>
                  <p:cNvPr id="5697" name="Google Shape;5697;p52"/>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2"/>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2"/>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2"/>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2"/>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2"/>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2"/>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2"/>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2"/>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2"/>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2"/>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2"/>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2"/>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2"/>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2"/>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2"/>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2"/>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2"/>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2"/>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6" name="Google Shape;5716;p52"/>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2"/>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2"/>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2"/>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2"/>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2"/>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22" name="Google Shape;5722;p52"/>
          <p:cNvGrpSpPr/>
          <p:nvPr/>
        </p:nvGrpSpPr>
        <p:grpSpPr>
          <a:xfrm>
            <a:off x="5795610" y="2063018"/>
            <a:ext cx="671358" cy="671358"/>
            <a:chOff x="6535625" y="760425"/>
            <a:chExt cx="1665900" cy="1665900"/>
          </a:xfrm>
        </p:grpSpPr>
        <p:sp>
          <p:nvSpPr>
            <p:cNvPr id="5723" name="Google Shape;5723;p52"/>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2"/>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2"/>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2"/>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52"/>
          <p:cNvGrpSpPr/>
          <p:nvPr/>
        </p:nvGrpSpPr>
        <p:grpSpPr>
          <a:xfrm>
            <a:off x="732427" y="3731418"/>
            <a:ext cx="1340789" cy="640830"/>
            <a:chOff x="238125" y="1151100"/>
            <a:chExt cx="7139450" cy="3412300"/>
          </a:xfrm>
        </p:grpSpPr>
        <p:sp>
          <p:nvSpPr>
            <p:cNvPr id="5728" name="Google Shape;5728;p52"/>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2"/>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2"/>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2"/>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2"/>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2"/>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2"/>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2"/>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2"/>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2"/>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2"/>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2"/>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0" name="Google Shape;5740;p52"/>
          <p:cNvGrpSpPr/>
          <p:nvPr/>
        </p:nvGrpSpPr>
        <p:grpSpPr>
          <a:xfrm>
            <a:off x="5599650" y="2934699"/>
            <a:ext cx="985357" cy="585764"/>
            <a:chOff x="5145061" y="2881789"/>
            <a:chExt cx="1107641" cy="658458"/>
          </a:xfrm>
        </p:grpSpPr>
        <p:grpSp>
          <p:nvGrpSpPr>
            <p:cNvPr id="5741" name="Google Shape;5741;p52"/>
            <p:cNvGrpSpPr/>
            <p:nvPr/>
          </p:nvGrpSpPr>
          <p:grpSpPr>
            <a:xfrm>
              <a:off x="5722989" y="3244587"/>
              <a:ext cx="529713" cy="295659"/>
              <a:chOff x="5722989" y="3244587"/>
              <a:chExt cx="529713" cy="295659"/>
            </a:xfrm>
          </p:grpSpPr>
          <p:sp>
            <p:nvSpPr>
              <p:cNvPr id="5742" name="Google Shape;5742;p52"/>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43" name="Google Shape;5743;p52"/>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44" name="Google Shape;5744;p52"/>
            <p:cNvGrpSpPr/>
            <p:nvPr/>
          </p:nvGrpSpPr>
          <p:grpSpPr>
            <a:xfrm>
              <a:off x="5145061" y="3244587"/>
              <a:ext cx="536807" cy="295659"/>
              <a:chOff x="5145061" y="3244587"/>
              <a:chExt cx="536807" cy="295659"/>
            </a:xfrm>
          </p:grpSpPr>
          <p:sp>
            <p:nvSpPr>
              <p:cNvPr id="5745" name="Google Shape;5745;p52"/>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46" name="Google Shape;5746;p52"/>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47" name="Google Shape;5747;p52"/>
            <p:cNvGrpSpPr/>
            <p:nvPr/>
          </p:nvGrpSpPr>
          <p:grpSpPr>
            <a:xfrm>
              <a:off x="5341327" y="2898245"/>
              <a:ext cx="532309" cy="614891"/>
              <a:chOff x="5341327" y="2898245"/>
              <a:chExt cx="532309" cy="614891"/>
            </a:xfrm>
          </p:grpSpPr>
          <p:sp>
            <p:nvSpPr>
              <p:cNvPr id="5748" name="Google Shape;5748;p52"/>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49" name="Google Shape;5749;p52"/>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50" name="Google Shape;5750;p52"/>
            <p:cNvGrpSpPr/>
            <p:nvPr/>
          </p:nvGrpSpPr>
          <p:grpSpPr>
            <a:xfrm>
              <a:off x="5532290" y="2881789"/>
              <a:ext cx="620516" cy="305456"/>
              <a:chOff x="5532290" y="2881789"/>
              <a:chExt cx="620516" cy="305456"/>
            </a:xfrm>
          </p:grpSpPr>
          <p:sp>
            <p:nvSpPr>
              <p:cNvPr id="5751" name="Google Shape;5751;p52"/>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52" name="Google Shape;5752;p52"/>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753" name="Google Shape;5753;p52"/>
          <p:cNvGrpSpPr/>
          <p:nvPr/>
        </p:nvGrpSpPr>
        <p:grpSpPr>
          <a:xfrm>
            <a:off x="8178573" y="3726757"/>
            <a:ext cx="269068" cy="645491"/>
            <a:chOff x="7026852" y="3311869"/>
            <a:chExt cx="434331" cy="1041954"/>
          </a:xfrm>
        </p:grpSpPr>
        <p:sp>
          <p:nvSpPr>
            <p:cNvPr id="5754" name="Google Shape;5754;p52"/>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2"/>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2"/>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52"/>
          <p:cNvGrpSpPr/>
          <p:nvPr/>
        </p:nvGrpSpPr>
        <p:grpSpPr>
          <a:xfrm>
            <a:off x="6195154" y="3765995"/>
            <a:ext cx="293882" cy="293836"/>
            <a:chOff x="4873519" y="3311869"/>
            <a:chExt cx="499374" cy="499296"/>
          </a:xfrm>
        </p:grpSpPr>
        <p:sp>
          <p:nvSpPr>
            <p:cNvPr id="5758" name="Google Shape;5758;p52"/>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2"/>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52"/>
          <p:cNvGrpSpPr/>
          <p:nvPr/>
        </p:nvGrpSpPr>
        <p:grpSpPr>
          <a:xfrm>
            <a:off x="6195154" y="4078366"/>
            <a:ext cx="293882" cy="293882"/>
            <a:chOff x="4873519" y="3875839"/>
            <a:chExt cx="499374" cy="499374"/>
          </a:xfrm>
        </p:grpSpPr>
        <p:sp>
          <p:nvSpPr>
            <p:cNvPr id="5761" name="Google Shape;5761;p52"/>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2"/>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52"/>
          <p:cNvGrpSpPr/>
          <p:nvPr/>
        </p:nvGrpSpPr>
        <p:grpSpPr>
          <a:xfrm>
            <a:off x="2425681" y="2050319"/>
            <a:ext cx="698104" cy="698208"/>
            <a:chOff x="2565073" y="2075876"/>
            <a:chExt cx="672482" cy="672518"/>
          </a:xfrm>
        </p:grpSpPr>
        <p:sp>
          <p:nvSpPr>
            <p:cNvPr id="5764" name="Google Shape;5764;p52"/>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2"/>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2"/>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2"/>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2"/>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2"/>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52"/>
          <p:cNvGrpSpPr/>
          <p:nvPr/>
        </p:nvGrpSpPr>
        <p:grpSpPr>
          <a:xfrm>
            <a:off x="5649092" y="3734919"/>
            <a:ext cx="438354" cy="637329"/>
            <a:chOff x="1697726" y="3244179"/>
            <a:chExt cx="788124" cy="1146069"/>
          </a:xfrm>
        </p:grpSpPr>
        <p:sp>
          <p:nvSpPr>
            <p:cNvPr id="5771" name="Google Shape;5771;p5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3" name="Google Shape;5773;p52"/>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4" name="Google Shape;5774;p52"/>
          <p:cNvGrpSpPr/>
          <p:nvPr/>
        </p:nvGrpSpPr>
        <p:grpSpPr>
          <a:xfrm>
            <a:off x="7650306" y="2063282"/>
            <a:ext cx="799565" cy="670282"/>
            <a:chOff x="7617850" y="2063282"/>
            <a:chExt cx="799565" cy="670282"/>
          </a:xfrm>
        </p:grpSpPr>
        <p:cxnSp>
          <p:nvCxnSpPr>
            <p:cNvPr id="5775" name="Google Shape;5775;p52"/>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76" name="Google Shape;5776;p52"/>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77" name="Google Shape;5777;p52"/>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78" name="Google Shape;5778;p52"/>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79" name="Google Shape;5779;p52"/>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780" name="Google Shape;5780;p52"/>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781" name="Google Shape;5781;p52"/>
            <p:cNvGrpSpPr/>
            <p:nvPr/>
          </p:nvGrpSpPr>
          <p:grpSpPr>
            <a:xfrm>
              <a:off x="7734309" y="2063282"/>
              <a:ext cx="570957" cy="620095"/>
              <a:chOff x="7734309" y="2063282"/>
              <a:chExt cx="570957" cy="620095"/>
            </a:xfrm>
          </p:grpSpPr>
          <p:grpSp>
            <p:nvGrpSpPr>
              <p:cNvPr id="5782" name="Google Shape;5782;p52"/>
              <p:cNvGrpSpPr/>
              <p:nvPr/>
            </p:nvGrpSpPr>
            <p:grpSpPr>
              <a:xfrm>
                <a:off x="8031573" y="2063282"/>
                <a:ext cx="273693" cy="620095"/>
                <a:chOff x="8031573" y="2063282"/>
                <a:chExt cx="273693" cy="620095"/>
              </a:xfrm>
            </p:grpSpPr>
            <p:sp>
              <p:nvSpPr>
                <p:cNvPr id="5783" name="Google Shape;5783;p5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52"/>
              <p:cNvGrpSpPr/>
              <p:nvPr/>
            </p:nvGrpSpPr>
            <p:grpSpPr>
              <a:xfrm flipH="1">
                <a:off x="7734309" y="2063282"/>
                <a:ext cx="273693" cy="620095"/>
                <a:chOff x="8031573" y="2063282"/>
                <a:chExt cx="273693" cy="620095"/>
              </a:xfrm>
            </p:grpSpPr>
            <p:sp>
              <p:nvSpPr>
                <p:cNvPr id="5788" name="Google Shape;5788;p5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792" name="Google Shape;5792;p52"/>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2"/>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4" name="Google Shape;5794;p52"/>
          <p:cNvGrpSpPr/>
          <p:nvPr/>
        </p:nvGrpSpPr>
        <p:grpSpPr>
          <a:xfrm>
            <a:off x="7836913" y="2916765"/>
            <a:ext cx="602567" cy="601884"/>
            <a:chOff x="1186975" y="238125"/>
            <a:chExt cx="5244275" cy="5238325"/>
          </a:xfrm>
        </p:grpSpPr>
        <p:sp>
          <p:nvSpPr>
            <p:cNvPr id="5795" name="Google Shape;5795;p5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2"/>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2"/>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2"/>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52"/>
          <p:cNvGrpSpPr/>
          <p:nvPr/>
        </p:nvGrpSpPr>
        <p:grpSpPr>
          <a:xfrm>
            <a:off x="3279650" y="2056249"/>
            <a:ext cx="651848" cy="687338"/>
            <a:chOff x="3400515" y="2056248"/>
            <a:chExt cx="698134" cy="735987"/>
          </a:xfrm>
        </p:grpSpPr>
        <p:grpSp>
          <p:nvGrpSpPr>
            <p:cNvPr id="5800" name="Google Shape;5800;p52"/>
            <p:cNvGrpSpPr/>
            <p:nvPr/>
          </p:nvGrpSpPr>
          <p:grpSpPr>
            <a:xfrm>
              <a:off x="3400515" y="2283913"/>
              <a:ext cx="312919" cy="219900"/>
              <a:chOff x="3400515" y="2283913"/>
              <a:chExt cx="312919" cy="219900"/>
            </a:xfrm>
          </p:grpSpPr>
          <p:sp>
            <p:nvSpPr>
              <p:cNvPr id="5801" name="Google Shape;5801;p52"/>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02" name="Google Shape;5802;p52"/>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803" name="Google Shape;5803;p52"/>
            <p:cNvGrpSpPr/>
            <p:nvPr/>
          </p:nvGrpSpPr>
          <p:grpSpPr>
            <a:xfrm>
              <a:off x="3547823" y="2461089"/>
              <a:ext cx="219900" cy="331146"/>
              <a:chOff x="3547823" y="2461089"/>
              <a:chExt cx="219900" cy="331146"/>
            </a:xfrm>
          </p:grpSpPr>
          <p:sp>
            <p:nvSpPr>
              <p:cNvPr id="5804" name="Google Shape;5804;p52"/>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05" name="Google Shape;5805;p52"/>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806" name="Google Shape;5806;p52"/>
            <p:cNvGrpSpPr/>
            <p:nvPr/>
          </p:nvGrpSpPr>
          <p:grpSpPr>
            <a:xfrm>
              <a:off x="3734138" y="2461089"/>
              <a:ext cx="219900" cy="331146"/>
              <a:chOff x="3734138" y="2461089"/>
              <a:chExt cx="219900" cy="331146"/>
            </a:xfrm>
          </p:grpSpPr>
          <p:sp>
            <p:nvSpPr>
              <p:cNvPr id="5807" name="Google Shape;5807;p52"/>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08" name="Google Shape;5808;p52"/>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809" name="Google Shape;5809;p52"/>
            <p:cNvGrpSpPr/>
            <p:nvPr/>
          </p:nvGrpSpPr>
          <p:grpSpPr>
            <a:xfrm>
              <a:off x="3787560" y="2281742"/>
              <a:ext cx="311089" cy="219900"/>
              <a:chOff x="3787560" y="2281742"/>
              <a:chExt cx="311089" cy="219900"/>
            </a:xfrm>
          </p:grpSpPr>
          <p:sp>
            <p:nvSpPr>
              <p:cNvPr id="5810" name="Google Shape;5810;p52"/>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11" name="Google Shape;5811;p52"/>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812" name="Google Shape;5812;p52"/>
            <p:cNvGrpSpPr/>
            <p:nvPr/>
          </p:nvGrpSpPr>
          <p:grpSpPr>
            <a:xfrm>
              <a:off x="3637290" y="2056248"/>
              <a:ext cx="219900" cy="330736"/>
              <a:chOff x="3637290" y="2056248"/>
              <a:chExt cx="219900" cy="330736"/>
            </a:xfrm>
          </p:grpSpPr>
          <p:sp>
            <p:nvSpPr>
              <p:cNvPr id="5813" name="Google Shape;5813;p52"/>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814" name="Google Shape;5814;p52"/>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815" name="Google Shape;5815;p52"/>
          <p:cNvGrpSpPr/>
          <p:nvPr/>
        </p:nvGrpSpPr>
        <p:grpSpPr>
          <a:xfrm>
            <a:off x="2571356" y="2926255"/>
            <a:ext cx="1268144" cy="592394"/>
            <a:chOff x="238125" y="1188750"/>
            <a:chExt cx="7140450" cy="3335550"/>
          </a:xfrm>
        </p:grpSpPr>
        <p:sp>
          <p:nvSpPr>
            <p:cNvPr id="5816" name="Google Shape;5816;p5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52"/>
          <p:cNvGrpSpPr/>
          <p:nvPr/>
        </p:nvGrpSpPr>
        <p:grpSpPr>
          <a:xfrm>
            <a:off x="6679257" y="2928410"/>
            <a:ext cx="1053944" cy="590147"/>
            <a:chOff x="238125" y="1335475"/>
            <a:chExt cx="5418735" cy="3034175"/>
          </a:xfrm>
        </p:grpSpPr>
        <p:sp>
          <p:nvSpPr>
            <p:cNvPr id="5822" name="Google Shape;5822;p5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52"/>
          <p:cNvGrpSpPr/>
          <p:nvPr/>
        </p:nvGrpSpPr>
        <p:grpSpPr>
          <a:xfrm>
            <a:off x="4110066" y="3733309"/>
            <a:ext cx="1268207" cy="638939"/>
            <a:chOff x="3967651" y="3645904"/>
            <a:chExt cx="1479304" cy="745292"/>
          </a:xfrm>
        </p:grpSpPr>
        <p:grpSp>
          <p:nvGrpSpPr>
            <p:cNvPr id="5826" name="Google Shape;5826;p52"/>
            <p:cNvGrpSpPr/>
            <p:nvPr/>
          </p:nvGrpSpPr>
          <p:grpSpPr>
            <a:xfrm>
              <a:off x="3967651" y="4009026"/>
              <a:ext cx="1479304" cy="382170"/>
              <a:chOff x="3967651" y="4009026"/>
              <a:chExt cx="1479304" cy="382170"/>
            </a:xfrm>
          </p:grpSpPr>
          <p:grpSp>
            <p:nvGrpSpPr>
              <p:cNvPr id="5827" name="Google Shape;5827;p52"/>
              <p:cNvGrpSpPr/>
              <p:nvPr/>
            </p:nvGrpSpPr>
            <p:grpSpPr>
              <a:xfrm>
                <a:off x="4892216" y="4195630"/>
                <a:ext cx="554739" cy="195566"/>
                <a:chOff x="3604375" y="4892160"/>
                <a:chExt cx="1651500" cy="582215"/>
              </a:xfrm>
            </p:grpSpPr>
            <p:sp>
              <p:nvSpPr>
                <p:cNvPr id="5828" name="Google Shape;5828;p52"/>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2"/>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52"/>
              <p:cNvGrpSpPr/>
              <p:nvPr/>
            </p:nvGrpSpPr>
            <p:grpSpPr>
              <a:xfrm>
                <a:off x="3967651" y="4146303"/>
                <a:ext cx="579402" cy="244893"/>
                <a:chOff x="851875" y="4745310"/>
                <a:chExt cx="1724925" cy="729065"/>
              </a:xfrm>
            </p:grpSpPr>
            <p:sp>
              <p:nvSpPr>
                <p:cNvPr id="5831" name="Google Shape;5831;p52"/>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2"/>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52"/>
              <p:cNvGrpSpPr/>
              <p:nvPr/>
            </p:nvGrpSpPr>
            <p:grpSpPr>
              <a:xfrm>
                <a:off x="4460753" y="4009026"/>
                <a:ext cx="493110" cy="382170"/>
                <a:chOff x="2319875" y="4336625"/>
                <a:chExt cx="1468025" cy="1137750"/>
              </a:xfrm>
            </p:grpSpPr>
            <p:sp>
              <p:nvSpPr>
                <p:cNvPr id="5834" name="Google Shape;5834;p52"/>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2"/>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6" name="Google Shape;5836;p52"/>
            <p:cNvGrpSpPr/>
            <p:nvPr/>
          </p:nvGrpSpPr>
          <p:grpSpPr>
            <a:xfrm>
              <a:off x="4479443" y="3645904"/>
              <a:ext cx="455965" cy="388789"/>
              <a:chOff x="2957425" y="238100"/>
              <a:chExt cx="1910200" cy="1628775"/>
            </a:xfrm>
          </p:grpSpPr>
          <p:sp>
            <p:nvSpPr>
              <p:cNvPr id="5837" name="Google Shape;5837;p52"/>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2"/>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2"/>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2"/>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2"/>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2"/>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2"/>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2"/>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2"/>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2"/>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7" name="Google Shape;5847;p52"/>
          <p:cNvGrpSpPr/>
          <p:nvPr/>
        </p:nvGrpSpPr>
        <p:grpSpPr>
          <a:xfrm>
            <a:off x="2496179" y="3734510"/>
            <a:ext cx="1243128" cy="637739"/>
            <a:chOff x="2496310" y="3693351"/>
            <a:chExt cx="1342906" cy="688926"/>
          </a:xfrm>
        </p:grpSpPr>
        <p:grpSp>
          <p:nvGrpSpPr>
            <p:cNvPr id="5848" name="Google Shape;5848;p52"/>
            <p:cNvGrpSpPr/>
            <p:nvPr/>
          </p:nvGrpSpPr>
          <p:grpSpPr>
            <a:xfrm>
              <a:off x="2496310" y="3693351"/>
              <a:ext cx="1342906" cy="688875"/>
              <a:chOff x="2496310" y="3693351"/>
              <a:chExt cx="1342906" cy="688875"/>
            </a:xfrm>
          </p:grpSpPr>
          <p:sp>
            <p:nvSpPr>
              <p:cNvPr id="5849" name="Google Shape;5849;p52"/>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2"/>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2"/>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2"/>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2"/>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2"/>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5" name="Google Shape;5855;p52"/>
              <p:cNvCxnSpPr>
                <a:stCxn id="585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856" name="Google Shape;5856;p52"/>
              <p:cNvCxnSpPr>
                <a:stCxn id="585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857" name="Google Shape;5857;p52"/>
              <p:cNvCxnSpPr>
                <a:stCxn id="585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858" name="Google Shape;5858;p52"/>
              <p:cNvCxnSpPr>
                <a:stCxn id="585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859" name="Google Shape;5859;p52"/>
              <p:cNvCxnSpPr>
                <a:stCxn id="585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860" name="Google Shape;5860;p52"/>
            <p:cNvGrpSpPr/>
            <p:nvPr/>
          </p:nvGrpSpPr>
          <p:grpSpPr>
            <a:xfrm>
              <a:off x="2675275" y="3930557"/>
              <a:ext cx="1003306" cy="451719"/>
              <a:chOff x="2675275" y="4174282"/>
              <a:chExt cx="1003306" cy="451719"/>
            </a:xfrm>
          </p:grpSpPr>
          <p:sp>
            <p:nvSpPr>
              <p:cNvPr id="5861" name="Google Shape;5861;p52"/>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2"/>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2"/>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64" name="Google Shape;5864;p52"/>
          <p:cNvGrpSpPr/>
          <p:nvPr/>
        </p:nvGrpSpPr>
        <p:grpSpPr>
          <a:xfrm>
            <a:off x="1669850" y="1171356"/>
            <a:ext cx="574511" cy="874709"/>
            <a:chOff x="1715404" y="1112080"/>
            <a:chExt cx="642270" cy="977984"/>
          </a:xfrm>
        </p:grpSpPr>
        <p:grpSp>
          <p:nvGrpSpPr>
            <p:cNvPr id="5865" name="Google Shape;5865;p52"/>
            <p:cNvGrpSpPr/>
            <p:nvPr/>
          </p:nvGrpSpPr>
          <p:grpSpPr>
            <a:xfrm>
              <a:off x="1715404" y="1112080"/>
              <a:ext cx="642270" cy="977984"/>
              <a:chOff x="1715404" y="1112080"/>
              <a:chExt cx="642270" cy="977984"/>
            </a:xfrm>
          </p:grpSpPr>
          <p:sp>
            <p:nvSpPr>
              <p:cNvPr id="5866" name="Google Shape;5866;p52"/>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2"/>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8" name="Google Shape;5868;p52"/>
            <p:cNvGrpSpPr/>
            <p:nvPr/>
          </p:nvGrpSpPr>
          <p:grpSpPr>
            <a:xfrm>
              <a:off x="1768927" y="1165603"/>
              <a:ext cx="535225" cy="851367"/>
              <a:chOff x="1768927" y="1165603"/>
              <a:chExt cx="535225" cy="851367"/>
            </a:xfrm>
          </p:grpSpPr>
          <p:sp>
            <p:nvSpPr>
              <p:cNvPr id="5869" name="Google Shape;5869;p52"/>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2"/>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52"/>
            <p:cNvGrpSpPr/>
            <p:nvPr/>
          </p:nvGrpSpPr>
          <p:grpSpPr>
            <a:xfrm>
              <a:off x="1822449" y="1219125"/>
              <a:ext cx="428180" cy="718859"/>
              <a:chOff x="1822449" y="1219125"/>
              <a:chExt cx="428180" cy="718859"/>
            </a:xfrm>
          </p:grpSpPr>
          <p:sp>
            <p:nvSpPr>
              <p:cNvPr id="5872" name="Google Shape;5872;p52"/>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2"/>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52"/>
            <p:cNvGrpSpPr/>
            <p:nvPr/>
          </p:nvGrpSpPr>
          <p:grpSpPr>
            <a:xfrm>
              <a:off x="1875972" y="1272648"/>
              <a:ext cx="321135" cy="586939"/>
              <a:chOff x="1875972" y="1272648"/>
              <a:chExt cx="321135" cy="586939"/>
            </a:xfrm>
          </p:grpSpPr>
          <p:sp>
            <p:nvSpPr>
              <p:cNvPr id="5875" name="Google Shape;5875;p52"/>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2"/>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7" name="Google Shape;5877;p52"/>
          <p:cNvGrpSpPr/>
          <p:nvPr/>
        </p:nvGrpSpPr>
        <p:grpSpPr>
          <a:xfrm>
            <a:off x="7777011" y="3728078"/>
            <a:ext cx="293855" cy="644170"/>
            <a:chOff x="241025" y="3151575"/>
            <a:chExt cx="293855" cy="644170"/>
          </a:xfrm>
        </p:grpSpPr>
        <p:sp>
          <p:nvSpPr>
            <p:cNvPr id="5878" name="Google Shape;5878;p52"/>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2"/>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52"/>
          <p:cNvGrpSpPr/>
          <p:nvPr/>
        </p:nvGrpSpPr>
        <p:grpSpPr>
          <a:xfrm>
            <a:off x="724994" y="2928078"/>
            <a:ext cx="1779649" cy="591620"/>
            <a:chOff x="246070" y="1983375"/>
            <a:chExt cx="1855347" cy="616849"/>
          </a:xfrm>
        </p:grpSpPr>
        <p:sp>
          <p:nvSpPr>
            <p:cNvPr id="5881" name="Google Shape;5881;p52"/>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2"/>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2"/>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2"/>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2"/>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2"/>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2"/>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2"/>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2"/>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2"/>
          <p:cNvGrpSpPr/>
          <p:nvPr/>
        </p:nvGrpSpPr>
        <p:grpSpPr>
          <a:xfrm>
            <a:off x="2335861" y="1171356"/>
            <a:ext cx="711055" cy="745993"/>
            <a:chOff x="2496269" y="1171698"/>
            <a:chExt cx="761953" cy="799392"/>
          </a:xfrm>
        </p:grpSpPr>
        <p:grpSp>
          <p:nvGrpSpPr>
            <p:cNvPr id="5891" name="Google Shape;5891;p52"/>
            <p:cNvGrpSpPr/>
            <p:nvPr/>
          </p:nvGrpSpPr>
          <p:grpSpPr>
            <a:xfrm>
              <a:off x="2496269" y="1171698"/>
              <a:ext cx="761953" cy="723022"/>
              <a:chOff x="2496269" y="1171698"/>
              <a:chExt cx="761953" cy="723022"/>
            </a:xfrm>
          </p:grpSpPr>
          <p:sp>
            <p:nvSpPr>
              <p:cNvPr id="5892" name="Google Shape;5892;p52"/>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2"/>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4" name="Google Shape;5894;p52"/>
              <p:cNvGrpSpPr/>
              <p:nvPr/>
            </p:nvGrpSpPr>
            <p:grpSpPr>
              <a:xfrm>
                <a:off x="2496269" y="1171698"/>
                <a:ext cx="761953" cy="723022"/>
                <a:chOff x="2496269" y="1120652"/>
                <a:chExt cx="761953" cy="723022"/>
              </a:xfrm>
            </p:grpSpPr>
            <p:grpSp>
              <p:nvGrpSpPr>
                <p:cNvPr id="5895" name="Google Shape;5895;p52"/>
                <p:cNvGrpSpPr/>
                <p:nvPr/>
              </p:nvGrpSpPr>
              <p:grpSpPr>
                <a:xfrm>
                  <a:off x="2496269" y="1120652"/>
                  <a:ext cx="761953" cy="723022"/>
                  <a:chOff x="2496269" y="1120652"/>
                  <a:chExt cx="761953" cy="723022"/>
                </a:xfrm>
              </p:grpSpPr>
              <p:grpSp>
                <p:nvGrpSpPr>
                  <p:cNvPr id="5896" name="Google Shape;5896;p52"/>
                  <p:cNvGrpSpPr/>
                  <p:nvPr/>
                </p:nvGrpSpPr>
                <p:grpSpPr>
                  <a:xfrm>
                    <a:off x="2496269" y="1304589"/>
                    <a:ext cx="407089" cy="305057"/>
                    <a:chOff x="2496269" y="1304589"/>
                    <a:chExt cx="407089" cy="305057"/>
                  </a:xfrm>
                </p:grpSpPr>
                <p:sp>
                  <p:nvSpPr>
                    <p:cNvPr id="5897" name="Google Shape;5897;p52"/>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2"/>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52"/>
                  <p:cNvGrpSpPr/>
                  <p:nvPr/>
                </p:nvGrpSpPr>
                <p:grpSpPr>
                  <a:xfrm>
                    <a:off x="2586468" y="1493376"/>
                    <a:ext cx="358850" cy="349656"/>
                    <a:chOff x="2586468" y="1493376"/>
                    <a:chExt cx="358850" cy="349656"/>
                  </a:xfrm>
                </p:grpSpPr>
                <p:sp>
                  <p:nvSpPr>
                    <p:cNvPr id="5900" name="Google Shape;5900;p52"/>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2"/>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52"/>
                  <p:cNvGrpSpPr/>
                  <p:nvPr/>
                </p:nvGrpSpPr>
                <p:grpSpPr>
                  <a:xfrm>
                    <a:off x="2807939" y="1494024"/>
                    <a:ext cx="358857" cy="349650"/>
                    <a:chOff x="2807939" y="1494024"/>
                    <a:chExt cx="358857" cy="349650"/>
                  </a:xfrm>
                </p:grpSpPr>
                <p:sp>
                  <p:nvSpPr>
                    <p:cNvPr id="5903" name="Google Shape;5903;p52"/>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2"/>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52"/>
                  <p:cNvGrpSpPr/>
                  <p:nvPr/>
                </p:nvGrpSpPr>
                <p:grpSpPr>
                  <a:xfrm>
                    <a:off x="2851133" y="1305635"/>
                    <a:ext cx="407089" cy="305057"/>
                    <a:chOff x="2851133" y="1305635"/>
                    <a:chExt cx="407089" cy="305057"/>
                  </a:xfrm>
                </p:grpSpPr>
                <p:sp>
                  <p:nvSpPr>
                    <p:cNvPr id="5906" name="Google Shape;5906;p52"/>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2"/>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52"/>
                  <p:cNvGrpSpPr/>
                  <p:nvPr/>
                </p:nvGrpSpPr>
                <p:grpSpPr>
                  <a:xfrm>
                    <a:off x="2727495" y="1120652"/>
                    <a:ext cx="300271" cy="396358"/>
                    <a:chOff x="2727495" y="1120652"/>
                    <a:chExt cx="300271" cy="396358"/>
                  </a:xfrm>
                </p:grpSpPr>
                <p:sp>
                  <p:nvSpPr>
                    <p:cNvPr id="5909" name="Google Shape;5909;p52"/>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2"/>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11" name="Google Shape;5911;p52"/>
                <p:cNvGrpSpPr/>
                <p:nvPr/>
              </p:nvGrpSpPr>
              <p:grpSpPr>
                <a:xfrm>
                  <a:off x="2722305" y="1350460"/>
                  <a:ext cx="308357" cy="308344"/>
                  <a:chOff x="2722305" y="1350460"/>
                  <a:chExt cx="308357" cy="308344"/>
                </a:xfrm>
              </p:grpSpPr>
              <p:sp>
                <p:nvSpPr>
                  <p:cNvPr id="5912" name="Google Shape;5912;p52"/>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3" name="Google Shape;5913;p52"/>
                  <p:cNvGrpSpPr/>
                  <p:nvPr/>
                </p:nvGrpSpPr>
                <p:grpSpPr>
                  <a:xfrm>
                    <a:off x="2725064" y="1364529"/>
                    <a:ext cx="297954" cy="280182"/>
                    <a:chOff x="2725064" y="1364529"/>
                    <a:chExt cx="297954" cy="280182"/>
                  </a:xfrm>
                </p:grpSpPr>
                <p:sp>
                  <p:nvSpPr>
                    <p:cNvPr id="5914" name="Google Shape;5914;p52"/>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2"/>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2"/>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2"/>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2"/>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919" name="Google Shape;5919;p52"/>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2"/>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2"/>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2"/>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2"/>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52"/>
          <p:cNvGrpSpPr/>
          <p:nvPr/>
        </p:nvGrpSpPr>
        <p:grpSpPr>
          <a:xfrm>
            <a:off x="3924561" y="2927462"/>
            <a:ext cx="1569144" cy="591015"/>
            <a:chOff x="3820100" y="3023049"/>
            <a:chExt cx="1303926" cy="491162"/>
          </a:xfrm>
        </p:grpSpPr>
        <p:grpSp>
          <p:nvGrpSpPr>
            <p:cNvPr id="5925" name="Google Shape;5925;p52"/>
            <p:cNvGrpSpPr/>
            <p:nvPr/>
          </p:nvGrpSpPr>
          <p:grpSpPr>
            <a:xfrm>
              <a:off x="3820100" y="3023072"/>
              <a:ext cx="1303926" cy="491139"/>
              <a:chOff x="3820100" y="3023072"/>
              <a:chExt cx="1303926" cy="491139"/>
            </a:xfrm>
          </p:grpSpPr>
          <p:sp>
            <p:nvSpPr>
              <p:cNvPr id="5926" name="Google Shape;5926;p52"/>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2"/>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52"/>
            <p:cNvGrpSpPr/>
            <p:nvPr/>
          </p:nvGrpSpPr>
          <p:grpSpPr>
            <a:xfrm>
              <a:off x="4132439" y="3023645"/>
              <a:ext cx="393633" cy="177096"/>
              <a:chOff x="4132439" y="3023645"/>
              <a:chExt cx="393633" cy="177096"/>
            </a:xfrm>
          </p:grpSpPr>
          <p:sp>
            <p:nvSpPr>
              <p:cNvPr id="5929" name="Google Shape;5929;p52"/>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2"/>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52"/>
            <p:cNvGrpSpPr/>
            <p:nvPr/>
          </p:nvGrpSpPr>
          <p:grpSpPr>
            <a:xfrm>
              <a:off x="3921811" y="3023049"/>
              <a:ext cx="1002397" cy="388943"/>
              <a:chOff x="3921811" y="3023049"/>
              <a:chExt cx="1002397" cy="388943"/>
            </a:xfrm>
          </p:grpSpPr>
          <p:sp>
            <p:nvSpPr>
              <p:cNvPr id="5932" name="Google Shape;5932;p52"/>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2"/>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52"/>
            <p:cNvGrpSpPr/>
            <p:nvPr/>
          </p:nvGrpSpPr>
          <p:grpSpPr>
            <a:xfrm>
              <a:off x="4023645" y="3023049"/>
              <a:ext cx="683032" cy="286722"/>
              <a:chOff x="4023645" y="3023049"/>
              <a:chExt cx="683032" cy="286722"/>
            </a:xfrm>
          </p:grpSpPr>
          <p:sp>
            <p:nvSpPr>
              <p:cNvPr id="5935" name="Google Shape;5935;p52"/>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2"/>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7" name="Google Shape;5937;p52"/>
          <p:cNvGrpSpPr/>
          <p:nvPr/>
        </p:nvGrpSpPr>
        <p:grpSpPr>
          <a:xfrm>
            <a:off x="1556683" y="2054307"/>
            <a:ext cx="713522" cy="688025"/>
            <a:chOff x="1706078" y="2092648"/>
            <a:chExt cx="660913" cy="637296"/>
          </a:xfrm>
        </p:grpSpPr>
        <p:sp>
          <p:nvSpPr>
            <p:cNvPr id="5938" name="Google Shape;5938;p52"/>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9" name="Google Shape;5939;p52"/>
            <p:cNvGrpSpPr/>
            <p:nvPr/>
          </p:nvGrpSpPr>
          <p:grpSpPr>
            <a:xfrm>
              <a:off x="1706078" y="2092648"/>
              <a:ext cx="660913" cy="575241"/>
              <a:chOff x="1706078" y="2092648"/>
              <a:chExt cx="660913" cy="575241"/>
            </a:xfrm>
          </p:grpSpPr>
          <p:sp>
            <p:nvSpPr>
              <p:cNvPr id="5940" name="Google Shape;5940;p52"/>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2"/>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2"/>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43" name="Google Shape;5943;p52"/>
          <p:cNvGrpSpPr/>
          <p:nvPr/>
        </p:nvGrpSpPr>
        <p:grpSpPr>
          <a:xfrm>
            <a:off x="6318542" y="1171856"/>
            <a:ext cx="1317459" cy="684168"/>
            <a:chOff x="238125" y="999450"/>
            <a:chExt cx="7140700" cy="3708225"/>
          </a:xfrm>
        </p:grpSpPr>
        <p:sp>
          <p:nvSpPr>
            <p:cNvPr id="5944" name="Google Shape;5944;p52"/>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2"/>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6"/>
          <p:cNvSpPr/>
          <p:nvPr/>
        </p:nvSpPr>
        <p:spPr>
          <a:xfrm>
            <a:off x="-691650" y="3379624"/>
            <a:ext cx="3680594" cy="1935281"/>
          </a:xfrm>
          <a:custGeom>
            <a:rect b="b" l="l" r="r" t="t"/>
            <a:pathLst>
              <a:path extrusionOk="0" h="42899" w="81587">
                <a:moveTo>
                  <a:pt x="8491" y="0"/>
                </a:moveTo>
                <a:cubicBezTo>
                  <a:pt x="8327" y="0"/>
                  <a:pt x="8162" y="5"/>
                  <a:pt x="7997" y="14"/>
                </a:cubicBezTo>
                <a:cubicBezTo>
                  <a:pt x="3515" y="273"/>
                  <a:pt x="0" y="3992"/>
                  <a:pt x="0" y="8488"/>
                </a:cubicBezTo>
                <a:lnTo>
                  <a:pt x="0" y="42899"/>
                </a:lnTo>
                <a:lnTo>
                  <a:pt x="76396" y="42899"/>
                </a:lnTo>
                <a:cubicBezTo>
                  <a:pt x="79271" y="42899"/>
                  <a:pt x="81586" y="40569"/>
                  <a:pt x="81586" y="37708"/>
                </a:cubicBezTo>
                <a:cubicBezTo>
                  <a:pt x="81586" y="34834"/>
                  <a:pt x="79257" y="32518"/>
                  <a:pt x="76396" y="32518"/>
                </a:cubicBezTo>
                <a:cubicBezTo>
                  <a:pt x="76287" y="32518"/>
                  <a:pt x="76178" y="32518"/>
                  <a:pt x="76083" y="32532"/>
                </a:cubicBezTo>
                <a:cubicBezTo>
                  <a:pt x="75252" y="29753"/>
                  <a:pt x="72922" y="27696"/>
                  <a:pt x="70062" y="27219"/>
                </a:cubicBezTo>
                <a:cubicBezTo>
                  <a:pt x="69355" y="24721"/>
                  <a:pt x="67113" y="23227"/>
                  <a:pt x="64783" y="23227"/>
                </a:cubicBezTo>
                <a:cubicBezTo>
                  <a:pt x="63657" y="23227"/>
                  <a:pt x="62510" y="23576"/>
                  <a:pt x="61507" y="24331"/>
                </a:cubicBezTo>
                <a:cubicBezTo>
                  <a:pt x="61207" y="24127"/>
                  <a:pt x="60894" y="23950"/>
                  <a:pt x="60580" y="23786"/>
                </a:cubicBezTo>
                <a:cubicBezTo>
                  <a:pt x="59327" y="22424"/>
                  <a:pt x="57610" y="21606"/>
                  <a:pt x="55771" y="21484"/>
                </a:cubicBezTo>
                <a:cubicBezTo>
                  <a:pt x="55826" y="21171"/>
                  <a:pt x="55867" y="20857"/>
                  <a:pt x="55894" y="20544"/>
                </a:cubicBezTo>
                <a:cubicBezTo>
                  <a:pt x="55908" y="20380"/>
                  <a:pt x="55908" y="20217"/>
                  <a:pt x="55908" y="20053"/>
                </a:cubicBezTo>
                <a:cubicBezTo>
                  <a:pt x="55908" y="17111"/>
                  <a:pt x="54150" y="14441"/>
                  <a:pt x="51439" y="13283"/>
                </a:cubicBezTo>
                <a:cubicBezTo>
                  <a:pt x="50507" y="12883"/>
                  <a:pt x="49520" y="12687"/>
                  <a:pt x="48540" y="12687"/>
                </a:cubicBezTo>
                <a:cubicBezTo>
                  <a:pt x="46686" y="12687"/>
                  <a:pt x="44856" y="13386"/>
                  <a:pt x="43456" y="14713"/>
                </a:cubicBezTo>
                <a:cubicBezTo>
                  <a:pt x="43211" y="14945"/>
                  <a:pt x="42980" y="15204"/>
                  <a:pt x="42762" y="15476"/>
                </a:cubicBezTo>
                <a:cubicBezTo>
                  <a:pt x="42653" y="15299"/>
                  <a:pt x="42530" y="15122"/>
                  <a:pt x="42408" y="14959"/>
                </a:cubicBezTo>
                <a:cubicBezTo>
                  <a:pt x="41726" y="14059"/>
                  <a:pt x="40827" y="13365"/>
                  <a:pt x="39792" y="12942"/>
                </a:cubicBezTo>
                <a:cubicBezTo>
                  <a:pt x="39288" y="12724"/>
                  <a:pt x="38743" y="12588"/>
                  <a:pt x="38198" y="12520"/>
                </a:cubicBezTo>
                <a:cubicBezTo>
                  <a:pt x="37914" y="12481"/>
                  <a:pt x="37629" y="12461"/>
                  <a:pt x="37346" y="12461"/>
                </a:cubicBezTo>
                <a:cubicBezTo>
                  <a:pt x="36458" y="12461"/>
                  <a:pt x="35581" y="12653"/>
                  <a:pt x="34765" y="13024"/>
                </a:cubicBezTo>
                <a:cubicBezTo>
                  <a:pt x="34397" y="12697"/>
                  <a:pt x="33989" y="12398"/>
                  <a:pt x="33580" y="12139"/>
                </a:cubicBezTo>
                <a:cubicBezTo>
                  <a:pt x="33171" y="11907"/>
                  <a:pt x="32749" y="11689"/>
                  <a:pt x="32313" y="11512"/>
                </a:cubicBezTo>
                <a:cubicBezTo>
                  <a:pt x="31278" y="11099"/>
                  <a:pt x="30186" y="10895"/>
                  <a:pt x="29099" y="10895"/>
                </a:cubicBezTo>
                <a:cubicBezTo>
                  <a:pt x="27424" y="10895"/>
                  <a:pt x="25759" y="11379"/>
                  <a:pt x="24330" y="12329"/>
                </a:cubicBezTo>
                <a:cubicBezTo>
                  <a:pt x="24289" y="9428"/>
                  <a:pt x="21933" y="7085"/>
                  <a:pt x="19031" y="7085"/>
                </a:cubicBezTo>
                <a:cubicBezTo>
                  <a:pt x="18295" y="7085"/>
                  <a:pt x="17573" y="7235"/>
                  <a:pt x="16906" y="7521"/>
                </a:cubicBezTo>
                <a:cubicBezTo>
                  <a:pt x="16420" y="3217"/>
                  <a:pt x="12776" y="0"/>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flipH="1" rot="10800000">
            <a:off x="8090500" y="-312975"/>
            <a:ext cx="2214075" cy="1434325"/>
          </a:xfrm>
          <a:custGeom>
            <a:rect b="b" l="l" r="r" t="t"/>
            <a:pathLst>
              <a:path extrusionOk="0" h="57373" w="88563">
                <a:moveTo>
                  <a:pt x="77406" y="1"/>
                </a:moveTo>
                <a:cubicBezTo>
                  <a:pt x="73923" y="1"/>
                  <a:pt x="70569" y="1636"/>
                  <a:pt x="68428" y="4533"/>
                </a:cubicBezTo>
                <a:cubicBezTo>
                  <a:pt x="66354" y="2849"/>
                  <a:pt x="63871" y="2037"/>
                  <a:pt x="61410" y="2037"/>
                </a:cubicBezTo>
                <a:cubicBezTo>
                  <a:pt x="57939" y="2037"/>
                  <a:pt x="54510" y="3652"/>
                  <a:pt x="52326" y="6713"/>
                </a:cubicBezTo>
                <a:cubicBezTo>
                  <a:pt x="50354" y="3053"/>
                  <a:pt x="46550" y="846"/>
                  <a:pt x="42494" y="846"/>
                </a:cubicBezTo>
                <a:cubicBezTo>
                  <a:pt x="41870" y="846"/>
                  <a:pt x="41240" y="898"/>
                  <a:pt x="40610" y="1005"/>
                </a:cubicBezTo>
                <a:cubicBezTo>
                  <a:pt x="35883" y="1822"/>
                  <a:pt x="32205" y="5555"/>
                  <a:pt x="31469" y="10296"/>
                </a:cubicBezTo>
                <a:cubicBezTo>
                  <a:pt x="29397" y="8536"/>
                  <a:pt x="26838" y="7653"/>
                  <a:pt x="24274" y="7653"/>
                </a:cubicBezTo>
                <a:cubicBezTo>
                  <a:pt x="21817" y="7653"/>
                  <a:pt x="19356" y="8464"/>
                  <a:pt x="17315" y="10091"/>
                </a:cubicBezTo>
                <a:cubicBezTo>
                  <a:pt x="13160" y="13415"/>
                  <a:pt x="11921" y="19218"/>
                  <a:pt x="14373" y="23945"/>
                </a:cubicBezTo>
                <a:cubicBezTo>
                  <a:pt x="10504" y="26302"/>
                  <a:pt x="8447" y="30770"/>
                  <a:pt x="9183" y="35252"/>
                </a:cubicBezTo>
                <a:cubicBezTo>
                  <a:pt x="3883" y="36206"/>
                  <a:pt x="28" y="40810"/>
                  <a:pt x="15" y="46205"/>
                </a:cubicBezTo>
                <a:cubicBezTo>
                  <a:pt x="1" y="51586"/>
                  <a:pt x="3829" y="56204"/>
                  <a:pt x="9128" y="57198"/>
                </a:cubicBezTo>
                <a:lnTo>
                  <a:pt x="9155" y="57198"/>
                </a:lnTo>
                <a:cubicBezTo>
                  <a:pt x="9817" y="57315"/>
                  <a:pt x="10485" y="57373"/>
                  <a:pt x="11154" y="57373"/>
                </a:cubicBezTo>
                <a:cubicBezTo>
                  <a:pt x="11739" y="57373"/>
                  <a:pt x="12323" y="57328"/>
                  <a:pt x="12902" y="57239"/>
                </a:cubicBezTo>
                <a:cubicBezTo>
                  <a:pt x="16726" y="57262"/>
                  <a:pt x="23112" y="57271"/>
                  <a:pt x="30601" y="57271"/>
                </a:cubicBezTo>
                <a:cubicBezTo>
                  <a:pt x="54137" y="57271"/>
                  <a:pt x="88562" y="57185"/>
                  <a:pt x="88562" y="57185"/>
                </a:cubicBezTo>
                <a:lnTo>
                  <a:pt x="88562" y="10377"/>
                </a:lnTo>
                <a:lnTo>
                  <a:pt x="88535" y="10377"/>
                </a:lnTo>
                <a:cubicBezTo>
                  <a:pt x="88208" y="5718"/>
                  <a:pt x="85007" y="1740"/>
                  <a:pt x="80525" y="446"/>
                </a:cubicBezTo>
                <a:cubicBezTo>
                  <a:pt x="79493" y="146"/>
                  <a:pt x="78444" y="1"/>
                  <a:pt x="77406" y="1"/>
                </a:cubicBezTo>
                <a:close/>
              </a:path>
            </a:pathLst>
          </a:custGeom>
          <a:solidFill>
            <a:schemeClr val="accent1"/>
          </a:solidFill>
          <a:ln cap="flat" cmpd="sng" w="9525">
            <a:solidFill>
              <a:srgbClr val="FF90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04" name="Google Shape;204;p26"/>
          <p:cNvSpPr txBox="1"/>
          <p:nvPr>
            <p:ph idx="3" type="ctrTitle"/>
          </p:nvPr>
        </p:nvSpPr>
        <p:spPr>
          <a:xfrm>
            <a:off x="2199427" y="3354287"/>
            <a:ext cx="2251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OUR PROCESS</a:t>
            </a:r>
            <a:endParaRPr/>
          </a:p>
        </p:txBody>
      </p:sp>
      <p:sp>
        <p:nvSpPr>
          <p:cNvPr id="205" name="Google Shape;205;p26"/>
          <p:cNvSpPr txBox="1"/>
          <p:nvPr>
            <p:ph type="ctrTitle"/>
          </p:nvPr>
        </p:nvSpPr>
        <p:spPr>
          <a:xfrm>
            <a:off x="1029526" y="1743250"/>
            <a:ext cx="3028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&amp; SOLUTION</a:t>
            </a:r>
            <a:endParaRPr/>
          </a:p>
        </p:txBody>
      </p:sp>
      <p:sp>
        <p:nvSpPr>
          <p:cNvPr id="206" name="Google Shape;206;p26"/>
          <p:cNvSpPr txBox="1"/>
          <p:nvPr>
            <p:ph idx="1" type="subTitle"/>
          </p:nvPr>
        </p:nvSpPr>
        <p:spPr>
          <a:xfrm>
            <a:off x="1029526" y="2152575"/>
            <a:ext cx="24282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207" name="Google Shape;207;p26"/>
          <p:cNvSpPr txBox="1"/>
          <p:nvPr>
            <p:ph idx="2" type="title"/>
          </p:nvPr>
        </p:nvSpPr>
        <p:spPr>
          <a:xfrm>
            <a:off x="1029532" y="1292393"/>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08" name="Google Shape;208;p26"/>
          <p:cNvSpPr txBox="1"/>
          <p:nvPr>
            <p:ph idx="4" type="subTitle"/>
          </p:nvPr>
        </p:nvSpPr>
        <p:spPr>
          <a:xfrm>
            <a:off x="2023027" y="3766755"/>
            <a:ext cx="24282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you could describe the topic of the section</a:t>
            </a:r>
            <a:endParaRPr/>
          </a:p>
        </p:txBody>
      </p:sp>
      <p:sp>
        <p:nvSpPr>
          <p:cNvPr id="209" name="Google Shape;209;p26"/>
          <p:cNvSpPr txBox="1"/>
          <p:nvPr>
            <p:ph idx="5" type="title"/>
          </p:nvPr>
        </p:nvSpPr>
        <p:spPr>
          <a:xfrm>
            <a:off x="2697427" y="2899055"/>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210" name="Google Shape;210;p26"/>
          <p:cNvSpPr txBox="1"/>
          <p:nvPr>
            <p:ph idx="6" type="ctrTitle"/>
          </p:nvPr>
        </p:nvSpPr>
        <p:spPr>
          <a:xfrm>
            <a:off x="618825" y="411675"/>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11" name="Google Shape;211;p26"/>
          <p:cNvSpPr txBox="1"/>
          <p:nvPr>
            <p:ph idx="7" type="ctrTitle"/>
          </p:nvPr>
        </p:nvSpPr>
        <p:spPr>
          <a:xfrm>
            <a:off x="4571997" y="1743250"/>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212" name="Google Shape;212;p26"/>
          <p:cNvSpPr txBox="1"/>
          <p:nvPr>
            <p:ph idx="8" type="subTitle"/>
          </p:nvPr>
        </p:nvSpPr>
        <p:spPr>
          <a:xfrm>
            <a:off x="4572001" y="2152575"/>
            <a:ext cx="24282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213" name="Google Shape;213;p26"/>
          <p:cNvSpPr txBox="1"/>
          <p:nvPr>
            <p:ph idx="9" type="title"/>
          </p:nvPr>
        </p:nvSpPr>
        <p:spPr>
          <a:xfrm>
            <a:off x="4572007" y="1292393"/>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14" name="Google Shape;214;p26"/>
          <p:cNvSpPr txBox="1"/>
          <p:nvPr>
            <p:ph idx="13" type="ctrTitle"/>
          </p:nvPr>
        </p:nvSpPr>
        <p:spPr>
          <a:xfrm>
            <a:off x="5889577" y="3354287"/>
            <a:ext cx="2251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OUR CONSULTANTS</a:t>
            </a:r>
            <a:endParaRPr/>
          </a:p>
        </p:txBody>
      </p:sp>
      <p:sp>
        <p:nvSpPr>
          <p:cNvPr id="215" name="Google Shape;215;p26"/>
          <p:cNvSpPr txBox="1"/>
          <p:nvPr>
            <p:ph idx="14" type="subTitle"/>
          </p:nvPr>
        </p:nvSpPr>
        <p:spPr>
          <a:xfrm>
            <a:off x="5713177" y="3766755"/>
            <a:ext cx="24282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you could describe the topic of the section</a:t>
            </a:r>
            <a:endParaRPr/>
          </a:p>
        </p:txBody>
      </p:sp>
      <p:sp>
        <p:nvSpPr>
          <p:cNvPr id="216" name="Google Shape;216;p26"/>
          <p:cNvSpPr txBox="1"/>
          <p:nvPr>
            <p:ph idx="15" type="title"/>
          </p:nvPr>
        </p:nvSpPr>
        <p:spPr>
          <a:xfrm>
            <a:off x="6387577" y="2899055"/>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6" name="Shape 5956"/>
        <p:cNvGrpSpPr/>
        <p:nvPr/>
      </p:nvGrpSpPr>
      <p:grpSpPr>
        <a:xfrm>
          <a:off x="0" y="0"/>
          <a:ext cx="0" cy="0"/>
          <a:chOff x="0" y="0"/>
          <a:chExt cx="0" cy="0"/>
        </a:xfrm>
      </p:grpSpPr>
      <p:grpSp>
        <p:nvGrpSpPr>
          <p:cNvPr id="5957" name="Google Shape;5957;p53"/>
          <p:cNvGrpSpPr/>
          <p:nvPr/>
        </p:nvGrpSpPr>
        <p:grpSpPr>
          <a:xfrm>
            <a:off x="729238" y="1179665"/>
            <a:ext cx="1636117" cy="1526144"/>
            <a:chOff x="729238" y="1179665"/>
            <a:chExt cx="1636117" cy="1526144"/>
          </a:xfrm>
        </p:grpSpPr>
        <p:grpSp>
          <p:nvGrpSpPr>
            <p:cNvPr id="5958" name="Google Shape;5958;p53"/>
            <p:cNvGrpSpPr/>
            <p:nvPr/>
          </p:nvGrpSpPr>
          <p:grpSpPr>
            <a:xfrm>
              <a:off x="729238" y="1179665"/>
              <a:ext cx="80700" cy="1526144"/>
              <a:chOff x="729238" y="1179665"/>
              <a:chExt cx="80700" cy="1526144"/>
            </a:xfrm>
          </p:grpSpPr>
          <p:sp>
            <p:nvSpPr>
              <p:cNvPr id="5959" name="Google Shape;5959;p53"/>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3"/>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3"/>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3"/>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53"/>
            <p:cNvGrpSpPr/>
            <p:nvPr/>
          </p:nvGrpSpPr>
          <p:grpSpPr>
            <a:xfrm>
              <a:off x="903098" y="1179665"/>
              <a:ext cx="80700" cy="1526144"/>
              <a:chOff x="903098" y="1179665"/>
              <a:chExt cx="80700" cy="1526144"/>
            </a:xfrm>
          </p:grpSpPr>
          <p:sp>
            <p:nvSpPr>
              <p:cNvPr id="5970" name="Google Shape;5970;p53"/>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3"/>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3"/>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3"/>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3"/>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3"/>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3"/>
            <p:cNvGrpSpPr/>
            <p:nvPr/>
          </p:nvGrpSpPr>
          <p:grpSpPr>
            <a:xfrm>
              <a:off x="1076958" y="1179665"/>
              <a:ext cx="80700" cy="1526144"/>
              <a:chOff x="1076958" y="1179665"/>
              <a:chExt cx="80700" cy="1526144"/>
            </a:xfrm>
          </p:grpSpPr>
          <p:sp>
            <p:nvSpPr>
              <p:cNvPr id="5981" name="Google Shape;5981;p53"/>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3"/>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3"/>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3"/>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3"/>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3"/>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3"/>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53"/>
            <p:cNvGrpSpPr/>
            <p:nvPr/>
          </p:nvGrpSpPr>
          <p:grpSpPr>
            <a:xfrm>
              <a:off x="1247707" y="1179665"/>
              <a:ext cx="80700" cy="1526144"/>
              <a:chOff x="1247707" y="1179665"/>
              <a:chExt cx="80700" cy="1526144"/>
            </a:xfrm>
          </p:grpSpPr>
          <p:sp>
            <p:nvSpPr>
              <p:cNvPr id="5992" name="Google Shape;5992;p53"/>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3"/>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3"/>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53"/>
            <p:cNvGrpSpPr/>
            <p:nvPr/>
          </p:nvGrpSpPr>
          <p:grpSpPr>
            <a:xfrm>
              <a:off x="1421567" y="1179665"/>
              <a:ext cx="80700" cy="1526144"/>
              <a:chOff x="1421567" y="1179665"/>
              <a:chExt cx="80700" cy="1526144"/>
            </a:xfrm>
          </p:grpSpPr>
          <p:sp>
            <p:nvSpPr>
              <p:cNvPr id="6003" name="Google Shape;6003;p53"/>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3"/>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3"/>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3"/>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3"/>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3"/>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3"/>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3"/>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53"/>
            <p:cNvGrpSpPr/>
            <p:nvPr/>
          </p:nvGrpSpPr>
          <p:grpSpPr>
            <a:xfrm>
              <a:off x="1592327" y="1179665"/>
              <a:ext cx="80700" cy="1526144"/>
              <a:chOff x="1592327" y="1179665"/>
              <a:chExt cx="80700" cy="1526144"/>
            </a:xfrm>
          </p:grpSpPr>
          <p:sp>
            <p:nvSpPr>
              <p:cNvPr id="6014" name="Google Shape;6014;p53"/>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3"/>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3"/>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3"/>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3"/>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3"/>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53"/>
            <p:cNvGrpSpPr/>
            <p:nvPr/>
          </p:nvGrpSpPr>
          <p:grpSpPr>
            <a:xfrm>
              <a:off x="1766187" y="1179665"/>
              <a:ext cx="80700" cy="1526144"/>
              <a:chOff x="1766187" y="1179665"/>
              <a:chExt cx="80700" cy="1526144"/>
            </a:xfrm>
          </p:grpSpPr>
          <p:sp>
            <p:nvSpPr>
              <p:cNvPr id="6025" name="Google Shape;6025;p53"/>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3"/>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3"/>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3"/>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3"/>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3"/>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3"/>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3"/>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3"/>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53"/>
            <p:cNvGrpSpPr/>
            <p:nvPr/>
          </p:nvGrpSpPr>
          <p:grpSpPr>
            <a:xfrm>
              <a:off x="1936935" y="1179665"/>
              <a:ext cx="80700" cy="1526144"/>
              <a:chOff x="1936935" y="1179665"/>
              <a:chExt cx="80700" cy="1526144"/>
            </a:xfrm>
          </p:grpSpPr>
          <p:sp>
            <p:nvSpPr>
              <p:cNvPr id="6036" name="Google Shape;6036;p53"/>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3"/>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3"/>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3"/>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3"/>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53"/>
            <p:cNvGrpSpPr/>
            <p:nvPr/>
          </p:nvGrpSpPr>
          <p:grpSpPr>
            <a:xfrm>
              <a:off x="2110795" y="1179665"/>
              <a:ext cx="80700" cy="1526144"/>
              <a:chOff x="2110795" y="1179665"/>
              <a:chExt cx="80700" cy="1526144"/>
            </a:xfrm>
          </p:grpSpPr>
          <p:sp>
            <p:nvSpPr>
              <p:cNvPr id="6047" name="Google Shape;6047;p53"/>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3"/>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3"/>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3"/>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53"/>
            <p:cNvGrpSpPr/>
            <p:nvPr/>
          </p:nvGrpSpPr>
          <p:grpSpPr>
            <a:xfrm>
              <a:off x="2284655" y="1179665"/>
              <a:ext cx="80700" cy="1526144"/>
              <a:chOff x="2284655" y="1179665"/>
              <a:chExt cx="80700" cy="1526144"/>
            </a:xfrm>
          </p:grpSpPr>
          <p:sp>
            <p:nvSpPr>
              <p:cNvPr id="6058" name="Google Shape;6058;p53"/>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3"/>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3"/>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3"/>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3"/>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3"/>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68" name="Google Shape;6068;p53"/>
          <p:cNvGrpSpPr/>
          <p:nvPr/>
        </p:nvGrpSpPr>
        <p:grpSpPr>
          <a:xfrm>
            <a:off x="2623904" y="1198803"/>
            <a:ext cx="1364248" cy="1102133"/>
            <a:chOff x="2623904" y="1198803"/>
            <a:chExt cx="1364248" cy="1102133"/>
          </a:xfrm>
        </p:grpSpPr>
        <p:grpSp>
          <p:nvGrpSpPr>
            <p:cNvPr id="6069" name="Google Shape;6069;p53"/>
            <p:cNvGrpSpPr/>
            <p:nvPr/>
          </p:nvGrpSpPr>
          <p:grpSpPr>
            <a:xfrm>
              <a:off x="2623907" y="1198803"/>
              <a:ext cx="1364245" cy="273000"/>
              <a:chOff x="2623907" y="1198803"/>
              <a:chExt cx="1364245" cy="273000"/>
            </a:xfrm>
          </p:grpSpPr>
          <p:sp>
            <p:nvSpPr>
              <p:cNvPr id="6070" name="Google Shape;6070;p5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3"/>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5" name="Google Shape;6075;p53"/>
            <p:cNvGrpSpPr/>
            <p:nvPr/>
          </p:nvGrpSpPr>
          <p:grpSpPr>
            <a:xfrm>
              <a:off x="2623904" y="1476964"/>
              <a:ext cx="1364245" cy="273000"/>
              <a:chOff x="2623904" y="1476964"/>
              <a:chExt cx="1364245" cy="273000"/>
            </a:xfrm>
          </p:grpSpPr>
          <p:sp>
            <p:nvSpPr>
              <p:cNvPr id="6076" name="Google Shape;6076;p5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3"/>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3"/>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3"/>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53"/>
            <p:cNvGrpSpPr/>
            <p:nvPr/>
          </p:nvGrpSpPr>
          <p:grpSpPr>
            <a:xfrm>
              <a:off x="2623907" y="1749775"/>
              <a:ext cx="1364245" cy="273000"/>
              <a:chOff x="2623907" y="1749775"/>
              <a:chExt cx="1364245" cy="273000"/>
            </a:xfrm>
          </p:grpSpPr>
          <p:sp>
            <p:nvSpPr>
              <p:cNvPr id="6082" name="Google Shape;6082;p5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3"/>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3"/>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53"/>
            <p:cNvGrpSpPr/>
            <p:nvPr/>
          </p:nvGrpSpPr>
          <p:grpSpPr>
            <a:xfrm>
              <a:off x="2623904" y="2027936"/>
              <a:ext cx="1364245" cy="273000"/>
              <a:chOff x="2623904" y="2027936"/>
              <a:chExt cx="1364245" cy="273000"/>
            </a:xfrm>
          </p:grpSpPr>
          <p:sp>
            <p:nvSpPr>
              <p:cNvPr id="6088" name="Google Shape;6088;p5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3" name="Google Shape;6093;p53"/>
          <p:cNvGrpSpPr/>
          <p:nvPr/>
        </p:nvGrpSpPr>
        <p:grpSpPr>
          <a:xfrm>
            <a:off x="2613365" y="2657876"/>
            <a:ext cx="1387541" cy="159124"/>
            <a:chOff x="3200660" y="2180272"/>
            <a:chExt cx="2563824" cy="378237"/>
          </a:xfrm>
        </p:grpSpPr>
        <p:sp>
          <p:nvSpPr>
            <p:cNvPr id="6094" name="Google Shape;6094;p5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53"/>
          <p:cNvGrpSpPr/>
          <p:nvPr/>
        </p:nvGrpSpPr>
        <p:grpSpPr>
          <a:xfrm>
            <a:off x="2609890" y="2935640"/>
            <a:ext cx="1390502" cy="159625"/>
            <a:chOff x="3530150" y="2790075"/>
            <a:chExt cx="1962600" cy="225300"/>
          </a:xfrm>
        </p:grpSpPr>
        <p:sp>
          <p:nvSpPr>
            <p:cNvPr id="6113" name="Google Shape;6113;p53"/>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3"/>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53"/>
          <p:cNvGrpSpPr/>
          <p:nvPr/>
        </p:nvGrpSpPr>
        <p:grpSpPr>
          <a:xfrm>
            <a:off x="2609948" y="3213905"/>
            <a:ext cx="1411629" cy="154175"/>
            <a:chOff x="3558802" y="4011244"/>
            <a:chExt cx="1866000" cy="111600"/>
          </a:xfrm>
        </p:grpSpPr>
        <p:sp>
          <p:nvSpPr>
            <p:cNvPr id="6116" name="Google Shape;6116;p53"/>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3"/>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53"/>
          <p:cNvGrpSpPr/>
          <p:nvPr/>
        </p:nvGrpSpPr>
        <p:grpSpPr>
          <a:xfrm>
            <a:off x="2610235" y="2419475"/>
            <a:ext cx="1383503" cy="119761"/>
            <a:chOff x="3465975" y="2270258"/>
            <a:chExt cx="1986364" cy="171947"/>
          </a:xfrm>
        </p:grpSpPr>
        <p:sp>
          <p:nvSpPr>
            <p:cNvPr id="6119" name="Google Shape;6119;p5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3"/>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3"/>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3"/>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3"/>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3"/>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53"/>
          <p:cNvGrpSpPr/>
          <p:nvPr/>
        </p:nvGrpSpPr>
        <p:grpSpPr>
          <a:xfrm>
            <a:off x="2621243" y="3783248"/>
            <a:ext cx="1369531" cy="195460"/>
            <a:chOff x="723300" y="4253549"/>
            <a:chExt cx="2276482" cy="324900"/>
          </a:xfrm>
        </p:grpSpPr>
        <p:sp>
          <p:nvSpPr>
            <p:cNvPr id="6128" name="Google Shape;6128;p5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3"/>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53"/>
          <p:cNvGrpSpPr/>
          <p:nvPr/>
        </p:nvGrpSpPr>
        <p:grpSpPr>
          <a:xfrm>
            <a:off x="2610803" y="3484489"/>
            <a:ext cx="1389066" cy="180119"/>
            <a:chOff x="705948" y="3788465"/>
            <a:chExt cx="2308953" cy="299400"/>
          </a:xfrm>
        </p:grpSpPr>
        <p:sp>
          <p:nvSpPr>
            <p:cNvPr id="6134" name="Google Shape;6134;p5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3"/>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3"/>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53"/>
          <p:cNvGrpSpPr/>
          <p:nvPr/>
        </p:nvGrpSpPr>
        <p:grpSpPr>
          <a:xfrm>
            <a:off x="4207794" y="2088443"/>
            <a:ext cx="1433821" cy="191501"/>
            <a:chOff x="4273350" y="2088443"/>
            <a:chExt cx="1433821" cy="191501"/>
          </a:xfrm>
        </p:grpSpPr>
        <p:grpSp>
          <p:nvGrpSpPr>
            <p:cNvPr id="6140" name="Google Shape;6140;p53"/>
            <p:cNvGrpSpPr/>
            <p:nvPr/>
          </p:nvGrpSpPr>
          <p:grpSpPr>
            <a:xfrm>
              <a:off x="4273350" y="2088443"/>
              <a:ext cx="1433821" cy="0"/>
              <a:chOff x="5224975" y="2962250"/>
              <a:chExt cx="1544400" cy="0"/>
            </a:xfrm>
          </p:grpSpPr>
          <p:cxnSp>
            <p:nvCxnSpPr>
              <p:cNvPr id="6141" name="Google Shape;6141;p5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142" name="Google Shape;6142;p53"/>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143" name="Google Shape;6143;p53"/>
            <p:cNvGrpSpPr/>
            <p:nvPr/>
          </p:nvGrpSpPr>
          <p:grpSpPr>
            <a:xfrm>
              <a:off x="4273350" y="2279944"/>
              <a:ext cx="1433821" cy="0"/>
              <a:chOff x="5224975" y="2962250"/>
              <a:chExt cx="1544400" cy="0"/>
            </a:xfrm>
          </p:grpSpPr>
          <p:cxnSp>
            <p:nvCxnSpPr>
              <p:cNvPr id="6144" name="Google Shape;6144;p5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145" name="Google Shape;6145;p53"/>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146" name="Google Shape;6146;p53"/>
          <p:cNvGrpSpPr/>
          <p:nvPr/>
        </p:nvGrpSpPr>
        <p:grpSpPr>
          <a:xfrm>
            <a:off x="2658741" y="4097347"/>
            <a:ext cx="1304609" cy="294074"/>
            <a:chOff x="2658741" y="4097347"/>
            <a:chExt cx="1304609" cy="294074"/>
          </a:xfrm>
        </p:grpSpPr>
        <p:grpSp>
          <p:nvGrpSpPr>
            <p:cNvPr id="6147" name="Google Shape;6147;p53"/>
            <p:cNvGrpSpPr/>
            <p:nvPr/>
          </p:nvGrpSpPr>
          <p:grpSpPr>
            <a:xfrm>
              <a:off x="2658741" y="4097347"/>
              <a:ext cx="118572" cy="294074"/>
              <a:chOff x="3343310" y="4475555"/>
              <a:chExt cx="127717" cy="316753"/>
            </a:xfrm>
          </p:grpSpPr>
          <p:sp>
            <p:nvSpPr>
              <p:cNvPr id="6148" name="Google Shape;6148;p5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53"/>
            <p:cNvGrpSpPr/>
            <p:nvPr/>
          </p:nvGrpSpPr>
          <p:grpSpPr>
            <a:xfrm>
              <a:off x="3815519" y="4098388"/>
              <a:ext cx="147831" cy="291991"/>
              <a:chOff x="3527539" y="4476677"/>
              <a:chExt cx="159232" cy="314510"/>
            </a:xfrm>
          </p:grpSpPr>
          <p:sp>
            <p:nvSpPr>
              <p:cNvPr id="6151" name="Google Shape;6151;p5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53"/>
            <p:cNvGrpSpPr/>
            <p:nvPr/>
          </p:nvGrpSpPr>
          <p:grpSpPr>
            <a:xfrm>
              <a:off x="3511696" y="4098388"/>
              <a:ext cx="147831" cy="291991"/>
              <a:chOff x="3527539" y="4476677"/>
              <a:chExt cx="159232" cy="314510"/>
            </a:xfrm>
          </p:grpSpPr>
          <p:sp>
            <p:nvSpPr>
              <p:cNvPr id="6154" name="Google Shape;6154;p5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53"/>
            <p:cNvGrpSpPr/>
            <p:nvPr/>
          </p:nvGrpSpPr>
          <p:grpSpPr>
            <a:xfrm>
              <a:off x="3207874" y="4098388"/>
              <a:ext cx="147831" cy="291991"/>
              <a:chOff x="3527539" y="4476677"/>
              <a:chExt cx="159232" cy="314510"/>
            </a:xfrm>
          </p:grpSpPr>
          <p:sp>
            <p:nvSpPr>
              <p:cNvPr id="6157" name="Google Shape;6157;p5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53"/>
            <p:cNvGrpSpPr/>
            <p:nvPr/>
          </p:nvGrpSpPr>
          <p:grpSpPr>
            <a:xfrm>
              <a:off x="2933305" y="4097347"/>
              <a:ext cx="118572" cy="294074"/>
              <a:chOff x="3343310" y="4475555"/>
              <a:chExt cx="127717" cy="316753"/>
            </a:xfrm>
          </p:grpSpPr>
          <p:sp>
            <p:nvSpPr>
              <p:cNvPr id="6160" name="Google Shape;6160;p5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62" name="Google Shape;6162;p53"/>
          <p:cNvGrpSpPr/>
          <p:nvPr/>
        </p:nvGrpSpPr>
        <p:grpSpPr>
          <a:xfrm>
            <a:off x="4209349" y="1176041"/>
            <a:ext cx="1430711" cy="751237"/>
            <a:chOff x="5159450" y="1919950"/>
            <a:chExt cx="1541050" cy="862500"/>
          </a:xfrm>
        </p:grpSpPr>
        <p:sp>
          <p:nvSpPr>
            <p:cNvPr id="6163" name="Google Shape;6163;p5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164" name="Google Shape;6164;p53"/>
            <p:cNvGrpSpPr/>
            <p:nvPr/>
          </p:nvGrpSpPr>
          <p:grpSpPr>
            <a:xfrm>
              <a:off x="5159450" y="1919950"/>
              <a:ext cx="1541050" cy="862500"/>
              <a:chOff x="5159450" y="1919950"/>
              <a:chExt cx="1541050" cy="862500"/>
            </a:xfrm>
          </p:grpSpPr>
          <p:cxnSp>
            <p:nvCxnSpPr>
              <p:cNvPr id="6165" name="Google Shape;6165;p5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166" name="Google Shape;6166;p5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167" name="Google Shape;6167;p53"/>
          <p:cNvGrpSpPr/>
          <p:nvPr/>
        </p:nvGrpSpPr>
        <p:grpSpPr>
          <a:xfrm>
            <a:off x="4257486" y="2439811"/>
            <a:ext cx="1334436" cy="967914"/>
            <a:chOff x="4294923" y="2439811"/>
            <a:chExt cx="1334436" cy="967914"/>
          </a:xfrm>
        </p:grpSpPr>
        <p:grpSp>
          <p:nvGrpSpPr>
            <p:cNvPr id="6168" name="Google Shape;6168;p53"/>
            <p:cNvGrpSpPr/>
            <p:nvPr/>
          </p:nvGrpSpPr>
          <p:grpSpPr>
            <a:xfrm>
              <a:off x="4960455" y="2469658"/>
              <a:ext cx="668904" cy="885524"/>
              <a:chOff x="4960455" y="2469658"/>
              <a:chExt cx="668904" cy="885524"/>
            </a:xfrm>
          </p:grpSpPr>
          <p:sp>
            <p:nvSpPr>
              <p:cNvPr id="6169" name="Google Shape;6169;p53"/>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3"/>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3"/>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3"/>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3"/>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3"/>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53"/>
            <p:cNvGrpSpPr/>
            <p:nvPr/>
          </p:nvGrpSpPr>
          <p:grpSpPr>
            <a:xfrm>
              <a:off x="4294923" y="2469658"/>
              <a:ext cx="668951" cy="885524"/>
              <a:chOff x="4294923" y="2469658"/>
              <a:chExt cx="668951" cy="885524"/>
            </a:xfrm>
          </p:grpSpPr>
          <p:sp>
            <p:nvSpPr>
              <p:cNvPr id="6176" name="Google Shape;6176;p53"/>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3"/>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3"/>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3"/>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3"/>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3"/>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2" name="Google Shape;6182;p53"/>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53"/>
          <p:cNvGrpSpPr/>
          <p:nvPr/>
        </p:nvGrpSpPr>
        <p:grpSpPr>
          <a:xfrm>
            <a:off x="4243690" y="3494256"/>
            <a:ext cx="1430949" cy="897289"/>
            <a:chOff x="4351371" y="3547942"/>
            <a:chExt cx="1345130" cy="843475"/>
          </a:xfrm>
        </p:grpSpPr>
        <p:grpSp>
          <p:nvGrpSpPr>
            <p:cNvPr id="6184" name="Google Shape;6184;p53"/>
            <p:cNvGrpSpPr/>
            <p:nvPr/>
          </p:nvGrpSpPr>
          <p:grpSpPr>
            <a:xfrm>
              <a:off x="4351371" y="4209917"/>
              <a:ext cx="1345130" cy="181500"/>
              <a:chOff x="4351371" y="4209917"/>
              <a:chExt cx="1345130" cy="181500"/>
            </a:xfrm>
          </p:grpSpPr>
          <p:sp>
            <p:nvSpPr>
              <p:cNvPr id="6185" name="Google Shape;6185;p53"/>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6" name="Google Shape;6186;p53"/>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187" name="Google Shape;6187;p53"/>
            <p:cNvGrpSpPr/>
            <p:nvPr/>
          </p:nvGrpSpPr>
          <p:grpSpPr>
            <a:xfrm>
              <a:off x="4403010" y="3985221"/>
              <a:ext cx="1109518" cy="181500"/>
              <a:chOff x="4403010" y="3985221"/>
              <a:chExt cx="1109518" cy="181500"/>
            </a:xfrm>
          </p:grpSpPr>
          <p:sp>
            <p:nvSpPr>
              <p:cNvPr id="6188" name="Google Shape;6188;p53"/>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9" name="Google Shape;6189;p53"/>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190" name="Google Shape;6190;p53"/>
            <p:cNvGrpSpPr/>
            <p:nvPr/>
          </p:nvGrpSpPr>
          <p:grpSpPr>
            <a:xfrm>
              <a:off x="4618704" y="3766582"/>
              <a:ext cx="807858" cy="181500"/>
              <a:chOff x="4618704" y="3766582"/>
              <a:chExt cx="807858" cy="181500"/>
            </a:xfrm>
          </p:grpSpPr>
          <p:sp>
            <p:nvSpPr>
              <p:cNvPr id="6191" name="Google Shape;6191;p53"/>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92" name="Google Shape;6192;p53"/>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193" name="Google Shape;6193;p53"/>
            <p:cNvGrpSpPr/>
            <p:nvPr/>
          </p:nvGrpSpPr>
          <p:grpSpPr>
            <a:xfrm>
              <a:off x="4735238" y="3547942"/>
              <a:ext cx="462839" cy="181500"/>
              <a:chOff x="4735238" y="3547942"/>
              <a:chExt cx="462839" cy="181500"/>
            </a:xfrm>
          </p:grpSpPr>
          <p:sp>
            <p:nvSpPr>
              <p:cNvPr id="6194" name="Google Shape;6194;p53"/>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95" name="Google Shape;6195;p53"/>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196" name="Google Shape;6196;p53"/>
          <p:cNvGrpSpPr/>
          <p:nvPr/>
        </p:nvGrpSpPr>
        <p:grpSpPr>
          <a:xfrm>
            <a:off x="7420047" y="2429580"/>
            <a:ext cx="1020955" cy="928853"/>
            <a:chOff x="926675" y="238125"/>
            <a:chExt cx="5755100" cy="5232975"/>
          </a:xfrm>
        </p:grpSpPr>
        <p:sp>
          <p:nvSpPr>
            <p:cNvPr id="6197" name="Google Shape;6197;p53"/>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3"/>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3"/>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3"/>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53"/>
          <p:cNvGrpSpPr/>
          <p:nvPr/>
        </p:nvGrpSpPr>
        <p:grpSpPr>
          <a:xfrm>
            <a:off x="727421" y="2828315"/>
            <a:ext cx="1695374" cy="1560837"/>
            <a:chOff x="727421" y="2828315"/>
            <a:chExt cx="1695374" cy="1560837"/>
          </a:xfrm>
        </p:grpSpPr>
        <p:grpSp>
          <p:nvGrpSpPr>
            <p:cNvPr id="6202" name="Google Shape;6202;p53"/>
            <p:cNvGrpSpPr/>
            <p:nvPr/>
          </p:nvGrpSpPr>
          <p:grpSpPr>
            <a:xfrm>
              <a:off x="727421" y="2828315"/>
              <a:ext cx="1695374" cy="1560837"/>
              <a:chOff x="734799" y="2782450"/>
              <a:chExt cx="1571100" cy="1577400"/>
            </a:xfrm>
          </p:grpSpPr>
          <p:cxnSp>
            <p:nvCxnSpPr>
              <p:cNvPr id="6203" name="Google Shape;6203;p5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204" name="Google Shape;6204;p5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205" name="Google Shape;6205;p53"/>
            <p:cNvGrpSpPr/>
            <p:nvPr/>
          </p:nvGrpSpPr>
          <p:grpSpPr>
            <a:xfrm>
              <a:off x="819108" y="2882501"/>
              <a:ext cx="1556791" cy="1426186"/>
              <a:chOff x="819108" y="2882501"/>
              <a:chExt cx="1556791" cy="1426186"/>
            </a:xfrm>
          </p:grpSpPr>
          <p:grpSp>
            <p:nvGrpSpPr>
              <p:cNvPr id="6206" name="Google Shape;6206;p53"/>
              <p:cNvGrpSpPr/>
              <p:nvPr/>
            </p:nvGrpSpPr>
            <p:grpSpPr>
              <a:xfrm>
                <a:off x="819108" y="2882501"/>
                <a:ext cx="103104" cy="1426186"/>
                <a:chOff x="4674013" y="3100904"/>
                <a:chExt cx="122758" cy="1698043"/>
              </a:xfrm>
            </p:grpSpPr>
            <p:sp>
              <p:nvSpPr>
                <p:cNvPr id="6207" name="Google Shape;6207;p5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4" name="Google Shape;6214;p53"/>
              <p:cNvGrpSpPr/>
              <p:nvPr/>
            </p:nvGrpSpPr>
            <p:grpSpPr>
              <a:xfrm>
                <a:off x="1062475" y="2882501"/>
                <a:ext cx="103104" cy="1426186"/>
                <a:chOff x="4940438" y="3100904"/>
                <a:chExt cx="122758" cy="1698043"/>
              </a:xfrm>
            </p:grpSpPr>
            <p:sp>
              <p:nvSpPr>
                <p:cNvPr id="6215" name="Google Shape;6215;p5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53"/>
              <p:cNvGrpSpPr/>
              <p:nvPr/>
            </p:nvGrpSpPr>
            <p:grpSpPr>
              <a:xfrm>
                <a:off x="1299324" y="2882501"/>
                <a:ext cx="103104" cy="1426186"/>
                <a:chOff x="5206863" y="3100904"/>
                <a:chExt cx="122758" cy="1698043"/>
              </a:xfrm>
            </p:grpSpPr>
            <p:sp>
              <p:nvSpPr>
                <p:cNvPr id="6223" name="Google Shape;6223;p5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53"/>
              <p:cNvGrpSpPr/>
              <p:nvPr/>
            </p:nvGrpSpPr>
            <p:grpSpPr>
              <a:xfrm>
                <a:off x="1786057" y="2882501"/>
                <a:ext cx="103104" cy="1426186"/>
                <a:chOff x="6006138" y="3143629"/>
                <a:chExt cx="122758" cy="1698043"/>
              </a:xfrm>
            </p:grpSpPr>
            <p:sp>
              <p:nvSpPr>
                <p:cNvPr id="6231" name="Google Shape;6231;p5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53"/>
              <p:cNvGrpSpPr/>
              <p:nvPr/>
            </p:nvGrpSpPr>
            <p:grpSpPr>
              <a:xfrm>
                <a:off x="2029422" y="2882501"/>
                <a:ext cx="103104" cy="1426186"/>
                <a:chOff x="6805413" y="3100904"/>
                <a:chExt cx="122758" cy="1698043"/>
              </a:xfrm>
            </p:grpSpPr>
            <p:sp>
              <p:nvSpPr>
                <p:cNvPr id="6239" name="Google Shape;6239;p5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53"/>
              <p:cNvGrpSpPr/>
              <p:nvPr/>
            </p:nvGrpSpPr>
            <p:grpSpPr>
              <a:xfrm>
                <a:off x="2272795" y="2882501"/>
                <a:ext cx="103104" cy="1426186"/>
                <a:chOff x="5206863" y="3100904"/>
                <a:chExt cx="122758" cy="1698043"/>
              </a:xfrm>
            </p:grpSpPr>
            <p:sp>
              <p:nvSpPr>
                <p:cNvPr id="6247" name="Google Shape;6247;p5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53"/>
              <p:cNvGrpSpPr/>
              <p:nvPr/>
            </p:nvGrpSpPr>
            <p:grpSpPr>
              <a:xfrm>
                <a:off x="1542694" y="2882501"/>
                <a:ext cx="103104" cy="1426186"/>
                <a:chOff x="6006138" y="3143629"/>
                <a:chExt cx="122758" cy="1698043"/>
              </a:xfrm>
            </p:grpSpPr>
            <p:sp>
              <p:nvSpPr>
                <p:cNvPr id="6255" name="Google Shape;6255;p5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62" name="Google Shape;6262;p53"/>
          <p:cNvGrpSpPr/>
          <p:nvPr/>
        </p:nvGrpSpPr>
        <p:grpSpPr>
          <a:xfrm>
            <a:off x="5683472" y="3518037"/>
            <a:ext cx="2749952" cy="870677"/>
            <a:chOff x="238125" y="1725700"/>
            <a:chExt cx="7139025" cy="2260325"/>
          </a:xfrm>
        </p:grpSpPr>
        <p:sp>
          <p:nvSpPr>
            <p:cNvPr id="6263" name="Google Shape;6263;p53"/>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3"/>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3"/>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3"/>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3"/>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3"/>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3"/>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3"/>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3"/>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3"/>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3" name="Google Shape;6273;p53"/>
          <p:cNvGrpSpPr/>
          <p:nvPr/>
        </p:nvGrpSpPr>
        <p:grpSpPr>
          <a:xfrm>
            <a:off x="5953636" y="2459783"/>
            <a:ext cx="1105452" cy="916747"/>
            <a:chOff x="5249100" y="1210600"/>
            <a:chExt cx="3502700" cy="2904775"/>
          </a:xfrm>
        </p:grpSpPr>
        <p:sp>
          <p:nvSpPr>
            <p:cNvPr id="6274" name="Google Shape;6274;p5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78" name="Google Shape;6278;p53"/>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279" name="Google Shape;6279;p53"/>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280" name="Google Shape;6280;p53"/>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281" name="Google Shape;6281;p53"/>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282" name="Google Shape;6282;p53"/>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53"/>
          <p:cNvGrpSpPr/>
          <p:nvPr/>
        </p:nvGrpSpPr>
        <p:grpSpPr>
          <a:xfrm>
            <a:off x="7136183" y="1179201"/>
            <a:ext cx="1304650" cy="1124856"/>
            <a:chOff x="7287122" y="1165658"/>
            <a:chExt cx="1219413" cy="1051365"/>
          </a:xfrm>
        </p:grpSpPr>
        <p:grpSp>
          <p:nvGrpSpPr>
            <p:cNvPr id="6284" name="Google Shape;6284;p53"/>
            <p:cNvGrpSpPr/>
            <p:nvPr/>
          </p:nvGrpSpPr>
          <p:grpSpPr>
            <a:xfrm>
              <a:off x="7287122" y="1969723"/>
              <a:ext cx="1219413" cy="247300"/>
              <a:chOff x="7287122" y="1969723"/>
              <a:chExt cx="1219413" cy="247300"/>
            </a:xfrm>
          </p:grpSpPr>
          <p:sp>
            <p:nvSpPr>
              <p:cNvPr id="6285" name="Google Shape;6285;p5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6" name="Google Shape;6286;p53"/>
              <p:cNvGrpSpPr/>
              <p:nvPr/>
            </p:nvGrpSpPr>
            <p:grpSpPr>
              <a:xfrm>
                <a:off x="7287122" y="2063892"/>
                <a:ext cx="1151753" cy="73428"/>
                <a:chOff x="7287122" y="2063892"/>
                <a:chExt cx="1151753" cy="73428"/>
              </a:xfrm>
            </p:grpSpPr>
            <p:sp>
              <p:nvSpPr>
                <p:cNvPr id="6287" name="Google Shape;6287;p5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8" name="Google Shape;6288;p5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289" name="Google Shape;6289;p53"/>
            <p:cNvGrpSpPr/>
            <p:nvPr/>
          </p:nvGrpSpPr>
          <p:grpSpPr>
            <a:xfrm>
              <a:off x="7287122" y="1712201"/>
              <a:ext cx="1219403" cy="246767"/>
              <a:chOff x="7287122" y="1712201"/>
              <a:chExt cx="1219403" cy="246767"/>
            </a:xfrm>
          </p:grpSpPr>
          <p:sp>
            <p:nvSpPr>
              <p:cNvPr id="6290" name="Google Shape;6290;p5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1" name="Google Shape;6291;p53"/>
              <p:cNvGrpSpPr/>
              <p:nvPr/>
            </p:nvGrpSpPr>
            <p:grpSpPr>
              <a:xfrm>
                <a:off x="7287122" y="1842861"/>
                <a:ext cx="1005303" cy="73419"/>
                <a:chOff x="7287122" y="1842861"/>
                <a:chExt cx="1005303" cy="73419"/>
              </a:xfrm>
            </p:grpSpPr>
            <p:sp>
              <p:nvSpPr>
                <p:cNvPr id="6292" name="Google Shape;6292;p5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3" name="Google Shape;6293;p5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294" name="Google Shape;6294;p53"/>
            <p:cNvGrpSpPr/>
            <p:nvPr/>
          </p:nvGrpSpPr>
          <p:grpSpPr>
            <a:xfrm>
              <a:off x="7287122" y="1447520"/>
              <a:ext cx="1219403" cy="286667"/>
              <a:chOff x="7287122" y="1447520"/>
              <a:chExt cx="1219403" cy="286667"/>
            </a:xfrm>
          </p:grpSpPr>
          <p:sp>
            <p:nvSpPr>
              <p:cNvPr id="6295" name="Google Shape;6295;p5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6" name="Google Shape;6296;p53"/>
              <p:cNvGrpSpPr/>
              <p:nvPr/>
            </p:nvGrpSpPr>
            <p:grpSpPr>
              <a:xfrm>
                <a:off x="7287122" y="1581977"/>
                <a:ext cx="852803" cy="73428"/>
                <a:chOff x="7287122" y="1581977"/>
                <a:chExt cx="852803" cy="73428"/>
              </a:xfrm>
            </p:grpSpPr>
            <p:sp>
              <p:nvSpPr>
                <p:cNvPr id="6297" name="Google Shape;6297;p5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8" name="Google Shape;6298;p5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299" name="Google Shape;6299;p53"/>
            <p:cNvGrpSpPr/>
            <p:nvPr/>
          </p:nvGrpSpPr>
          <p:grpSpPr>
            <a:xfrm>
              <a:off x="7287122" y="1165658"/>
              <a:ext cx="1219403" cy="344253"/>
              <a:chOff x="7287122" y="1165658"/>
              <a:chExt cx="1219403" cy="344253"/>
            </a:xfrm>
          </p:grpSpPr>
          <p:sp>
            <p:nvSpPr>
              <p:cNvPr id="6300" name="Google Shape;6300;p5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1" name="Google Shape;6301;p53"/>
              <p:cNvGrpSpPr/>
              <p:nvPr/>
            </p:nvGrpSpPr>
            <p:grpSpPr>
              <a:xfrm>
                <a:off x="7287122" y="1341025"/>
                <a:ext cx="695703" cy="73419"/>
                <a:chOff x="7287122" y="1341025"/>
                <a:chExt cx="695703" cy="73419"/>
              </a:xfrm>
            </p:grpSpPr>
            <p:sp>
              <p:nvSpPr>
                <p:cNvPr id="6302" name="Google Shape;6302;p5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3" name="Google Shape;6303;p5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304" name="Google Shape;6304;p53"/>
          <p:cNvGrpSpPr/>
          <p:nvPr/>
        </p:nvGrpSpPr>
        <p:grpSpPr>
          <a:xfrm>
            <a:off x="5802676" y="1185224"/>
            <a:ext cx="1397729" cy="1098540"/>
            <a:chOff x="5900602" y="1193063"/>
            <a:chExt cx="1299851" cy="1021707"/>
          </a:xfrm>
        </p:grpSpPr>
        <p:grpSp>
          <p:nvGrpSpPr>
            <p:cNvPr id="6305" name="Google Shape;6305;p53"/>
            <p:cNvGrpSpPr/>
            <p:nvPr/>
          </p:nvGrpSpPr>
          <p:grpSpPr>
            <a:xfrm>
              <a:off x="6520337" y="1193063"/>
              <a:ext cx="341815" cy="799959"/>
              <a:chOff x="6520337" y="1193063"/>
              <a:chExt cx="341815" cy="799959"/>
            </a:xfrm>
          </p:grpSpPr>
          <p:grpSp>
            <p:nvGrpSpPr>
              <p:cNvPr id="6306" name="Google Shape;6306;p53"/>
              <p:cNvGrpSpPr/>
              <p:nvPr/>
            </p:nvGrpSpPr>
            <p:grpSpPr>
              <a:xfrm>
                <a:off x="6520337" y="1589527"/>
                <a:ext cx="213950" cy="403494"/>
                <a:chOff x="6520337" y="1589527"/>
                <a:chExt cx="213950" cy="403494"/>
              </a:xfrm>
            </p:grpSpPr>
            <p:sp>
              <p:nvSpPr>
                <p:cNvPr id="6307" name="Google Shape;6307;p5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3"/>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9" name="Google Shape;6309;p53"/>
              <p:cNvGrpSpPr/>
              <p:nvPr/>
            </p:nvGrpSpPr>
            <p:grpSpPr>
              <a:xfrm>
                <a:off x="6577204" y="1193063"/>
                <a:ext cx="284947" cy="464512"/>
                <a:chOff x="6577204" y="1193063"/>
                <a:chExt cx="284947" cy="464512"/>
              </a:xfrm>
            </p:grpSpPr>
            <p:sp>
              <p:nvSpPr>
                <p:cNvPr id="6310" name="Google Shape;6310;p5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1" name="Google Shape;6311;p53"/>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312" name="Google Shape;6312;p53"/>
            <p:cNvGrpSpPr/>
            <p:nvPr/>
          </p:nvGrpSpPr>
          <p:grpSpPr>
            <a:xfrm>
              <a:off x="6238903" y="1193063"/>
              <a:ext cx="300475" cy="900152"/>
              <a:chOff x="6238903" y="1193063"/>
              <a:chExt cx="300475" cy="900152"/>
            </a:xfrm>
          </p:grpSpPr>
          <p:grpSp>
            <p:nvGrpSpPr>
              <p:cNvPr id="6313" name="Google Shape;6313;p53"/>
              <p:cNvGrpSpPr/>
              <p:nvPr/>
            </p:nvGrpSpPr>
            <p:grpSpPr>
              <a:xfrm>
                <a:off x="6290865" y="1489315"/>
                <a:ext cx="248514" cy="603900"/>
                <a:chOff x="6290865" y="1489315"/>
                <a:chExt cx="248514" cy="603900"/>
              </a:xfrm>
            </p:grpSpPr>
            <p:sp>
              <p:nvSpPr>
                <p:cNvPr id="6314" name="Google Shape;6314;p5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3"/>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53"/>
              <p:cNvGrpSpPr/>
              <p:nvPr/>
            </p:nvGrpSpPr>
            <p:grpSpPr>
              <a:xfrm>
                <a:off x="6238903" y="1193063"/>
                <a:ext cx="284947" cy="333087"/>
                <a:chOff x="6238903" y="1193063"/>
                <a:chExt cx="284947" cy="333087"/>
              </a:xfrm>
            </p:grpSpPr>
            <p:sp>
              <p:nvSpPr>
                <p:cNvPr id="6317" name="Google Shape;6317;p5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8" name="Google Shape;6318;p53"/>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319" name="Google Shape;6319;p53"/>
            <p:cNvGrpSpPr/>
            <p:nvPr/>
          </p:nvGrpSpPr>
          <p:grpSpPr>
            <a:xfrm>
              <a:off x="5900602" y="1193063"/>
              <a:ext cx="444345" cy="1021707"/>
              <a:chOff x="5900602" y="1193063"/>
              <a:chExt cx="444345" cy="1021707"/>
            </a:xfrm>
          </p:grpSpPr>
          <p:grpSp>
            <p:nvGrpSpPr>
              <p:cNvPr id="6320" name="Google Shape;6320;p53"/>
              <p:cNvGrpSpPr/>
              <p:nvPr/>
            </p:nvGrpSpPr>
            <p:grpSpPr>
              <a:xfrm>
                <a:off x="6046501" y="1367785"/>
                <a:ext cx="298446" cy="846986"/>
                <a:chOff x="6046501" y="1367785"/>
                <a:chExt cx="298446" cy="846986"/>
              </a:xfrm>
            </p:grpSpPr>
            <p:sp>
              <p:nvSpPr>
                <p:cNvPr id="6321" name="Google Shape;6321;p5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3"/>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53"/>
              <p:cNvGrpSpPr/>
              <p:nvPr/>
            </p:nvGrpSpPr>
            <p:grpSpPr>
              <a:xfrm>
                <a:off x="5900602" y="1193063"/>
                <a:ext cx="284947" cy="182312"/>
                <a:chOff x="5900602" y="1193063"/>
                <a:chExt cx="284947" cy="182312"/>
              </a:xfrm>
            </p:grpSpPr>
            <p:sp>
              <p:nvSpPr>
                <p:cNvPr id="6324" name="Google Shape;6324;p5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5" name="Google Shape;6325;p5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326" name="Google Shape;6326;p53"/>
            <p:cNvGrpSpPr/>
            <p:nvPr/>
          </p:nvGrpSpPr>
          <p:grpSpPr>
            <a:xfrm>
              <a:off x="6738300" y="1193063"/>
              <a:ext cx="462153" cy="707634"/>
              <a:chOff x="6738300" y="1193063"/>
              <a:chExt cx="462153" cy="707634"/>
            </a:xfrm>
          </p:grpSpPr>
          <p:grpSp>
            <p:nvGrpSpPr>
              <p:cNvPr id="6327" name="Google Shape;6327;p53"/>
              <p:cNvGrpSpPr/>
              <p:nvPr/>
            </p:nvGrpSpPr>
            <p:grpSpPr>
              <a:xfrm>
                <a:off x="6915505" y="1193063"/>
                <a:ext cx="284947" cy="597387"/>
                <a:chOff x="6915505" y="1193063"/>
                <a:chExt cx="284947" cy="597387"/>
              </a:xfrm>
            </p:grpSpPr>
            <p:sp>
              <p:nvSpPr>
                <p:cNvPr id="6328" name="Google Shape;6328;p5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9" name="Google Shape;6329;p53"/>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330" name="Google Shape;6330;p53"/>
              <p:cNvGrpSpPr/>
              <p:nvPr/>
            </p:nvGrpSpPr>
            <p:grpSpPr>
              <a:xfrm>
                <a:off x="6738300" y="1684725"/>
                <a:ext cx="230066" cy="215971"/>
                <a:chOff x="6738300" y="1684725"/>
                <a:chExt cx="230066" cy="215971"/>
              </a:xfrm>
            </p:grpSpPr>
            <p:sp>
              <p:nvSpPr>
                <p:cNvPr id="6331" name="Google Shape;6331;p53"/>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3"/>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36" name="Shape 6336"/>
        <p:cNvGrpSpPr/>
        <p:nvPr/>
      </p:nvGrpSpPr>
      <p:grpSpPr>
        <a:xfrm>
          <a:off x="0" y="0"/>
          <a:ext cx="0" cy="0"/>
          <a:chOff x="0" y="0"/>
          <a:chExt cx="0" cy="0"/>
        </a:xfrm>
      </p:grpSpPr>
      <p:sp>
        <p:nvSpPr>
          <p:cNvPr id="6337" name="Google Shape;6337;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338" name="Google Shape;6338;p54"/>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339" name="Google Shape;6339;p54"/>
          <p:cNvGrpSpPr/>
          <p:nvPr/>
        </p:nvGrpSpPr>
        <p:grpSpPr>
          <a:xfrm>
            <a:off x="839307" y="2318098"/>
            <a:ext cx="387992" cy="329326"/>
            <a:chOff x="839307" y="2318098"/>
            <a:chExt cx="387992" cy="329326"/>
          </a:xfrm>
        </p:grpSpPr>
        <p:sp>
          <p:nvSpPr>
            <p:cNvPr id="6340" name="Google Shape;6340;p54"/>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4"/>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4"/>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4"/>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4"/>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4"/>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4"/>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54"/>
          <p:cNvGrpSpPr/>
          <p:nvPr/>
        </p:nvGrpSpPr>
        <p:grpSpPr>
          <a:xfrm>
            <a:off x="1414990" y="2289671"/>
            <a:ext cx="387073" cy="385996"/>
            <a:chOff x="1414990" y="2289671"/>
            <a:chExt cx="387073" cy="385996"/>
          </a:xfrm>
        </p:grpSpPr>
        <p:sp>
          <p:nvSpPr>
            <p:cNvPr id="6351" name="Google Shape;6351;p54"/>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4"/>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4"/>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4"/>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4"/>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4"/>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4"/>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4"/>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4"/>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54"/>
          <p:cNvGrpSpPr/>
          <p:nvPr/>
        </p:nvGrpSpPr>
        <p:grpSpPr>
          <a:xfrm>
            <a:off x="1989911" y="2306065"/>
            <a:ext cx="387099" cy="353207"/>
            <a:chOff x="1989911" y="2306065"/>
            <a:chExt cx="387099" cy="353207"/>
          </a:xfrm>
        </p:grpSpPr>
        <p:sp>
          <p:nvSpPr>
            <p:cNvPr id="6370" name="Google Shape;6370;p54"/>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4"/>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4"/>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4"/>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4"/>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54"/>
          <p:cNvGrpSpPr/>
          <p:nvPr/>
        </p:nvGrpSpPr>
        <p:grpSpPr>
          <a:xfrm>
            <a:off x="2593102" y="2288778"/>
            <a:ext cx="204663" cy="363007"/>
            <a:chOff x="2593102" y="2288778"/>
            <a:chExt cx="204663" cy="363007"/>
          </a:xfrm>
        </p:grpSpPr>
        <p:sp>
          <p:nvSpPr>
            <p:cNvPr id="6378" name="Google Shape;6378;p54"/>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4"/>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4"/>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4"/>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4"/>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4"/>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7" name="Google Shape;6387;p54"/>
          <p:cNvGrpSpPr/>
          <p:nvPr/>
        </p:nvGrpSpPr>
        <p:grpSpPr>
          <a:xfrm>
            <a:off x="2970874" y="2329763"/>
            <a:ext cx="403651" cy="305996"/>
            <a:chOff x="2970874" y="2329763"/>
            <a:chExt cx="403651" cy="305996"/>
          </a:xfrm>
        </p:grpSpPr>
        <p:sp>
          <p:nvSpPr>
            <p:cNvPr id="6388" name="Google Shape;6388;p54"/>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4"/>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54"/>
          <p:cNvGrpSpPr/>
          <p:nvPr/>
        </p:nvGrpSpPr>
        <p:grpSpPr>
          <a:xfrm>
            <a:off x="3545795" y="2318755"/>
            <a:ext cx="387835" cy="327933"/>
            <a:chOff x="3545795" y="2318755"/>
            <a:chExt cx="387835" cy="327933"/>
          </a:xfrm>
        </p:grpSpPr>
        <p:sp>
          <p:nvSpPr>
            <p:cNvPr id="6398" name="Google Shape;6398;p54"/>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4"/>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4"/>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1" name="Google Shape;6401;p54"/>
            <p:cNvGrpSpPr/>
            <p:nvPr/>
          </p:nvGrpSpPr>
          <p:grpSpPr>
            <a:xfrm>
              <a:off x="3545795" y="2322301"/>
              <a:ext cx="387835" cy="324387"/>
              <a:chOff x="3545795" y="2322301"/>
              <a:chExt cx="387835" cy="324387"/>
            </a:xfrm>
          </p:grpSpPr>
          <p:sp>
            <p:nvSpPr>
              <p:cNvPr id="6402" name="Google Shape;6402;p54"/>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4"/>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4"/>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4"/>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4"/>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4"/>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4"/>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09" name="Google Shape;6409;p54"/>
          <p:cNvGrpSpPr/>
          <p:nvPr/>
        </p:nvGrpSpPr>
        <p:grpSpPr>
          <a:xfrm>
            <a:off x="4718468" y="2306984"/>
            <a:ext cx="364294" cy="351552"/>
            <a:chOff x="4718468" y="2306984"/>
            <a:chExt cx="364294" cy="351552"/>
          </a:xfrm>
        </p:grpSpPr>
        <p:sp>
          <p:nvSpPr>
            <p:cNvPr id="6410" name="Google Shape;6410;p54"/>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4"/>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4"/>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4"/>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4"/>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4"/>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4"/>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4"/>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4"/>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4"/>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0" name="Google Shape;6420;p54"/>
          <p:cNvGrpSpPr/>
          <p:nvPr/>
        </p:nvGrpSpPr>
        <p:grpSpPr>
          <a:xfrm>
            <a:off x="4147908" y="2303017"/>
            <a:ext cx="361194" cy="359355"/>
            <a:chOff x="4147908" y="2303017"/>
            <a:chExt cx="361194" cy="359355"/>
          </a:xfrm>
        </p:grpSpPr>
        <p:sp>
          <p:nvSpPr>
            <p:cNvPr id="6421" name="Google Shape;6421;p54"/>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4"/>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4"/>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4"/>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4"/>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4"/>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4"/>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4"/>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4"/>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4"/>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4"/>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4"/>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4"/>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4"/>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54"/>
          <p:cNvGrpSpPr/>
          <p:nvPr/>
        </p:nvGrpSpPr>
        <p:grpSpPr>
          <a:xfrm>
            <a:off x="5292128" y="2299891"/>
            <a:ext cx="367027" cy="365214"/>
            <a:chOff x="5292128" y="2299891"/>
            <a:chExt cx="367027" cy="365214"/>
          </a:xfrm>
        </p:grpSpPr>
        <p:sp>
          <p:nvSpPr>
            <p:cNvPr id="6436" name="Google Shape;6436;p54"/>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4"/>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4"/>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4"/>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4"/>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4"/>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54"/>
          <p:cNvGrpSpPr/>
          <p:nvPr/>
        </p:nvGrpSpPr>
        <p:grpSpPr>
          <a:xfrm>
            <a:off x="5873617" y="2309901"/>
            <a:ext cx="345720" cy="345720"/>
            <a:chOff x="5873617" y="2309901"/>
            <a:chExt cx="345720" cy="345720"/>
          </a:xfrm>
        </p:grpSpPr>
        <p:sp>
          <p:nvSpPr>
            <p:cNvPr id="6443" name="Google Shape;6443;p54"/>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4"/>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4"/>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4"/>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4"/>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4"/>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4"/>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4"/>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4"/>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4"/>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4"/>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4"/>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4"/>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4"/>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4"/>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4"/>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4"/>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4"/>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4"/>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2" name="Google Shape;6462;p54"/>
          <p:cNvGrpSpPr/>
          <p:nvPr/>
        </p:nvGrpSpPr>
        <p:grpSpPr>
          <a:xfrm>
            <a:off x="6863329" y="2297710"/>
            <a:ext cx="391460" cy="370127"/>
            <a:chOff x="6863329" y="2297710"/>
            <a:chExt cx="391460" cy="370127"/>
          </a:xfrm>
        </p:grpSpPr>
        <p:sp>
          <p:nvSpPr>
            <p:cNvPr id="6463" name="Google Shape;6463;p54"/>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4"/>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4"/>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4"/>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4"/>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4"/>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4"/>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4"/>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4"/>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54"/>
          <p:cNvGrpSpPr/>
          <p:nvPr/>
        </p:nvGrpSpPr>
        <p:grpSpPr>
          <a:xfrm>
            <a:off x="7421488" y="2318518"/>
            <a:ext cx="342620" cy="328459"/>
            <a:chOff x="7421488" y="2318518"/>
            <a:chExt cx="342620" cy="328459"/>
          </a:xfrm>
        </p:grpSpPr>
        <p:sp>
          <p:nvSpPr>
            <p:cNvPr id="6473" name="Google Shape;6473;p54"/>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4"/>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4"/>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4"/>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4"/>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4"/>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4"/>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54"/>
          <p:cNvGrpSpPr/>
          <p:nvPr/>
        </p:nvGrpSpPr>
        <p:grpSpPr>
          <a:xfrm>
            <a:off x="2508373" y="2779889"/>
            <a:ext cx="337523" cy="337680"/>
            <a:chOff x="2508373" y="2779889"/>
            <a:chExt cx="337523" cy="337680"/>
          </a:xfrm>
        </p:grpSpPr>
        <p:sp>
          <p:nvSpPr>
            <p:cNvPr id="6481" name="Google Shape;6481;p54"/>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4"/>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4"/>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4"/>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4"/>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4"/>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54"/>
          <p:cNvGrpSpPr/>
          <p:nvPr/>
        </p:nvGrpSpPr>
        <p:grpSpPr>
          <a:xfrm>
            <a:off x="1884401" y="4141593"/>
            <a:ext cx="410613" cy="372229"/>
            <a:chOff x="1884401" y="4141593"/>
            <a:chExt cx="410613" cy="372229"/>
          </a:xfrm>
        </p:grpSpPr>
        <p:sp>
          <p:nvSpPr>
            <p:cNvPr id="6488" name="Google Shape;6488;p54"/>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4"/>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4"/>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4"/>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4"/>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4"/>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4"/>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54"/>
          <p:cNvGrpSpPr/>
          <p:nvPr/>
        </p:nvGrpSpPr>
        <p:grpSpPr>
          <a:xfrm>
            <a:off x="1430832" y="2773689"/>
            <a:ext cx="294515" cy="349897"/>
            <a:chOff x="1430832" y="2773689"/>
            <a:chExt cx="294515" cy="349897"/>
          </a:xfrm>
        </p:grpSpPr>
        <p:sp>
          <p:nvSpPr>
            <p:cNvPr id="6496" name="Google Shape;6496;p54"/>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4"/>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4"/>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4"/>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4"/>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4"/>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4"/>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4"/>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4"/>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4"/>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4"/>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4"/>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4"/>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54"/>
          <p:cNvGrpSpPr/>
          <p:nvPr/>
        </p:nvGrpSpPr>
        <p:grpSpPr>
          <a:xfrm>
            <a:off x="3082217" y="2788586"/>
            <a:ext cx="288866" cy="320236"/>
            <a:chOff x="3082217" y="2788586"/>
            <a:chExt cx="288866" cy="320236"/>
          </a:xfrm>
        </p:grpSpPr>
        <p:sp>
          <p:nvSpPr>
            <p:cNvPr id="6510" name="Google Shape;6510;p54"/>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4"/>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4"/>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4"/>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4"/>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4"/>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54"/>
          <p:cNvGrpSpPr/>
          <p:nvPr/>
        </p:nvGrpSpPr>
        <p:grpSpPr>
          <a:xfrm>
            <a:off x="3610557" y="2780704"/>
            <a:ext cx="325017" cy="336052"/>
            <a:chOff x="3610557" y="2780704"/>
            <a:chExt cx="325017" cy="336052"/>
          </a:xfrm>
        </p:grpSpPr>
        <p:sp>
          <p:nvSpPr>
            <p:cNvPr id="6518" name="Google Shape;6518;p54"/>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4"/>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4"/>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54"/>
          <p:cNvGrpSpPr/>
          <p:nvPr/>
        </p:nvGrpSpPr>
        <p:grpSpPr>
          <a:xfrm>
            <a:off x="4179067" y="2811495"/>
            <a:ext cx="286475" cy="274390"/>
            <a:chOff x="4179067" y="2811495"/>
            <a:chExt cx="286475" cy="274390"/>
          </a:xfrm>
        </p:grpSpPr>
        <p:sp>
          <p:nvSpPr>
            <p:cNvPr id="6522" name="Google Shape;6522;p54"/>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4"/>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4"/>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4"/>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4"/>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4"/>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4"/>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54"/>
          <p:cNvGrpSpPr/>
          <p:nvPr/>
        </p:nvGrpSpPr>
        <p:grpSpPr>
          <a:xfrm>
            <a:off x="4686757" y="2762156"/>
            <a:ext cx="371047" cy="374199"/>
            <a:chOff x="4686757" y="2762156"/>
            <a:chExt cx="371047" cy="374199"/>
          </a:xfrm>
        </p:grpSpPr>
        <p:sp>
          <p:nvSpPr>
            <p:cNvPr id="6532" name="Google Shape;6532;p54"/>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4"/>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4"/>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4"/>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54"/>
          <p:cNvGrpSpPr/>
          <p:nvPr/>
        </p:nvGrpSpPr>
        <p:grpSpPr>
          <a:xfrm>
            <a:off x="5221613" y="2784802"/>
            <a:ext cx="406567" cy="327855"/>
            <a:chOff x="5221613" y="2784802"/>
            <a:chExt cx="406567" cy="327855"/>
          </a:xfrm>
        </p:grpSpPr>
        <p:sp>
          <p:nvSpPr>
            <p:cNvPr id="6540" name="Google Shape;6540;p54"/>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4"/>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4"/>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4"/>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4"/>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4"/>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4"/>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4"/>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4"/>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4"/>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4"/>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4"/>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4"/>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4"/>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4"/>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54"/>
          <p:cNvGrpSpPr/>
          <p:nvPr/>
        </p:nvGrpSpPr>
        <p:grpSpPr>
          <a:xfrm>
            <a:off x="5812586" y="2760921"/>
            <a:ext cx="303605" cy="375434"/>
            <a:chOff x="5812586" y="2760921"/>
            <a:chExt cx="303605" cy="375434"/>
          </a:xfrm>
        </p:grpSpPr>
        <p:sp>
          <p:nvSpPr>
            <p:cNvPr id="6571" name="Google Shape;6571;p54"/>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4"/>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4"/>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4"/>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4"/>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4"/>
          <p:cNvGrpSpPr/>
          <p:nvPr/>
        </p:nvGrpSpPr>
        <p:grpSpPr>
          <a:xfrm>
            <a:off x="6334673" y="2759633"/>
            <a:ext cx="378508" cy="378166"/>
            <a:chOff x="6334673" y="2759633"/>
            <a:chExt cx="378508" cy="378166"/>
          </a:xfrm>
        </p:grpSpPr>
        <p:sp>
          <p:nvSpPr>
            <p:cNvPr id="6583" name="Google Shape;6583;p54"/>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54"/>
          <p:cNvGrpSpPr/>
          <p:nvPr/>
        </p:nvGrpSpPr>
        <p:grpSpPr>
          <a:xfrm>
            <a:off x="8012645" y="2806477"/>
            <a:ext cx="319763" cy="284505"/>
            <a:chOff x="8012645" y="2806477"/>
            <a:chExt cx="319763" cy="284505"/>
          </a:xfrm>
        </p:grpSpPr>
        <p:sp>
          <p:nvSpPr>
            <p:cNvPr id="6588" name="Google Shape;6588;p54"/>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4"/>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54"/>
          <p:cNvGrpSpPr/>
          <p:nvPr/>
        </p:nvGrpSpPr>
        <p:grpSpPr>
          <a:xfrm>
            <a:off x="2454435" y="4162138"/>
            <a:ext cx="385339" cy="388071"/>
            <a:chOff x="2454435" y="4162138"/>
            <a:chExt cx="385339" cy="388071"/>
          </a:xfrm>
        </p:grpSpPr>
        <p:sp>
          <p:nvSpPr>
            <p:cNvPr id="6599" name="Google Shape;6599;p54"/>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4"/>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4"/>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54"/>
          <p:cNvGrpSpPr/>
          <p:nvPr/>
        </p:nvGrpSpPr>
        <p:grpSpPr>
          <a:xfrm>
            <a:off x="3601939" y="4161192"/>
            <a:ext cx="275178" cy="388912"/>
            <a:chOff x="3601939" y="4161192"/>
            <a:chExt cx="275178" cy="388912"/>
          </a:xfrm>
        </p:grpSpPr>
        <p:sp>
          <p:nvSpPr>
            <p:cNvPr id="6611" name="Google Shape;6611;p54"/>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54"/>
          <p:cNvGrpSpPr/>
          <p:nvPr/>
        </p:nvGrpSpPr>
        <p:grpSpPr>
          <a:xfrm>
            <a:off x="836023" y="3215146"/>
            <a:ext cx="375802" cy="371677"/>
            <a:chOff x="836023" y="3215146"/>
            <a:chExt cx="375802" cy="371677"/>
          </a:xfrm>
        </p:grpSpPr>
        <p:sp>
          <p:nvSpPr>
            <p:cNvPr id="6622" name="Google Shape;6622;p54"/>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4"/>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54"/>
          <p:cNvGrpSpPr/>
          <p:nvPr/>
        </p:nvGrpSpPr>
        <p:grpSpPr>
          <a:xfrm>
            <a:off x="1356297" y="3210890"/>
            <a:ext cx="431368" cy="380189"/>
            <a:chOff x="1356297" y="3210890"/>
            <a:chExt cx="431368" cy="380189"/>
          </a:xfrm>
        </p:grpSpPr>
        <p:sp>
          <p:nvSpPr>
            <p:cNvPr id="6639" name="Google Shape;6639;p54"/>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54"/>
          <p:cNvGrpSpPr/>
          <p:nvPr/>
        </p:nvGrpSpPr>
        <p:grpSpPr>
          <a:xfrm>
            <a:off x="1903737" y="3215540"/>
            <a:ext cx="411874" cy="370731"/>
            <a:chOff x="1903737" y="3215540"/>
            <a:chExt cx="411874" cy="370731"/>
          </a:xfrm>
        </p:grpSpPr>
        <p:sp>
          <p:nvSpPr>
            <p:cNvPr id="6653" name="Google Shape;6653;p54"/>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54"/>
          <p:cNvGrpSpPr/>
          <p:nvPr/>
        </p:nvGrpSpPr>
        <p:grpSpPr>
          <a:xfrm>
            <a:off x="2468465" y="3248854"/>
            <a:ext cx="397818" cy="304078"/>
            <a:chOff x="2468465" y="3248854"/>
            <a:chExt cx="397818" cy="304078"/>
          </a:xfrm>
        </p:grpSpPr>
        <p:sp>
          <p:nvSpPr>
            <p:cNvPr id="6663" name="Google Shape;6663;p54"/>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54"/>
          <p:cNvGrpSpPr/>
          <p:nvPr/>
        </p:nvGrpSpPr>
        <p:grpSpPr>
          <a:xfrm>
            <a:off x="3017166" y="3216013"/>
            <a:ext cx="394376" cy="369812"/>
            <a:chOff x="3017166" y="3216013"/>
            <a:chExt cx="394376" cy="369812"/>
          </a:xfrm>
        </p:grpSpPr>
        <p:sp>
          <p:nvSpPr>
            <p:cNvPr id="6670" name="Google Shape;6670;p54"/>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54"/>
          <p:cNvGrpSpPr/>
          <p:nvPr/>
        </p:nvGrpSpPr>
        <p:grpSpPr>
          <a:xfrm>
            <a:off x="4210043" y="3213228"/>
            <a:ext cx="199014" cy="375408"/>
            <a:chOff x="4210043" y="3213228"/>
            <a:chExt cx="199014" cy="375408"/>
          </a:xfrm>
        </p:grpSpPr>
        <p:sp>
          <p:nvSpPr>
            <p:cNvPr id="6673" name="Google Shape;6673;p54"/>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4"/>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54"/>
          <p:cNvGrpSpPr/>
          <p:nvPr/>
        </p:nvGrpSpPr>
        <p:grpSpPr>
          <a:xfrm>
            <a:off x="4818146" y="3203323"/>
            <a:ext cx="77845" cy="395165"/>
            <a:chOff x="4818146" y="3203323"/>
            <a:chExt cx="77845" cy="395165"/>
          </a:xfrm>
        </p:grpSpPr>
        <p:sp>
          <p:nvSpPr>
            <p:cNvPr id="6684" name="Google Shape;6684;p54"/>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4"/>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4"/>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54"/>
          <p:cNvGrpSpPr/>
          <p:nvPr/>
        </p:nvGrpSpPr>
        <p:grpSpPr>
          <a:xfrm>
            <a:off x="5228890" y="3235428"/>
            <a:ext cx="344091" cy="332767"/>
            <a:chOff x="5228890" y="3235428"/>
            <a:chExt cx="344091" cy="332767"/>
          </a:xfrm>
        </p:grpSpPr>
        <p:sp>
          <p:nvSpPr>
            <p:cNvPr id="6693" name="Google Shape;6693;p54"/>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54"/>
          <p:cNvGrpSpPr/>
          <p:nvPr/>
        </p:nvGrpSpPr>
        <p:grpSpPr>
          <a:xfrm>
            <a:off x="5757913" y="3227047"/>
            <a:ext cx="388544" cy="347927"/>
            <a:chOff x="5757913" y="3227047"/>
            <a:chExt cx="388544" cy="347927"/>
          </a:xfrm>
        </p:grpSpPr>
        <p:sp>
          <p:nvSpPr>
            <p:cNvPr id="6699" name="Google Shape;6699;p54"/>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1" name="Google Shape;6701;p54"/>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4"/>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4"/>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7" name="Google Shape;6717;p54"/>
          <p:cNvGrpSpPr/>
          <p:nvPr/>
        </p:nvGrpSpPr>
        <p:grpSpPr>
          <a:xfrm>
            <a:off x="7414946" y="3220873"/>
            <a:ext cx="360091" cy="360117"/>
            <a:chOff x="7414946" y="3220873"/>
            <a:chExt cx="360091" cy="360117"/>
          </a:xfrm>
        </p:grpSpPr>
        <p:sp>
          <p:nvSpPr>
            <p:cNvPr id="6718" name="Google Shape;6718;p54"/>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54"/>
          <p:cNvGrpSpPr/>
          <p:nvPr/>
        </p:nvGrpSpPr>
        <p:grpSpPr>
          <a:xfrm>
            <a:off x="8027227" y="3215041"/>
            <a:ext cx="231829" cy="371782"/>
            <a:chOff x="8027227" y="3215041"/>
            <a:chExt cx="231829" cy="371782"/>
          </a:xfrm>
        </p:grpSpPr>
        <p:sp>
          <p:nvSpPr>
            <p:cNvPr id="6730" name="Google Shape;6730;p54"/>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4"/>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54"/>
          <p:cNvGrpSpPr/>
          <p:nvPr/>
        </p:nvGrpSpPr>
        <p:grpSpPr>
          <a:xfrm>
            <a:off x="4093603" y="4146138"/>
            <a:ext cx="395638" cy="420544"/>
            <a:chOff x="4093603" y="4146138"/>
            <a:chExt cx="395638" cy="420544"/>
          </a:xfrm>
        </p:grpSpPr>
        <p:sp>
          <p:nvSpPr>
            <p:cNvPr id="6741" name="Google Shape;6741;p54"/>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4"/>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4"/>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54"/>
          <p:cNvGrpSpPr/>
          <p:nvPr/>
        </p:nvGrpSpPr>
        <p:grpSpPr>
          <a:xfrm>
            <a:off x="4644406" y="4162322"/>
            <a:ext cx="392065" cy="387887"/>
            <a:chOff x="4644406" y="4162322"/>
            <a:chExt cx="392065" cy="387887"/>
          </a:xfrm>
        </p:grpSpPr>
        <p:sp>
          <p:nvSpPr>
            <p:cNvPr id="6759" name="Google Shape;6759;p54"/>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54"/>
          <p:cNvGrpSpPr/>
          <p:nvPr/>
        </p:nvGrpSpPr>
        <p:grpSpPr>
          <a:xfrm>
            <a:off x="5728383" y="4221698"/>
            <a:ext cx="417128" cy="269162"/>
            <a:chOff x="5728383" y="4221698"/>
            <a:chExt cx="417128" cy="269162"/>
          </a:xfrm>
        </p:grpSpPr>
        <p:sp>
          <p:nvSpPr>
            <p:cNvPr id="6766" name="Google Shape;6766;p54"/>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4"/>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4"/>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4"/>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54"/>
          <p:cNvGrpSpPr/>
          <p:nvPr/>
        </p:nvGrpSpPr>
        <p:grpSpPr>
          <a:xfrm>
            <a:off x="834210" y="3696905"/>
            <a:ext cx="371782" cy="342751"/>
            <a:chOff x="834210" y="3696905"/>
            <a:chExt cx="371782" cy="342751"/>
          </a:xfrm>
        </p:grpSpPr>
        <p:sp>
          <p:nvSpPr>
            <p:cNvPr id="6779" name="Google Shape;6779;p54"/>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4"/>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4"/>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54"/>
          <p:cNvGrpSpPr/>
          <p:nvPr/>
        </p:nvGrpSpPr>
        <p:grpSpPr>
          <a:xfrm>
            <a:off x="1359398" y="3682271"/>
            <a:ext cx="395296" cy="371966"/>
            <a:chOff x="1359398" y="3682271"/>
            <a:chExt cx="395296" cy="371966"/>
          </a:xfrm>
        </p:grpSpPr>
        <p:sp>
          <p:nvSpPr>
            <p:cNvPr id="6792" name="Google Shape;6792;p54"/>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4"/>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4"/>
          <p:cNvGrpSpPr/>
          <p:nvPr/>
        </p:nvGrpSpPr>
        <p:grpSpPr>
          <a:xfrm>
            <a:off x="1908099" y="3682271"/>
            <a:ext cx="395296" cy="371966"/>
            <a:chOff x="1908099" y="3682271"/>
            <a:chExt cx="395296" cy="371966"/>
          </a:xfrm>
        </p:grpSpPr>
        <p:sp>
          <p:nvSpPr>
            <p:cNvPr id="6800" name="Google Shape;6800;p54"/>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54"/>
          <p:cNvGrpSpPr/>
          <p:nvPr/>
        </p:nvGrpSpPr>
        <p:grpSpPr>
          <a:xfrm>
            <a:off x="2456800" y="3682271"/>
            <a:ext cx="395270" cy="371966"/>
            <a:chOff x="2456800" y="3682271"/>
            <a:chExt cx="395270" cy="371966"/>
          </a:xfrm>
        </p:grpSpPr>
        <p:sp>
          <p:nvSpPr>
            <p:cNvPr id="6808" name="Google Shape;6808;p54"/>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4"/>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54"/>
          <p:cNvGrpSpPr/>
          <p:nvPr/>
        </p:nvGrpSpPr>
        <p:grpSpPr>
          <a:xfrm>
            <a:off x="3014250" y="3682271"/>
            <a:ext cx="391092" cy="371940"/>
            <a:chOff x="3014250" y="3682271"/>
            <a:chExt cx="391092" cy="371940"/>
          </a:xfrm>
        </p:grpSpPr>
        <p:sp>
          <p:nvSpPr>
            <p:cNvPr id="6818" name="Google Shape;6818;p54"/>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54"/>
          <p:cNvGrpSpPr/>
          <p:nvPr/>
        </p:nvGrpSpPr>
        <p:grpSpPr>
          <a:xfrm>
            <a:off x="3569125" y="3702947"/>
            <a:ext cx="388728" cy="330692"/>
            <a:chOff x="3569125" y="3702947"/>
            <a:chExt cx="388728" cy="330692"/>
          </a:xfrm>
        </p:grpSpPr>
        <p:sp>
          <p:nvSpPr>
            <p:cNvPr id="6822" name="Google Shape;6822;p54"/>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54"/>
          <p:cNvGrpSpPr/>
          <p:nvPr/>
        </p:nvGrpSpPr>
        <p:grpSpPr>
          <a:xfrm>
            <a:off x="4111994" y="3682455"/>
            <a:ext cx="387992" cy="371625"/>
            <a:chOff x="4111994" y="3682455"/>
            <a:chExt cx="387992" cy="371625"/>
          </a:xfrm>
        </p:grpSpPr>
        <p:sp>
          <p:nvSpPr>
            <p:cNvPr id="6827" name="Google Shape;6827;p54"/>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54"/>
          <p:cNvGrpSpPr/>
          <p:nvPr/>
        </p:nvGrpSpPr>
        <p:grpSpPr>
          <a:xfrm>
            <a:off x="4674908" y="3682271"/>
            <a:ext cx="371966" cy="371966"/>
            <a:chOff x="4674908" y="3682271"/>
            <a:chExt cx="371966" cy="371966"/>
          </a:xfrm>
        </p:grpSpPr>
        <p:sp>
          <p:nvSpPr>
            <p:cNvPr id="6830" name="Google Shape;6830;p54"/>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54"/>
          <p:cNvGrpSpPr/>
          <p:nvPr/>
        </p:nvGrpSpPr>
        <p:grpSpPr>
          <a:xfrm>
            <a:off x="5223609" y="3731112"/>
            <a:ext cx="371782" cy="274285"/>
            <a:chOff x="5223609" y="3731112"/>
            <a:chExt cx="371782" cy="274285"/>
          </a:xfrm>
        </p:grpSpPr>
        <p:sp>
          <p:nvSpPr>
            <p:cNvPr id="6835" name="Google Shape;6835;p54"/>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7" name="Google Shape;6837;p54"/>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8" name="Google Shape;6838;p54"/>
          <p:cNvGrpSpPr/>
          <p:nvPr/>
        </p:nvGrpSpPr>
        <p:grpSpPr>
          <a:xfrm>
            <a:off x="6319908" y="3696721"/>
            <a:ext cx="373963" cy="343119"/>
            <a:chOff x="6319908" y="3696721"/>
            <a:chExt cx="373963" cy="343119"/>
          </a:xfrm>
        </p:grpSpPr>
        <p:sp>
          <p:nvSpPr>
            <p:cNvPr id="6839" name="Google Shape;6839;p54"/>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4"/>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54"/>
          <p:cNvGrpSpPr/>
          <p:nvPr/>
        </p:nvGrpSpPr>
        <p:grpSpPr>
          <a:xfrm>
            <a:off x="6871342" y="3740044"/>
            <a:ext cx="371966" cy="256420"/>
            <a:chOff x="6871342" y="3740044"/>
            <a:chExt cx="371966" cy="256420"/>
          </a:xfrm>
        </p:grpSpPr>
        <p:sp>
          <p:nvSpPr>
            <p:cNvPr id="6849" name="Google Shape;6849;p54"/>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4"/>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54"/>
          <p:cNvGrpSpPr/>
          <p:nvPr/>
        </p:nvGrpSpPr>
        <p:grpSpPr>
          <a:xfrm>
            <a:off x="7402362" y="3681535"/>
            <a:ext cx="402757" cy="372728"/>
            <a:chOff x="7402362" y="3681535"/>
            <a:chExt cx="402757" cy="372728"/>
          </a:xfrm>
        </p:grpSpPr>
        <p:sp>
          <p:nvSpPr>
            <p:cNvPr id="6862" name="Google Shape;6862;p54"/>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4"/>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4"/>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4"/>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54"/>
          <p:cNvGrpSpPr/>
          <p:nvPr/>
        </p:nvGrpSpPr>
        <p:grpSpPr>
          <a:xfrm>
            <a:off x="7960705" y="3736235"/>
            <a:ext cx="378902" cy="264065"/>
            <a:chOff x="7960705" y="3736235"/>
            <a:chExt cx="378902" cy="264065"/>
          </a:xfrm>
        </p:grpSpPr>
        <p:sp>
          <p:nvSpPr>
            <p:cNvPr id="6879" name="Google Shape;6879;p54"/>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4"/>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4"/>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3" name="Google Shape;6893;p54"/>
          <p:cNvGrpSpPr/>
          <p:nvPr/>
        </p:nvGrpSpPr>
        <p:grpSpPr>
          <a:xfrm>
            <a:off x="6400828" y="4162270"/>
            <a:ext cx="166200" cy="388019"/>
            <a:chOff x="6400828" y="4162270"/>
            <a:chExt cx="166200" cy="388019"/>
          </a:xfrm>
        </p:grpSpPr>
        <p:sp>
          <p:nvSpPr>
            <p:cNvPr id="6894" name="Google Shape;6894;p54"/>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4"/>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4"/>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54"/>
          <p:cNvGrpSpPr/>
          <p:nvPr/>
        </p:nvGrpSpPr>
        <p:grpSpPr>
          <a:xfrm>
            <a:off x="6919815" y="4162270"/>
            <a:ext cx="225260" cy="388019"/>
            <a:chOff x="6919815" y="4162270"/>
            <a:chExt cx="225260" cy="388019"/>
          </a:xfrm>
        </p:grpSpPr>
        <p:sp>
          <p:nvSpPr>
            <p:cNvPr id="6902" name="Google Shape;6902;p54"/>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4"/>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4"/>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4"/>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54"/>
          <p:cNvGrpSpPr/>
          <p:nvPr/>
        </p:nvGrpSpPr>
        <p:grpSpPr>
          <a:xfrm>
            <a:off x="7385600" y="4177035"/>
            <a:ext cx="388728" cy="358383"/>
            <a:chOff x="7385600" y="4177035"/>
            <a:chExt cx="388728" cy="358383"/>
          </a:xfrm>
        </p:grpSpPr>
        <p:sp>
          <p:nvSpPr>
            <p:cNvPr id="6911" name="Google Shape;6911;p54"/>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4"/>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4"/>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4"/>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4"/>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54"/>
          <p:cNvGrpSpPr/>
          <p:nvPr/>
        </p:nvGrpSpPr>
        <p:grpSpPr>
          <a:xfrm>
            <a:off x="3625085" y="3259862"/>
            <a:ext cx="369207" cy="258259"/>
            <a:chOff x="3625085" y="3259862"/>
            <a:chExt cx="369207" cy="258259"/>
          </a:xfrm>
        </p:grpSpPr>
        <p:sp>
          <p:nvSpPr>
            <p:cNvPr id="6919" name="Google Shape;6919;p54"/>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4"/>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4"/>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4"/>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4"/>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54"/>
          <p:cNvGrpSpPr/>
          <p:nvPr/>
        </p:nvGrpSpPr>
        <p:grpSpPr>
          <a:xfrm>
            <a:off x="6317360" y="3276808"/>
            <a:ext cx="363217" cy="248590"/>
            <a:chOff x="6317360" y="3276808"/>
            <a:chExt cx="363217" cy="248590"/>
          </a:xfrm>
        </p:grpSpPr>
        <p:sp>
          <p:nvSpPr>
            <p:cNvPr id="6933" name="Google Shape;6933;p54"/>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4"/>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4"/>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4"/>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4"/>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4"/>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4"/>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4"/>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4"/>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4"/>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4"/>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4"/>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4"/>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4"/>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4"/>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4"/>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4"/>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4"/>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4"/>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4"/>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4"/>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4"/>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4"/>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4"/>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4"/>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4"/>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4"/>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54"/>
          <p:cNvGrpSpPr/>
          <p:nvPr/>
        </p:nvGrpSpPr>
        <p:grpSpPr>
          <a:xfrm>
            <a:off x="5084391" y="4183682"/>
            <a:ext cx="504064" cy="325595"/>
            <a:chOff x="5084391" y="4183682"/>
            <a:chExt cx="504064" cy="325595"/>
          </a:xfrm>
        </p:grpSpPr>
        <p:sp>
          <p:nvSpPr>
            <p:cNvPr id="6961" name="Google Shape;6961;p54"/>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4"/>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4"/>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4"/>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4"/>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4"/>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4"/>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4"/>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4"/>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4"/>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4"/>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4"/>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4"/>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4"/>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4"/>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4"/>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54"/>
          <p:cNvGrpSpPr/>
          <p:nvPr/>
        </p:nvGrpSpPr>
        <p:grpSpPr>
          <a:xfrm>
            <a:off x="7947595" y="2347996"/>
            <a:ext cx="379795" cy="267165"/>
            <a:chOff x="7947595" y="2347996"/>
            <a:chExt cx="379795" cy="267165"/>
          </a:xfrm>
        </p:grpSpPr>
        <p:sp>
          <p:nvSpPr>
            <p:cNvPr id="6978" name="Google Shape;6978;p54"/>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4"/>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4"/>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4"/>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4"/>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4"/>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4"/>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4"/>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4"/>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54"/>
          <p:cNvGrpSpPr/>
          <p:nvPr/>
        </p:nvGrpSpPr>
        <p:grpSpPr>
          <a:xfrm>
            <a:off x="6400644" y="2310269"/>
            <a:ext cx="275362" cy="338784"/>
            <a:chOff x="6400644" y="2310269"/>
            <a:chExt cx="275362" cy="338784"/>
          </a:xfrm>
        </p:grpSpPr>
        <p:sp>
          <p:nvSpPr>
            <p:cNvPr id="6988" name="Google Shape;6988;p54"/>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4"/>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4"/>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4"/>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4"/>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4"/>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4"/>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4"/>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4"/>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4"/>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4"/>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4"/>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4"/>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54"/>
          <p:cNvGrpSpPr/>
          <p:nvPr/>
        </p:nvGrpSpPr>
        <p:grpSpPr>
          <a:xfrm>
            <a:off x="1342268" y="4161009"/>
            <a:ext cx="359565" cy="358094"/>
            <a:chOff x="1342268" y="4161009"/>
            <a:chExt cx="359565" cy="358094"/>
          </a:xfrm>
        </p:grpSpPr>
        <p:sp>
          <p:nvSpPr>
            <p:cNvPr id="7002" name="Google Shape;7002;p54"/>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4"/>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4"/>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4"/>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4"/>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4"/>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4"/>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4"/>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4"/>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54"/>
          <p:cNvGrpSpPr/>
          <p:nvPr/>
        </p:nvGrpSpPr>
        <p:grpSpPr>
          <a:xfrm>
            <a:off x="1913012" y="2764940"/>
            <a:ext cx="417523" cy="374252"/>
            <a:chOff x="1913012" y="2764940"/>
            <a:chExt cx="417523" cy="374252"/>
          </a:xfrm>
        </p:grpSpPr>
        <p:sp>
          <p:nvSpPr>
            <p:cNvPr id="7012" name="Google Shape;7012;p54"/>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4"/>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4"/>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4"/>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4"/>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4"/>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4"/>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4"/>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4"/>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4"/>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4"/>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4"/>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54"/>
          <p:cNvGrpSpPr/>
          <p:nvPr/>
        </p:nvGrpSpPr>
        <p:grpSpPr>
          <a:xfrm>
            <a:off x="830742" y="2763601"/>
            <a:ext cx="384734" cy="381556"/>
            <a:chOff x="830742" y="2763601"/>
            <a:chExt cx="384734" cy="381556"/>
          </a:xfrm>
        </p:grpSpPr>
        <p:sp>
          <p:nvSpPr>
            <p:cNvPr id="7025" name="Google Shape;7025;p54"/>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4"/>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4"/>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4"/>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4"/>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4"/>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4"/>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4"/>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4"/>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4"/>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4"/>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4"/>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4"/>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4"/>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4"/>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4"/>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4"/>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4"/>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4"/>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4"/>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4"/>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54"/>
          <p:cNvGrpSpPr/>
          <p:nvPr/>
        </p:nvGrpSpPr>
        <p:grpSpPr>
          <a:xfrm>
            <a:off x="3007498" y="4183419"/>
            <a:ext cx="375434" cy="329667"/>
            <a:chOff x="3007498" y="4183419"/>
            <a:chExt cx="375434" cy="329667"/>
          </a:xfrm>
        </p:grpSpPr>
        <p:sp>
          <p:nvSpPr>
            <p:cNvPr id="7047" name="Google Shape;7047;p54"/>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4"/>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4"/>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4"/>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4"/>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4"/>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4"/>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4"/>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4"/>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4"/>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4"/>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4"/>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4"/>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4"/>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4"/>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4"/>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4"/>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4"/>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4"/>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4"/>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54"/>
          <p:cNvGrpSpPr/>
          <p:nvPr/>
        </p:nvGrpSpPr>
        <p:grpSpPr>
          <a:xfrm>
            <a:off x="6919276" y="2766990"/>
            <a:ext cx="274550" cy="354728"/>
            <a:chOff x="7606826" y="2419290"/>
            <a:chExt cx="274550" cy="354728"/>
          </a:xfrm>
        </p:grpSpPr>
        <p:sp>
          <p:nvSpPr>
            <p:cNvPr id="7068" name="Google Shape;7068;p54"/>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4"/>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4"/>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4"/>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4"/>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4"/>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4"/>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4"/>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4"/>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4"/>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4"/>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4"/>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4"/>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4"/>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4"/>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54"/>
          <p:cNvGrpSpPr/>
          <p:nvPr/>
        </p:nvGrpSpPr>
        <p:grpSpPr>
          <a:xfrm>
            <a:off x="7550168" y="2777003"/>
            <a:ext cx="263316" cy="354728"/>
            <a:chOff x="8062968" y="2419290"/>
            <a:chExt cx="263316" cy="354728"/>
          </a:xfrm>
        </p:grpSpPr>
        <p:sp>
          <p:nvSpPr>
            <p:cNvPr id="7084" name="Google Shape;7084;p54"/>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4"/>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4"/>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4"/>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4"/>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4"/>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4"/>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4"/>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4"/>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4"/>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4"/>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4"/>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4"/>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4"/>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4"/>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4"/>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4"/>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4" name="Shape 7104"/>
        <p:cNvGrpSpPr/>
        <p:nvPr/>
      </p:nvGrpSpPr>
      <p:grpSpPr>
        <a:xfrm>
          <a:off x="0" y="0"/>
          <a:ext cx="0" cy="0"/>
          <a:chOff x="0" y="0"/>
          <a:chExt cx="0" cy="0"/>
        </a:xfrm>
      </p:grpSpPr>
      <p:sp>
        <p:nvSpPr>
          <p:cNvPr id="7105" name="Google Shape;7105;p55"/>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06" name="Google Shape;7106;p55"/>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107" name="Google Shape;7107;p55"/>
          <p:cNvGrpSpPr/>
          <p:nvPr/>
        </p:nvGrpSpPr>
        <p:grpSpPr>
          <a:xfrm>
            <a:off x="7075663" y="2444129"/>
            <a:ext cx="362163" cy="347098"/>
            <a:chOff x="7075663" y="2444129"/>
            <a:chExt cx="362163" cy="347098"/>
          </a:xfrm>
        </p:grpSpPr>
        <p:sp>
          <p:nvSpPr>
            <p:cNvPr id="7108" name="Google Shape;7108;p55"/>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55"/>
          <p:cNvGrpSpPr/>
          <p:nvPr/>
        </p:nvGrpSpPr>
        <p:grpSpPr>
          <a:xfrm>
            <a:off x="6638175" y="2436584"/>
            <a:ext cx="372197" cy="362163"/>
            <a:chOff x="6638175" y="2436584"/>
            <a:chExt cx="372197" cy="362163"/>
          </a:xfrm>
        </p:grpSpPr>
        <p:sp>
          <p:nvSpPr>
            <p:cNvPr id="7117" name="Google Shape;7117;p55"/>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55"/>
          <p:cNvGrpSpPr/>
          <p:nvPr/>
        </p:nvGrpSpPr>
        <p:grpSpPr>
          <a:xfrm>
            <a:off x="6192906" y="2439440"/>
            <a:ext cx="371699" cy="356084"/>
            <a:chOff x="6192906" y="2439440"/>
            <a:chExt cx="371699" cy="356084"/>
          </a:xfrm>
        </p:grpSpPr>
        <p:sp>
          <p:nvSpPr>
            <p:cNvPr id="7131" name="Google Shape;7131;p55"/>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55"/>
          <p:cNvGrpSpPr/>
          <p:nvPr/>
        </p:nvGrpSpPr>
        <p:grpSpPr>
          <a:xfrm>
            <a:off x="5762467" y="2436584"/>
            <a:ext cx="362163" cy="362163"/>
            <a:chOff x="5762467" y="2436584"/>
            <a:chExt cx="362163" cy="362163"/>
          </a:xfrm>
        </p:grpSpPr>
        <p:sp>
          <p:nvSpPr>
            <p:cNvPr id="7145" name="Google Shape;7145;p55"/>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55"/>
          <p:cNvGrpSpPr/>
          <p:nvPr/>
        </p:nvGrpSpPr>
        <p:grpSpPr>
          <a:xfrm>
            <a:off x="5323721" y="2437029"/>
            <a:ext cx="362922" cy="361219"/>
            <a:chOff x="5323721" y="2437029"/>
            <a:chExt cx="362922" cy="361219"/>
          </a:xfrm>
        </p:grpSpPr>
        <p:sp>
          <p:nvSpPr>
            <p:cNvPr id="7171" name="Google Shape;7171;p55"/>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55"/>
          <p:cNvGrpSpPr/>
          <p:nvPr/>
        </p:nvGrpSpPr>
        <p:grpSpPr>
          <a:xfrm>
            <a:off x="4875937" y="2468731"/>
            <a:ext cx="407122" cy="315448"/>
            <a:chOff x="4875937" y="2468731"/>
            <a:chExt cx="407122" cy="315448"/>
          </a:xfrm>
        </p:grpSpPr>
        <p:sp>
          <p:nvSpPr>
            <p:cNvPr id="7189" name="Google Shape;7189;p55"/>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55"/>
          <p:cNvGrpSpPr/>
          <p:nvPr/>
        </p:nvGrpSpPr>
        <p:grpSpPr>
          <a:xfrm>
            <a:off x="4893282" y="3804774"/>
            <a:ext cx="242114" cy="362163"/>
            <a:chOff x="4893282" y="3804774"/>
            <a:chExt cx="242114" cy="362163"/>
          </a:xfrm>
        </p:grpSpPr>
        <p:sp>
          <p:nvSpPr>
            <p:cNvPr id="7209" name="Google Shape;7209;p55"/>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55"/>
          <p:cNvGrpSpPr/>
          <p:nvPr/>
        </p:nvGrpSpPr>
        <p:grpSpPr>
          <a:xfrm>
            <a:off x="6248162" y="3804774"/>
            <a:ext cx="231058" cy="362425"/>
            <a:chOff x="6248162" y="3804774"/>
            <a:chExt cx="231058" cy="362425"/>
          </a:xfrm>
        </p:grpSpPr>
        <p:sp>
          <p:nvSpPr>
            <p:cNvPr id="7236" name="Google Shape;7236;p55"/>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55"/>
          <p:cNvGrpSpPr/>
          <p:nvPr/>
        </p:nvGrpSpPr>
        <p:grpSpPr>
          <a:xfrm>
            <a:off x="5346568" y="3804774"/>
            <a:ext cx="233337" cy="362163"/>
            <a:chOff x="5346568" y="3804774"/>
            <a:chExt cx="233337" cy="362163"/>
          </a:xfrm>
        </p:grpSpPr>
        <p:sp>
          <p:nvSpPr>
            <p:cNvPr id="7241" name="Google Shape;7241;p55"/>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55"/>
          <p:cNvGrpSpPr/>
          <p:nvPr/>
        </p:nvGrpSpPr>
        <p:grpSpPr>
          <a:xfrm>
            <a:off x="6704985" y="3805141"/>
            <a:ext cx="209967" cy="361639"/>
            <a:chOff x="6704985" y="3805141"/>
            <a:chExt cx="209967" cy="361639"/>
          </a:xfrm>
        </p:grpSpPr>
        <p:sp>
          <p:nvSpPr>
            <p:cNvPr id="7261" name="Google Shape;7261;p55"/>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5"/>
          <p:cNvGrpSpPr/>
          <p:nvPr/>
        </p:nvGrpSpPr>
        <p:grpSpPr>
          <a:xfrm>
            <a:off x="7513884" y="2448269"/>
            <a:ext cx="363184" cy="338792"/>
            <a:chOff x="7513884" y="2448269"/>
            <a:chExt cx="363184" cy="338792"/>
          </a:xfrm>
        </p:grpSpPr>
        <p:sp>
          <p:nvSpPr>
            <p:cNvPr id="7274" name="Google Shape;7274;p55"/>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55"/>
          <p:cNvGrpSpPr/>
          <p:nvPr/>
        </p:nvGrpSpPr>
        <p:grpSpPr>
          <a:xfrm>
            <a:off x="5777767" y="3804826"/>
            <a:ext cx="258699" cy="362136"/>
            <a:chOff x="5777767" y="3804826"/>
            <a:chExt cx="258699" cy="362136"/>
          </a:xfrm>
        </p:grpSpPr>
        <p:sp>
          <p:nvSpPr>
            <p:cNvPr id="7281" name="Google Shape;7281;p55"/>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55"/>
          <p:cNvGrpSpPr/>
          <p:nvPr/>
        </p:nvGrpSpPr>
        <p:grpSpPr>
          <a:xfrm>
            <a:off x="7953101" y="2436584"/>
            <a:ext cx="361691" cy="362163"/>
            <a:chOff x="7953101" y="2436584"/>
            <a:chExt cx="361691" cy="362163"/>
          </a:xfrm>
        </p:grpSpPr>
        <p:sp>
          <p:nvSpPr>
            <p:cNvPr id="7285" name="Google Shape;7285;p55"/>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55"/>
          <p:cNvGrpSpPr/>
          <p:nvPr/>
        </p:nvGrpSpPr>
        <p:grpSpPr>
          <a:xfrm>
            <a:off x="4859353" y="3355130"/>
            <a:ext cx="373481" cy="362267"/>
            <a:chOff x="4859353" y="3355130"/>
            <a:chExt cx="373481" cy="362267"/>
          </a:xfrm>
        </p:grpSpPr>
        <p:sp>
          <p:nvSpPr>
            <p:cNvPr id="7295" name="Google Shape;7295;p55"/>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55"/>
          <p:cNvGrpSpPr/>
          <p:nvPr/>
        </p:nvGrpSpPr>
        <p:grpSpPr>
          <a:xfrm>
            <a:off x="6637678" y="1500982"/>
            <a:ext cx="378721" cy="362005"/>
            <a:chOff x="6637678" y="1500982"/>
            <a:chExt cx="378721" cy="362005"/>
          </a:xfrm>
        </p:grpSpPr>
        <p:sp>
          <p:nvSpPr>
            <p:cNvPr id="7310" name="Google Shape;7310;p55"/>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55"/>
          <p:cNvGrpSpPr/>
          <p:nvPr/>
        </p:nvGrpSpPr>
        <p:grpSpPr>
          <a:xfrm>
            <a:off x="5827993" y="3355496"/>
            <a:ext cx="223041" cy="362163"/>
            <a:chOff x="5827993" y="3355496"/>
            <a:chExt cx="223041" cy="362163"/>
          </a:xfrm>
        </p:grpSpPr>
        <p:sp>
          <p:nvSpPr>
            <p:cNvPr id="7327" name="Google Shape;7327;p55"/>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55"/>
          <p:cNvGrpSpPr/>
          <p:nvPr/>
        </p:nvGrpSpPr>
        <p:grpSpPr>
          <a:xfrm>
            <a:off x="7528713" y="1500641"/>
            <a:ext cx="370520" cy="361586"/>
            <a:chOff x="7528713" y="1500641"/>
            <a:chExt cx="370520" cy="361586"/>
          </a:xfrm>
        </p:grpSpPr>
        <p:sp>
          <p:nvSpPr>
            <p:cNvPr id="7343" name="Google Shape;7343;p55"/>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55"/>
          <p:cNvGrpSpPr/>
          <p:nvPr/>
        </p:nvGrpSpPr>
        <p:grpSpPr>
          <a:xfrm>
            <a:off x="5317198" y="3355496"/>
            <a:ext cx="367429" cy="362163"/>
            <a:chOff x="5317198" y="3355496"/>
            <a:chExt cx="367429" cy="362163"/>
          </a:xfrm>
        </p:grpSpPr>
        <p:sp>
          <p:nvSpPr>
            <p:cNvPr id="7351" name="Google Shape;7351;p55"/>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55"/>
          <p:cNvGrpSpPr/>
          <p:nvPr/>
        </p:nvGrpSpPr>
        <p:grpSpPr>
          <a:xfrm>
            <a:off x="5302971" y="1500563"/>
            <a:ext cx="383175" cy="362241"/>
            <a:chOff x="5302971" y="1500563"/>
            <a:chExt cx="383175" cy="362241"/>
          </a:xfrm>
        </p:grpSpPr>
        <p:sp>
          <p:nvSpPr>
            <p:cNvPr id="7368" name="Google Shape;7368;p55"/>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55"/>
          <p:cNvGrpSpPr/>
          <p:nvPr/>
        </p:nvGrpSpPr>
        <p:grpSpPr>
          <a:xfrm>
            <a:off x="6202705" y="1525453"/>
            <a:ext cx="364180" cy="312461"/>
            <a:chOff x="6202705" y="1525453"/>
            <a:chExt cx="364180" cy="312461"/>
          </a:xfrm>
        </p:grpSpPr>
        <p:sp>
          <p:nvSpPr>
            <p:cNvPr id="7371" name="Google Shape;7371;p55"/>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55"/>
          <p:cNvGrpSpPr/>
          <p:nvPr/>
        </p:nvGrpSpPr>
        <p:grpSpPr>
          <a:xfrm>
            <a:off x="7087217" y="1503602"/>
            <a:ext cx="362398" cy="356163"/>
            <a:chOff x="7087217" y="1503602"/>
            <a:chExt cx="362398" cy="356163"/>
          </a:xfrm>
        </p:grpSpPr>
        <p:sp>
          <p:nvSpPr>
            <p:cNvPr id="7379" name="Google Shape;7379;p55"/>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55"/>
          <p:cNvGrpSpPr/>
          <p:nvPr/>
        </p:nvGrpSpPr>
        <p:grpSpPr>
          <a:xfrm>
            <a:off x="7968952" y="1500877"/>
            <a:ext cx="378747" cy="361455"/>
            <a:chOff x="7968952" y="1500877"/>
            <a:chExt cx="378747" cy="361455"/>
          </a:xfrm>
        </p:grpSpPr>
        <p:sp>
          <p:nvSpPr>
            <p:cNvPr id="7401" name="Google Shape;7401;p55"/>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55"/>
          <p:cNvGrpSpPr/>
          <p:nvPr/>
        </p:nvGrpSpPr>
        <p:grpSpPr>
          <a:xfrm>
            <a:off x="5761445" y="1541723"/>
            <a:ext cx="362163" cy="279737"/>
            <a:chOff x="5761445" y="1541723"/>
            <a:chExt cx="362163" cy="279737"/>
          </a:xfrm>
        </p:grpSpPr>
        <p:sp>
          <p:nvSpPr>
            <p:cNvPr id="7417" name="Google Shape;7417;p55"/>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55"/>
          <p:cNvGrpSpPr/>
          <p:nvPr/>
        </p:nvGrpSpPr>
        <p:grpSpPr>
          <a:xfrm>
            <a:off x="6204958" y="3355575"/>
            <a:ext cx="358390" cy="362320"/>
            <a:chOff x="6204958" y="3355575"/>
            <a:chExt cx="358390" cy="362320"/>
          </a:xfrm>
        </p:grpSpPr>
        <p:sp>
          <p:nvSpPr>
            <p:cNvPr id="7424" name="Google Shape;7424;p55"/>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55"/>
          <p:cNvGrpSpPr/>
          <p:nvPr/>
        </p:nvGrpSpPr>
        <p:grpSpPr>
          <a:xfrm>
            <a:off x="4939970" y="1499855"/>
            <a:ext cx="242979" cy="362660"/>
            <a:chOff x="4939970" y="1499855"/>
            <a:chExt cx="242979" cy="362660"/>
          </a:xfrm>
        </p:grpSpPr>
        <p:sp>
          <p:nvSpPr>
            <p:cNvPr id="7441" name="Google Shape;7441;p55"/>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5"/>
          <p:cNvGrpSpPr/>
          <p:nvPr/>
        </p:nvGrpSpPr>
        <p:grpSpPr>
          <a:xfrm>
            <a:off x="8023448" y="3355496"/>
            <a:ext cx="284322" cy="362163"/>
            <a:chOff x="8023448" y="3355496"/>
            <a:chExt cx="284322" cy="362163"/>
          </a:xfrm>
        </p:grpSpPr>
        <p:sp>
          <p:nvSpPr>
            <p:cNvPr id="7448" name="Google Shape;7448;p55"/>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5"/>
          <p:cNvGrpSpPr/>
          <p:nvPr/>
        </p:nvGrpSpPr>
        <p:grpSpPr>
          <a:xfrm>
            <a:off x="6644201" y="3355496"/>
            <a:ext cx="366695" cy="361979"/>
            <a:chOff x="6644201" y="3355496"/>
            <a:chExt cx="366695" cy="361979"/>
          </a:xfrm>
        </p:grpSpPr>
        <p:sp>
          <p:nvSpPr>
            <p:cNvPr id="7458" name="Google Shape;7458;p55"/>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55"/>
          <p:cNvGrpSpPr/>
          <p:nvPr/>
        </p:nvGrpSpPr>
        <p:grpSpPr>
          <a:xfrm>
            <a:off x="7955145" y="2019192"/>
            <a:ext cx="365176" cy="271013"/>
            <a:chOff x="7955145" y="2019192"/>
            <a:chExt cx="365176" cy="271013"/>
          </a:xfrm>
        </p:grpSpPr>
        <p:sp>
          <p:nvSpPr>
            <p:cNvPr id="7481" name="Google Shape;7481;p55"/>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55"/>
          <p:cNvGrpSpPr/>
          <p:nvPr/>
        </p:nvGrpSpPr>
        <p:grpSpPr>
          <a:xfrm>
            <a:off x="7518155" y="2009471"/>
            <a:ext cx="361927" cy="290270"/>
            <a:chOff x="7518155" y="2009471"/>
            <a:chExt cx="361927" cy="290270"/>
          </a:xfrm>
        </p:grpSpPr>
        <p:sp>
          <p:nvSpPr>
            <p:cNvPr id="7488" name="Google Shape;7488;p55"/>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5"/>
          <p:cNvGrpSpPr/>
          <p:nvPr/>
        </p:nvGrpSpPr>
        <p:grpSpPr>
          <a:xfrm>
            <a:off x="7079672" y="1991053"/>
            <a:ext cx="362163" cy="327264"/>
            <a:chOff x="7079672" y="1991053"/>
            <a:chExt cx="362163" cy="327264"/>
          </a:xfrm>
        </p:grpSpPr>
        <p:sp>
          <p:nvSpPr>
            <p:cNvPr id="7502" name="Google Shape;7502;p55"/>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55"/>
          <p:cNvGrpSpPr/>
          <p:nvPr/>
        </p:nvGrpSpPr>
        <p:grpSpPr>
          <a:xfrm>
            <a:off x="6641188" y="2035514"/>
            <a:ext cx="361901" cy="238132"/>
            <a:chOff x="6641188" y="2035514"/>
            <a:chExt cx="361901" cy="238132"/>
          </a:xfrm>
        </p:grpSpPr>
        <p:sp>
          <p:nvSpPr>
            <p:cNvPr id="7519" name="Google Shape;7519;p55"/>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55"/>
          <p:cNvGrpSpPr/>
          <p:nvPr/>
        </p:nvGrpSpPr>
        <p:grpSpPr>
          <a:xfrm>
            <a:off x="6202443" y="1986677"/>
            <a:ext cx="362425" cy="335884"/>
            <a:chOff x="6202443" y="1986677"/>
            <a:chExt cx="362425" cy="335884"/>
          </a:xfrm>
        </p:grpSpPr>
        <p:sp>
          <p:nvSpPr>
            <p:cNvPr id="7539" name="Google Shape;7539;p55"/>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55"/>
          <p:cNvGrpSpPr/>
          <p:nvPr/>
        </p:nvGrpSpPr>
        <p:grpSpPr>
          <a:xfrm>
            <a:off x="5764222" y="2016598"/>
            <a:ext cx="374293" cy="276069"/>
            <a:chOff x="5764222" y="2016598"/>
            <a:chExt cx="374293" cy="276069"/>
          </a:xfrm>
        </p:grpSpPr>
        <p:sp>
          <p:nvSpPr>
            <p:cNvPr id="7560" name="Google Shape;7560;p55"/>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5"/>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5"/>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55"/>
          <p:cNvGrpSpPr/>
          <p:nvPr/>
        </p:nvGrpSpPr>
        <p:grpSpPr>
          <a:xfrm>
            <a:off x="5325477" y="2016441"/>
            <a:ext cx="361927" cy="276515"/>
            <a:chOff x="5325477" y="2016441"/>
            <a:chExt cx="361927" cy="276515"/>
          </a:xfrm>
        </p:grpSpPr>
        <p:sp>
          <p:nvSpPr>
            <p:cNvPr id="7572" name="Google Shape;7572;p55"/>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55"/>
          <p:cNvGrpSpPr/>
          <p:nvPr/>
        </p:nvGrpSpPr>
        <p:grpSpPr>
          <a:xfrm>
            <a:off x="4870671" y="2017200"/>
            <a:ext cx="364180" cy="274812"/>
            <a:chOff x="4870671" y="2017200"/>
            <a:chExt cx="364180" cy="274812"/>
          </a:xfrm>
        </p:grpSpPr>
        <p:sp>
          <p:nvSpPr>
            <p:cNvPr id="7593" name="Google Shape;7593;p55"/>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55"/>
          <p:cNvGrpSpPr/>
          <p:nvPr/>
        </p:nvGrpSpPr>
        <p:grpSpPr>
          <a:xfrm>
            <a:off x="7144726" y="3355496"/>
            <a:ext cx="260690" cy="362032"/>
            <a:chOff x="7144726" y="3355496"/>
            <a:chExt cx="260690" cy="362032"/>
          </a:xfrm>
        </p:grpSpPr>
        <p:sp>
          <p:nvSpPr>
            <p:cNvPr id="7607" name="Google Shape;7607;p55"/>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55"/>
          <p:cNvGrpSpPr/>
          <p:nvPr/>
        </p:nvGrpSpPr>
        <p:grpSpPr>
          <a:xfrm>
            <a:off x="6705719" y="4278051"/>
            <a:ext cx="261712" cy="361770"/>
            <a:chOff x="6705719" y="4278051"/>
            <a:chExt cx="261712" cy="361770"/>
          </a:xfrm>
        </p:grpSpPr>
        <p:sp>
          <p:nvSpPr>
            <p:cNvPr id="7614" name="Google Shape;7614;p55"/>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55"/>
          <p:cNvGrpSpPr/>
          <p:nvPr/>
        </p:nvGrpSpPr>
        <p:grpSpPr>
          <a:xfrm>
            <a:off x="5750650" y="2891652"/>
            <a:ext cx="320216" cy="361403"/>
            <a:chOff x="5750650" y="2891652"/>
            <a:chExt cx="320216" cy="361403"/>
          </a:xfrm>
        </p:grpSpPr>
        <p:sp>
          <p:nvSpPr>
            <p:cNvPr id="7630" name="Google Shape;7630;p55"/>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55"/>
          <p:cNvGrpSpPr/>
          <p:nvPr/>
        </p:nvGrpSpPr>
        <p:grpSpPr>
          <a:xfrm>
            <a:off x="6658009" y="2891390"/>
            <a:ext cx="315972" cy="361927"/>
            <a:chOff x="6658009" y="2891390"/>
            <a:chExt cx="315972" cy="361927"/>
          </a:xfrm>
        </p:grpSpPr>
        <p:sp>
          <p:nvSpPr>
            <p:cNvPr id="7646" name="Google Shape;7646;p55"/>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55"/>
          <p:cNvGrpSpPr/>
          <p:nvPr/>
        </p:nvGrpSpPr>
        <p:grpSpPr>
          <a:xfrm>
            <a:off x="6203465" y="2891206"/>
            <a:ext cx="320478" cy="362110"/>
            <a:chOff x="6203465" y="2891206"/>
            <a:chExt cx="320478" cy="362110"/>
          </a:xfrm>
        </p:grpSpPr>
        <p:sp>
          <p:nvSpPr>
            <p:cNvPr id="7654" name="Google Shape;7654;p55"/>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55"/>
          <p:cNvGrpSpPr/>
          <p:nvPr/>
        </p:nvGrpSpPr>
        <p:grpSpPr>
          <a:xfrm>
            <a:off x="7567280" y="2891259"/>
            <a:ext cx="307116" cy="362294"/>
            <a:chOff x="7567280" y="2891259"/>
            <a:chExt cx="307116" cy="362294"/>
          </a:xfrm>
        </p:grpSpPr>
        <p:sp>
          <p:nvSpPr>
            <p:cNvPr id="7660" name="Google Shape;7660;p55"/>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55"/>
          <p:cNvGrpSpPr/>
          <p:nvPr/>
        </p:nvGrpSpPr>
        <p:grpSpPr>
          <a:xfrm>
            <a:off x="7112579" y="2891521"/>
            <a:ext cx="338556" cy="361534"/>
            <a:chOff x="7112579" y="2891521"/>
            <a:chExt cx="338556" cy="361534"/>
          </a:xfrm>
        </p:grpSpPr>
        <p:sp>
          <p:nvSpPr>
            <p:cNvPr id="7673" name="Google Shape;7673;p55"/>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55"/>
          <p:cNvGrpSpPr/>
          <p:nvPr/>
        </p:nvGrpSpPr>
        <p:grpSpPr>
          <a:xfrm>
            <a:off x="7155259" y="3805036"/>
            <a:ext cx="207478" cy="361272"/>
            <a:chOff x="7155259" y="3805036"/>
            <a:chExt cx="207478" cy="361272"/>
          </a:xfrm>
        </p:grpSpPr>
        <p:sp>
          <p:nvSpPr>
            <p:cNvPr id="7676" name="Google Shape;7676;p55"/>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5"/>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5"/>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55"/>
          <p:cNvGrpSpPr/>
          <p:nvPr/>
        </p:nvGrpSpPr>
        <p:grpSpPr>
          <a:xfrm>
            <a:off x="4915368" y="2891390"/>
            <a:ext cx="182850" cy="361927"/>
            <a:chOff x="4915368" y="2891390"/>
            <a:chExt cx="182850" cy="361927"/>
          </a:xfrm>
        </p:grpSpPr>
        <p:sp>
          <p:nvSpPr>
            <p:cNvPr id="7689" name="Google Shape;7689;p55"/>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5"/>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5"/>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5"/>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55"/>
          <p:cNvGrpSpPr/>
          <p:nvPr/>
        </p:nvGrpSpPr>
        <p:grpSpPr>
          <a:xfrm>
            <a:off x="8028714" y="2891652"/>
            <a:ext cx="289589" cy="361403"/>
            <a:chOff x="8028714" y="2891652"/>
            <a:chExt cx="289589" cy="361403"/>
          </a:xfrm>
        </p:grpSpPr>
        <p:sp>
          <p:nvSpPr>
            <p:cNvPr id="7701" name="Google Shape;7701;p55"/>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5"/>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5"/>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5"/>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5"/>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55"/>
          <p:cNvGrpSpPr/>
          <p:nvPr/>
        </p:nvGrpSpPr>
        <p:grpSpPr>
          <a:xfrm>
            <a:off x="7551822" y="3804774"/>
            <a:ext cx="293335" cy="361927"/>
            <a:chOff x="7551822" y="3804774"/>
            <a:chExt cx="293335" cy="361927"/>
          </a:xfrm>
        </p:grpSpPr>
        <p:sp>
          <p:nvSpPr>
            <p:cNvPr id="7722" name="Google Shape;7722;p55"/>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5"/>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5"/>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55"/>
          <p:cNvGrpSpPr/>
          <p:nvPr/>
        </p:nvGrpSpPr>
        <p:grpSpPr>
          <a:xfrm>
            <a:off x="6263725" y="4277658"/>
            <a:ext cx="210491" cy="362163"/>
            <a:chOff x="6263725" y="4277658"/>
            <a:chExt cx="210491" cy="362163"/>
          </a:xfrm>
        </p:grpSpPr>
        <p:sp>
          <p:nvSpPr>
            <p:cNvPr id="7734" name="Google Shape;7734;p55"/>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5"/>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5"/>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5"/>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5"/>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5"/>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5"/>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5"/>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5"/>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5"/>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5"/>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5"/>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5"/>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5"/>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5"/>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55"/>
          <p:cNvGrpSpPr/>
          <p:nvPr/>
        </p:nvGrpSpPr>
        <p:grpSpPr>
          <a:xfrm>
            <a:off x="7987790" y="3804695"/>
            <a:ext cx="336303" cy="362005"/>
            <a:chOff x="7987790" y="3804695"/>
            <a:chExt cx="336303" cy="362005"/>
          </a:xfrm>
        </p:grpSpPr>
        <p:sp>
          <p:nvSpPr>
            <p:cNvPr id="7750" name="Google Shape;7750;p55"/>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5"/>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5"/>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5"/>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5"/>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5"/>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5"/>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5"/>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5"/>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5"/>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55"/>
          <p:cNvGrpSpPr/>
          <p:nvPr/>
        </p:nvGrpSpPr>
        <p:grpSpPr>
          <a:xfrm>
            <a:off x="5273444" y="2891285"/>
            <a:ext cx="371123" cy="362267"/>
            <a:chOff x="5273444" y="2891285"/>
            <a:chExt cx="371123" cy="362267"/>
          </a:xfrm>
        </p:grpSpPr>
        <p:sp>
          <p:nvSpPr>
            <p:cNvPr id="7761" name="Google Shape;7761;p55"/>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5"/>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5"/>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5"/>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5"/>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5"/>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5"/>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5"/>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5"/>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5"/>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5"/>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5"/>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5"/>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5"/>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55"/>
          <p:cNvGrpSpPr/>
          <p:nvPr/>
        </p:nvGrpSpPr>
        <p:grpSpPr>
          <a:xfrm>
            <a:off x="7630397" y="3358399"/>
            <a:ext cx="214759" cy="357030"/>
            <a:chOff x="2235125" y="238075"/>
            <a:chExt cx="3144350" cy="5227375"/>
          </a:xfrm>
        </p:grpSpPr>
        <p:sp>
          <p:nvSpPr>
            <p:cNvPr id="7776" name="Google Shape;7776;p55"/>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5"/>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5"/>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5"/>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5"/>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5"/>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5"/>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5"/>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5"/>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55"/>
          <p:cNvGrpSpPr/>
          <p:nvPr/>
        </p:nvGrpSpPr>
        <p:grpSpPr>
          <a:xfrm>
            <a:off x="2810729" y="4267107"/>
            <a:ext cx="342496" cy="351944"/>
            <a:chOff x="2810729" y="4267107"/>
            <a:chExt cx="342496" cy="351944"/>
          </a:xfrm>
        </p:grpSpPr>
        <p:sp>
          <p:nvSpPr>
            <p:cNvPr id="7786" name="Google Shape;7786;p55"/>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5"/>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5"/>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5"/>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5"/>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5"/>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5"/>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5"/>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5"/>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5"/>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5"/>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5"/>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5"/>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5"/>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5"/>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5"/>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5"/>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5"/>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5"/>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5"/>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5"/>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5"/>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5"/>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5"/>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5"/>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5"/>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5"/>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5"/>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5"/>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5"/>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5"/>
          <p:cNvGrpSpPr/>
          <p:nvPr/>
        </p:nvGrpSpPr>
        <p:grpSpPr>
          <a:xfrm>
            <a:off x="1779168" y="3805625"/>
            <a:ext cx="282381" cy="343454"/>
            <a:chOff x="1779168" y="3805625"/>
            <a:chExt cx="282381" cy="343454"/>
          </a:xfrm>
        </p:grpSpPr>
        <p:sp>
          <p:nvSpPr>
            <p:cNvPr id="7817" name="Google Shape;7817;p55"/>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5"/>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5"/>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5"/>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5"/>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5"/>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5"/>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5"/>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5"/>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5"/>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5"/>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5"/>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5"/>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5"/>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5"/>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5"/>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5"/>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5"/>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5"/>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5"/>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5"/>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5"/>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5"/>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5"/>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5"/>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5"/>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5"/>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5"/>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55"/>
          <p:cNvGrpSpPr/>
          <p:nvPr/>
        </p:nvGrpSpPr>
        <p:grpSpPr>
          <a:xfrm>
            <a:off x="2593522" y="2407029"/>
            <a:ext cx="391606" cy="364535"/>
            <a:chOff x="2593522" y="2407029"/>
            <a:chExt cx="391606" cy="364535"/>
          </a:xfrm>
        </p:grpSpPr>
        <p:sp>
          <p:nvSpPr>
            <p:cNvPr id="7846" name="Google Shape;7846;p55"/>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5"/>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5"/>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5"/>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5"/>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5"/>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5"/>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5"/>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5"/>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5"/>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5"/>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5"/>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5"/>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5"/>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5"/>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5"/>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5"/>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5"/>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5"/>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5"/>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5"/>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5"/>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5"/>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5"/>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5"/>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5"/>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5"/>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5"/>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5"/>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5"/>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5"/>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5"/>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5"/>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5"/>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5"/>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5"/>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5"/>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5"/>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5"/>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55"/>
          <p:cNvGrpSpPr/>
          <p:nvPr/>
        </p:nvGrpSpPr>
        <p:grpSpPr>
          <a:xfrm>
            <a:off x="3955047" y="2432242"/>
            <a:ext cx="322912" cy="334396"/>
            <a:chOff x="3955047" y="2432242"/>
            <a:chExt cx="322912" cy="334396"/>
          </a:xfrm>
        </p:grpSpPr>
        <p:sp>
          <p:nvSpPr>
            <p:cNvPr id="7886" name="Google Shape;7886;p55"/>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5"/>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5"/>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55"/>
          <p:cNvGrpSpPr/>
          <p:nvPr/>
        </p:nvGrpSpPr>
        <p:grpSpPr>
          <a:xfrm>
            <a:off x="1802465" y="1962854"/>
            <a:ext cx="265373" cy="351944"/>
            <a:chOff x="1802465" y="1962854"/>
            <a:chExt cx="265373" cy="351944"/>
          </a:xfrm>
        </p:grpSpPr>
        <p:sp>
          <p:nvSpPr>
            <p:cNvPr id="7890" name="Google Shape;7890;p55"/>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5"/>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5"/>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5"/>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5"/>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5"/>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5"/>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55"/>
          <p:cNvGrpSpPr/>
          <p:nvPr/>
        </p:nvGrpSpPr>
        <p:grpSpPr>
          <a:xfrm>
            <a:off x="3512070" y="1956222"/>
            <a:ext cx="373983" cy="363622"/>
            <a:chOff x="3512070" y="1956222"/>
            <a:chExt cx="373983" cy="363622"/>
          </a:xfrm>
        </p:grpSpPr>
        <p:sp>
          <p:nvSpPr>
            <p:cNvPr id="7898" name="Google Shape;7898;p55"/>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5"/>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5"/>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5"/>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5"/>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5"/>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5"/>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5"/>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5"/>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5"/>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5"/>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5"/>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5"/>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5"/>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5"/>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5"/>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5"/>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55"/>
          <p:cNvGrpSpPr/>
          <p:nvPr/>
        </p:nvGrpSpPr>
        <p:grpSpPr>
          <a:xfrm>
            <a:off x="842683" y="2394751"/>
            <a:ext cx="345640" cy="356660"/>
            <a:chOff x="842683" y="2394751"/>
            <a:chExt cx="345640" cy="356660"/>
          </a:xfrm>
        </p:grpSpPr>
        <p:sp>
          <p:nvSpPr>
            <p:cNvPr id="7916" name="Google Shape;7916;p55"/>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5"/>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5"/>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5"/>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5"/>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5"/>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5"/>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5"/>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5"/>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5"/>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5"/>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5"/>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5"/>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5"/>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5"/>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5"/>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55"/>
          <p:cNvGrpSpPr/>
          <p:nvPr/>
        </p:nvGrpSpPr>
        <p:grpSpPr>
          <a:xfrm>
            <a:off x="1290615" y="2399467"/>
            <a:ext cx="336836" cy="342511"/>
            <a:chOff x="1290615" y="2399467"/>
            <a:chExt cx="336836" cy="342511"/>
          </a:xfrm>
        </p:grpSpPr>
        <p:sp>
          <p:nvSpPr>
            <p:cNvPr id="7933" name="Google Shape;7933;p55"/>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5"/>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5"/>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5"/>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5"/>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5"/>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5"/>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5"/>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5"/>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5"/>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5"/>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5"/>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5"/>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5"/>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5"/>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5"/>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5"/>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5"/>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5"/>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55"/>
          <p:cNvGrpSpPr/>
          <p:nvPr/>
        </p:nvGrpSpPr>
        <p:grpSpPr>
          <a:xfrm>
            <a:off x="1748310" y="2408601"/>
            <a:ext cx="308508" cy="333378"/>
            <a:chOff x="1748310" y="2408601"/>
            <a:chExt cx="308508" cy="333378"/>
          </a:xfrm>
        </p:grpSpPr>
        <p:sp>
          <p:nvSpPr>
            <p:cNvPr id="7953" name="Google Shape;7953;p55"/>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5"/>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5"/>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5"/>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5"/>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5"/>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5"/>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5"/>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55"/>
          <p:cNvGrpSpPr/>
          <p:nvPr/>
        </p:nvGrpSpPr>
        <p:grpSpPr>
          <a:xfrm>
            <a:off x="3044614" y="2418033"/>
            <a:ext cx="376184" cy="315141"/>
            <a:chOff x="3044614" y="2418033"/>
            <a:chExt cx="376184" cy="315141"/>
          </a:xfrm>
        </p:grpSpPr>
        <p:sp>
          <p:nvSpPr>
            <p:cNvPr id="7962" name="Google Shape;7962;p55"/>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5"/>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5"/>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5"/>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5"/>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5"/>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5"/>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5"/>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5"/>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55"/>
          <p:cNvGrpSpPr/>
          <p:nvPr/>
        </p:nvGrpSpPr>
        <p:grpSpPr>
          <a:xfrm>
            <a:off x="3943638" y="3815072"/>
            <a:ext cx="357933" cy="342676"/>
            <a:chOff x="3943638" y="3815072"/>
            <a:chExt cx="357933" cy="342676"/>
          </a:xfrm>
        </p:grpSpPr>
        <p:sp>
          <p:nvSpPr>
            <p:cNvPr id="7972" name="Google Shape;7972;p55"/>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5"/>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5"/>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5"/>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5"/>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5"/>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5"/>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5"/>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5"/>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55"/>
          <p:cNvGrpSpPr/>
          <p:nvPr/>
        </p:nvGrpSpPr>
        <p:grpSpPr>
          <a:xfrm>
            <a:off x="3508282" y="3810341"/>
            <a:ext cx="351644" cy="351959"/>
            <a:chOff x="3508282" y="3810341"/>
            <a:chExt cx="351644" cy="351959"/>
          </a:xfrm>
        </p:grpSpPr>
        <p:sp>
          <p:nvSpPr>
            <p:cNvPr id="7982" name="Google Shape;7982;p55"/>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5"/>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5"/>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5"/>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5"/>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5"/>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5"/>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5"/>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5"/>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5"/>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5"/>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5"/>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5"/>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55"/>
          <p:cNvGrpSpPr/>
          <p:nvPr/>
        </p:nvGrpSpPr>
        <p:grpSpPr>
          <a:xfrm>
            <a:off x="2224585" y="1962854"/>
            <a:ext cx="303163" cy="351809"/>
            <a:chOff x="2224585" y="1962854"/>
            <a:chExt cx="303163" cy="351809"/>
          </a:xfrm>
        </p:grpSpPr>
        <p:sp>
          <p:nvSpPr>
            <p:cNvPr id="7996" name="Google Shape;7996;p55"/>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5"/>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5"/>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5"/>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5"/>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5"/>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5"/>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5"/>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55"/>
          <p:cNvGrpSpPr/>
          <p:nvPr/>
        </p:nvGrpSpPr>
        <p:grpSpPr>
          <a:xfrm>
            <a:off x="2622794" y="1990868"/>
            <a:ext cx="389090" cy="296231"/>
            <a:chOff x="2622794" y="1990868"/>
            <a:chExt cx="389090" cy="296231"/>
          </a:xfrm>
        </p:grpSpPr>
        <p:sp>
          <p:nvSpPr>
            <p:cNvPr id="8005" name="Google Shape;8005;p55"/>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5"/>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5"/>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5"/>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5"/>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5"/>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5"/>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5"/>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5"/>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5"/>
          <p:cNvGrpSpPr/>
          <p:nvPr/>
        </p:nvGrpSpPr>
        <p:grpSpPr>
          <a:xfrm>
            <a:off x="3977326" y="1952149"/>
            <a:ext cx="327074" cy="375241"/>
            <a:chOff x="3977326" y="1952149"/>
            <a:chExt cx="327074" cy="375241"/>
          </a:xfrm>
        </p:grpSpPr>
        <p:sp>
          <p:nvSpPr>
            <p:cNvPr id="8015" name="Google Shape;8015;p55"/>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5"/>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5"/>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5"/>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5"/>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5"/>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5"/>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5"/>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5"/>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5"/>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5"/>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5"/>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5"/>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5"/>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55"/>
          <p:cNvGrpSpPr/>
          <p:nvPr/>
        </p:nvGrpSpPr>
        <p:grpSpPr>
          <a:xfrm>
            <a:off x="1341612" y="3340055"/>
            <a:ext cx="259399" cy="370524"/>
            <a:chOff x="1341612" y="3340055"/>
            <a:chExt cx="259399" cy="370524"/>
          </a:xfrm>
        </p:grpSpPr>
        <p:sp>
          <p:nvSpPr>
            <p:cNvPr id="8033" name="Google Shape;8033;p55"/>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5"/>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5"/>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5"/>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5"/>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5"/>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5"/>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5"/>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5"/>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55"/>
          <p:cNvGrpSpPr/>
          <p:nvPr/>
        </p:nvGrpSpPr>
        <p:grpSpPr>
          <a:xfrm>
            <a:off x="2179892" y="3844972"/>
            <a:ext cx="351629" cy="282381"/>
            <a:chOff x="2179892" y="3844972"/>
            <a:chExt cx="351629" cy="282381"/>
          </a:xfrm>
        </p:grpSpPr>
        <p:sp>
          <p:nvSpPr>
            <p:cNvPr id="8052" name="Google Shape;8052;p55"/>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5"/>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5"/>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5"/>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5"/>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55"/>
          <p:cNvGrpSpPr/>
          <p:nvPr/>
        </p:nvGrpSpPr>
        <p:grpSpPr>
          <a:xfrm>
            <a:off x="3131170" y="3816884"/>
            <a:ext cx="220051" cy="338169"/>
            <a:chOff x="3131170" y="3816884"/>
            <a:chExt cx="220051" cy="338169"/>
          </a:xfrm>
        </p:grpSpPr>
        <p:sp>
          <p:nvSpPr>
            <p:cNvPr id="8073" name="Google Shape;8073;p55"/>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5"/>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5"/>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5"/>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55"/>
          <p:cNvGrpSpPr/>
          <p:nvPr/>
        </p:nvGrpSpPr>
        <p:grpSpPr>
          <a:xfrm>
            <a:off x="903502" y="3359564"/>
            <a:ext cx="247990" cy="333393"/>
            <a:chOff x="903502" y="3359564"/>
            <a:chExt cx="247990" cy="333393"/>
          </a:xfrm>
        </p:grpSpPr>
        <p:sp>
          <p:nvSpPr>
            <p:cNvPr id="8083" name="Google Shape;8083;p55"/>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5"/>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5"/>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5"/>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5"/>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55"/>
          <p:cNvGrpSpPr/>
          <p:nvPr/>
        </p:nvGrpSpPr>
        <p:grpSpPr>
          <a:xfrm>
            <a:off x="2616191" y="2890461"/>
            <a:ext cx="365793" cy="361152"/>
            <a:chOff x="2616191" y="2890461"/>
            <a:chExt cx="365793" cy="361152"/>
          </a:xfrm>
        </p:grpSpPr>
        <p:sp>
          <p:nvSpPr>
            <p:cNvPr id="8106" name="Google Shape;8106;p55"/>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5"/>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5"/>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55"/>
          <p:cNvGrpSpPr/>
          <p:nvPr/>
        </p:nvGrpSpPr>
        <p:grpSpPr>
          <a:xfrm>
            <a:off x="3049959" y="1945861"/>
            <a:ext cx="402940" cy="388536"/>
            <a:chOff x="3049959" y="1945861"/>
            <a:chExt cx="402940" cy="388536"/>
          </a:xfrm>
        </p:grpSpPr>
        <p:sp>
          <p:nvSpPr>
            <p:cNvPr id="8118" name="Google Shape;8118;p55"/>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5"/>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5"/>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55"/>
          <p:cNvGrpSpPr/>
          <p:nvPr/>
        </p:nvGrpSpPr>
        <p:grpSpPr>
          <a:xfrm>
            <a:off x="2483025" y="4268679"/>
            <a:ext cx="202428" cy="349114"/>
            <a:chOff x="2483025" y="4268679"/>
            <a:chExt cx="202428" cy="349114"/>
          </a:xfrm>
        </p:grpSpPr>
        <p:sp>
          <p:nvSpPr>
            <p:cNvPr id="8125" name="Google Shape;8125;p55"/>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5"/>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5"/>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55"/>
          <p:cNvGrpSpPr/>
          <p:nvPr/>
        </p:nvGrpSpPr>
        <p:grpSpPr>
          <a:xfrm>
            <a:off x="862507" y="2885984"/>
            <a:ext cx="329590" cy="365000"/>
            <a:chOff x="862507" y="2885984"/>
            <a:chExt cx="329590" cy="365000"/>
          </a:xfrm>
        </p:grpSpPr>
        <p:sp>
          <p:nvSpPr>
            <p:cNvPr id="8132" name="Google Shape;8132;p55"/>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5"/>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5"/>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55"/>
          <p:cNvGrpSpPr/>
          <p:nvPr/>
        </p:nvGrpSpPr>
        <p:grpSpPr>
          <a:xfrm>
            <a:off x="3082075" y="2871805"/>
            <a:ext cx="318884" cy="379807"/>
            <a:chOff x="3082075" y="2871805"/>
            <a:chExt cx="318884" cy="379807"/>
          </a:xfrm>
        </p:grpSpPr>
        <p:sp>
          <p:nvSpPr>
            <p:cNvPr id="8140" name="Google Shape;8140;p55"/>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5"/>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5"/>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5"/>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5"/>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55"/>
          <p:cNvGrpSpPr/>
          <p:nvPr/>
        </p:nvGrpSpPr>
        <p:grpSpPr>
          <a:xfrm>
            <a:off x="2594780" y="1516494"/>
            <a:ext cx="410187" cy="324244"/>
            <a:chOff x="2594780" y="1516494"/>
            <a:chExt cx="410187" cy="324244"/>
          </a:xfrm>
        </p:grpSpPr>
        <p:sp>
          <p:nvSpPr>
            <p:cNvPr id="8161" name="Google Shape;8161;p55"/>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5"/>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5"/>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55"/>
          <p:cNvGrpSpPr/>
          <p:nvPr/>
        </p:nvGrpSpPr>
        <p:grpSpPr>
          <a:xfrm>
            <a:off x="1742965" y="1502959"/>
            <a:ext cx="333692" cy="333363"/>
            <a:chOff x="1742965" y="1502959"/>
            <a:chExt cx="333692" cy="333363"/>
          </a:xfrm>
        </p:grpSpPr>
        <p:sp>
          <p:nvSpPr>
            <p:cNvPr id="8170" name="Google Shape;8170;p55"/>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5"/>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5"/>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55"/>
          <p:cNvGrpSpPr/>
          <p:nvPr/>
        </p:nvGrpSpPr>
        <p:grpSpPr>
          <a:xfrm>
            <a:off x="3051531" y="1516809"/>
            <a:ext cx="390034" cy="296545"/>
            <a:chOff x="3051531" y="1516809"/>
            <a:chExt cx="390034" cy="296545"/>
          </a:xfrm>
        </p:grpSpPr>
        <p:sp>
          <p:nvSpPr>
            <p:cNvPr id="8175" name="Google Shape;8175;p55"/>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5"/>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5"/>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5"/>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5"/>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55"/>
          <p:cNvGrpSpPr/>
          <p:nvPr/>
        </p:nvGrpSpPr>
        <p:grpSpPr>
          <a:xfrm>
            <a:off x="3514900" y="1489020"/>
            <a:ext cx="354145" cy="351869"/>
            <a:chOff x="3514900" y="1489020"/>
            <a:chExt cx="354145" cy="351869"/>
          </a:xfrm>
        </p:grpSpPr>
        <p:sp>
          <p:nvSpPr>
            <p:cNvPr id="8191" name="Google Shape;8191;p55"/>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5"/>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5"/>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5"/>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5"/>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5"/>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5"/>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5"/>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5"/>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5"/>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5"/>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5"/>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5"/>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5"/>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5"/>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5"/>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5"/>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5"/>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5"/>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5"/>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5"/>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55"/>
          <p:cNvGrpSpPr/>
          <p:nvPr/>
        </p:nvGrpSpPr>
        <p:grpSpPr>
          <a:xfrm>
            <a:off x="3066324" y="3350446"/>
            <a:ext cx="346598" cy="333183"/>
            <a:chOff x="3066324" y="3350446"/>
            <a:chExt cx="346598" cy="333183"/>
          </a:xfrm>
        </p:grpSpPr>
        <p:sp>
          <p:nvSpPr>
            <p:cNvPr id="8214" name="Google Shape;8214;p55"/>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5"/>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5"/>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5"/>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5"/>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5"/>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5"/>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5"/>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5"/>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5"/>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55"/>
          <p:cNvGrpSpPr/>
          <p:nvPr/>
        </p:nvGrpSpPr>
        <p:grpSpPr>
          <a:xfrm>
            <a:off x="1282755" y="1952089"/>
            <a:ext cx="363278" cy="363338"/>
            <a:chOff x="1282755" y="1952089"/>
            <a:chExt cx="363278" cy="363338"/>
          </a:xfrm>
        </p:grpSpPr>
        <p:sp>
          <p:nvSpPr>
            <p:cNvPr id="8225" name="Google Shape;8225;p55"/>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5"/>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5"/>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5"/>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5"/>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5"/>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5"/>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5"/>
          <p:cNvGrpSpPr/>
          <p:nvPr/>
        </p:nvGrpSpPr>
        <p:grpSpPr>
          <a:xfrm>
            <a:off x="3510094" y="2909281"/>
            <a:ext cx="355133" cy="343574"/>
            <a:chOff x="3510094" y="2909281"/>
            <a:chExt cx="355133" cy="343574"/>
          </a:xfrm>
        </p:grpSpPr>
        <p:sp>
          <p:nvSpPr>
            <p:cNvPr id="8233" name="Google Shape;8233;p55"/>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5"/>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5"/>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5"/>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5"/>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5"/>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5"/>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5"/>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5"/>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5"/>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5"/>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5"/>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5"/>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6" name="Google Shape;8246;p55"/>
          <p:cNvSpPr/>
          <p:nvPr/>
        </p:nvSpPr>
        <p:spPr>
          <a:xfrm>
            <a:off x="2513884" y="1812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7" name="Google Shape;8247;p55"/>
          <p:cNvGrpSpPr/>
          <p:nvPr/>
        </p:nvGrpSpPr>
        <p:grpSpPr>
          <a:xfrm>
            <a:off x="2163842" y="1506972"/>
            <a:ext cx="382787" cy="331566"/>
            <a:chOff x="2163842" y="1506972"/>
            <a:chExt cx="382787" cy="331566"/>
          </a:xfrm>
        </p:grpSpPr>
        <p:sp>
          <p:nvSpPr>
            <p:cNvPr id="8248" name="Google Shape;8248;p55"/>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5"/>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5"/>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5"/>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5"/>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5"/>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5"/>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5"/>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55"/>
          <p:cNvGrpSpPr/>
          <p:nvPr/>
        </p:nvGrpSpPr>
        <p:grpSpPr>
          <a:xfrm>
            <a:off x="1738877" y="3349652"/>
            <a:ext cx="357918" cy="350536"/>
            <a:chOff x="1738877" y="3349652"/>
            <a:chExt cx="357918" cy="350536"/>
          </a:xfrm>
        </p:grpSpPr>
        <p:sp>
          <p:nvSpPr>
            <p:cNvPr id="8257" name="Google Shape;8257;p55"/>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5"/>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5"/>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5"/>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5"/>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5"/>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5"/>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5"/>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5"/>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5"/>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5"/>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5"/>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5"/>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5"/>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5"/>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5"/>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5"/>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5"/>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55"/>
          <p:cNvGrpSpPr/>
          <p:nvPr/>
        </p:nvGrpSpPr>
        <p:grpSpPr>
          <a:xfrm>
            <a:off x="1971819" y="4276854"/>
            <a:ext cx="383281" cy="333947"/>
            <a:chOff x="1971819" y="4276854"/>
            <a:chExt cx="383281" cy="333947"/>
          </a:xfrm>
        </p:grpSpPr>
        <p:sp>
          <p:nvSpPr>
            <p:cNvPr id="8276" name="Google Shape;8276;p55"/>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5"/>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5"/>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5"/>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5"/>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5"/>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5"/>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5"/>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5"/>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5"/>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55"/>
          <p:cNvGrpSpPr/>
          <p:nvPr/>
        </p:nvGrpSpPr>
        <p:grpSpPr>
          <a:xfrm>
            <a:off x="1825119" y="2885819"/>
            <a:ext cx="175987" cy="361391"/>
            <a:chOff x="1825119" y="2885819"/>
            <a:chExt cx="175987" cy="361391"/>
          </a:xfrm>
        </p:grpSpPr>
        <p:sp>
          <p:nvSpPr>
            <p:cNvPr id="8287" name="Google Shape;8287;p55"/>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5"/>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5"/>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5"/>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5"/>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5"/>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5"/>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5"/>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5"/>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5"/>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55"/>
          <p:cNvGrpSpPr/>
          <p:nvPr/>
        </p:nvGrpSpPr>
        <p:grpSpPr>
          <a:xfrm>
            <a:off x="3504824" y="3405844"/>
            <a:ext cx="369896" cy="226339"/>
            <a:chOff x="3504824" y="3405844"/>
            <a:chExt cx="369896" cy="226339"/>
          </a:xfrm>
        </p:grpSpPr>
        <p:sp>
          <p:nvSpPr>
            <p:cNvPr id="8298" name="Google Shape;8298;p55"/>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5"/>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5"/>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5"/>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5"/>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5"/>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5"/>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5"/>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5"/>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5"/>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5"/>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5"/>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5"/>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5"/>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5"/>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5"/>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55"/>
          <p:cNvGrpSpPr/>
          <p:nvPr/>
        </p:nvGrpSpPr>
        <p:grpSpPr>
          <a:xfrm>
            <a:off x="1295661" y="3819594"/>
            <a:ext cx="345640" cy="342900"/>
            <a:chOff x="1295661" y="3819594"/>
            <a:chExt cx="345640" cy="342900"/>
          </a:xfrm>
        </p:grpSpPr>
        <p:sp>
          <p:nvSpPr>
            <p:cNvPr id="8315" name="Google Shape;8315;p55"/>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5"/>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5"/>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5"/>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5"/>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5"/>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5"/>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5"/>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5"/>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5"/>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5"/>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5"/>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5"/>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5"/>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5"/>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5"/>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5"/>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55"/>
          <p:cNvGrpSpPr/>
          <p:nvPr/>
        </p:nvGrpSpPr>
        <p:grpSpPr>
          <a:xfrm>
            <a:off x="3486572" y="2433470"/>
            <a:ext cx="379328" cy="281738"/>
            <a:chOff x="3486572" y="2433470"/>
            <a:chExt cx="379328" cy="281738"/>
          </a:xfrm>
        </p:grpSpPr>
        <p:sp>
          <p:nvSpPr>
            <p:cNvPr id="8333" name="Google Shape;8333;p55"/>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5"/>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5"/>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5"/>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5"/>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5"/>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5"/>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0" name="Google Shape;8340;p55"/>
          <p:cNvSpPr/>
          <p:nvPr/>
        </p:nvSpPr>
        <p:spPr>
          <a:xfrm>
            <a:off x="3751930" y="2709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1" name="Google Shape;8341;p55"/>
          <p:cNvGrpSpPr/>
          <p:nvPr/>
        </p:nvGrpSpPr>
        <p:grpSpPr>
          <a:xfrm>
            <a:off x="3997149" y="3329634"/>
            <a:ext cx="270733" cy="355762"/>
            <a:chOff x="3997149" y="3329634"/>
            <a:chExt cx="270733" cy="355762"/>
          </a:xfrm>
        </p:grpSpPr>
        <p:sp>
          <p:nvSpPr>
            <p:cNvPr id="8342" name="Google Shape;8342;p55"/>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5"/>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5"/>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5"/>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5"/>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5"/>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5"/>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5"/>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5"/>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5"/>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5"/>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5"/>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5"/>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5"/>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5"/>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5"/>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5"/>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5"/>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5"/>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5"/>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5"/>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55"/>
          <p:cNvGrpSpPr/>
          <p:nvPr/>
        </p:nvGrpSpPr>
        <p:grpSpPr>
          <a:xfrm>
            <a:off x="3954343" y="2899354"/>
            <a:ext cx="345655" cy="343529"/>
            <a:chOff x="3954343" y="2899354"/>
            <a:chExt cx="345655" cy="343529"/>
          </a:xfrm>
        </p:grpSpPr>
        <p:sp>
          <p:nvSpPr>
            <p:cNvPr id="8364" name="Google Shape;8364;p55"/>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5"/>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5"/>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5"/>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5"/>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5"/>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5"/>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5"/>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5"/>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5"/>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5"/>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5"/>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55"/>
          <p:cNvGrpSpPr/>
          <p:nvPr/>
        </p:nvGrpSpPr>
        <p:grpSpPr>
          <a:xfrm>
            <a:off x="2166043" y="3351344"/>
            <a:ext cx="369566" cy="349803"/>
            <a:chOff x="2166043" y="3351344"/>
            <a:chExt cx="369566" cy="349803"/>
          </a:xfrm>
        </p:grpSpPr>
        <p:sp>
          <p:nvSpPr>
            <p:cNvPr id="8377" name="Google Shape;8377;p55"/>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5"/>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5"/>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5"/>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5"/>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5"/>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5"/>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5"/>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5"/>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55"/>
          <p:cNvGrpSpPr/>
          <p:nvPr/>
        </p:nvGrpSpPr>
        <p:grpSpPr>
          <a:xfrm>
            <a:off x="2619649" y="3352332"/>
            <a:ext cx="365793" cy="329275"/>
            <a:chOff x="2619649" y="3352332"/>
            <a:chExt cx="365793" cy="329275"/>
          </a:xfrm>
        </p:grpSpPr>
        <p:sp>
          <p:nvSpPr>
            <p:cNvPr id="8387" name="Google Shape;8387;p55"/>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5"/>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5"/>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5"/>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5"/>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5"/>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5"/>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5"/>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5"/>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5"/>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55"/>
          <p:cNvGrpSpPr/>
          <p:nvPr/>
        </p:nvGrpSpPr>
        <p:grpSpPr>
          <a:xfrm>
            <a:off x="1293760" y="1498228"/>
            <a:ext cx="340624" cy="351944"/>
            <a:chOff x="1293760" y="1498228"/>
            <a:chExt cx="340624" cy="351944"/>
          </a:xfrm>
        </p:grpSpPr>
        <p:sp>
          <p:nvSpPr>
            <p:cNvPr id="8398" name="Google Shape;8398;p55"/>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5"/>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5"/>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5"/>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5"/>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5"/>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5"/>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5"/>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5"/>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5"/>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5"/>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5"/>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5"/>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5"/>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55"/>
          <p:cNvGrpSpPr/>
          <p:nvPr/>
        </p:nvGrpSpPr>
        <p:grpSpPr>
          <a:xfrm>
            <a:off x="849601" y="1952074"/>
            <a:ext cx="406713" cy="383745"/>
            <a:chOff x="849601" y="1952074"/>
            <a:chExt cx="406713" cy="383745"/>
          </a:xfrm>
        </p:grpSpPr>
        <p:sp>
          <p:nvSpPr>
            <p:cNvPr id="8413" name="Google Shape;8413;p55"/>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5"/>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5"/>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5"/>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5"/>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5"/>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5"/>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55"/>
          <p:cNvGrpSpPr/>
          <p:nvPr/>
        </p:nvGrpSpPr>
        <p:grpSpPr>
          <a:xfrm>
            <a:off x="2253871" y="2893365"/>
            <a:ext cx="203985" cy="355417"/>
            <a:chOff x="2253871" y="2893365"/>
            <a:chExt cx="203985" cy="355417"/>
          </a:xfrm>
        </p:grpSpPr>
        <p:sp>
          <p:nvSpPr>
            <p:cNvPr id="8421" name="Google Shape;8421;p55"/>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5"/>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5"/>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5"/>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5"/>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5"/>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5"/>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5"/>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5"/>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5"/>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5"/>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55"/>
          <p:cNvGrpSpPr/>
          <p:nvPr/>
        </p:nvGrpSpPr>
        <p:grpSpPr>
          <a:xfrm>
            <a:off x="2191541" y="2408601"/>
            <a:ext cx="308823" cy="342571"/>
            <a:chOff x="2191541" y="2408601"/>
            <a:chExt cx="308823" cy="342571"/>
          </a:xfrm>
        </p:grpSpPr>
        <p:sp>
          <p:nvSpPr>
            <p:cNvPr id="8433" name="Google Shape;8433;p55"/>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5"/>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5"/>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5"/>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5"/>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5"/>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5"/>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5"/>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5"/>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5"/>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5"/>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5"/>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5"/>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55"/>
          <p:cNvGrpSpPr/>
          <p:nvPr/>
        </p:nvGrpSpPr>
        <p:grpSpPr>
          <a:xfrm>
            <a:off x="847400" y="1503588"/>
            <a:ext cx="342496" cy="341553"/>
            <a:chOff x="847400" y="1503588"/>
            <a:chExt cx="342496" cy="341553"/>
          </a:xfrm>
        </p:grpSpPr>
        <p:sp>
          <p:nvSpPr>
            <p:cNvPr id="8447" name="Google Shape;8447;p55"/>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5"/>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5"/>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5"/>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5"/>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5"/>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5"/>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5"/>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5"/>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5"/>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5"/>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5"/>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5"/>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5"/>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5"/>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5"/>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5"/>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5"/>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5"/>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5"/>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55"/>
          <p:cNvGrpSpPr/>
          <p:nvPr/>
        </p:nvGrpSpPr>
        <p:grpSpPr>
          <a:xfrm>
            <a:off x="1329963" y="2899669"/>
            <a:ext cx="280495" cy="361077"/>
            <a:chOff x="1329963" y="2899669"/>
            <a:chExt cx="280495" cy="361077"/>
          </a:xfrm>
        </p:grpSpPr>
        <p:sp>
          <p:nvSpPr>
            <p:cNvPr id="8468" name="Google Shape;8468;p55"/>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5"/>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5"/>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5"/>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5"/>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5"/>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5"/>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55"/>
          <p:cNvGrpSpPr/>
          <p:nvPr/>
        </p:nvGrpSpPr>
        <p:grpSpPr>
          <a:xfrm>
            <a:off x="937429" y="3800908"/>
            <a:ext cx="195496" cy="343439"/>
            <a:chOff x="937429" y="3800908"/>
            <a:chExt cx="195496" cy="343439"/>
          </a:xfrm>
        </p:grpSpPr>
        <p:sp>
          <p:nvSpPr>
            <p:cNvPr id="8476" name="Google Shape;8476;p55"/>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5"/>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5"/>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5"/>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5"/>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5"/>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5"/>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5"/>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5"/>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5"/>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5"/>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5"/>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5"/>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5"/>
          <p:cNvGrpSpPr/>
          <p:nvPr/>
        </p:nvGrpSpPr>
        <p:grpSpPr>
          <a:xfrm>
            <a:off x="2687659" y="3810655"/>
            <a:ext cx="365164" cy="342511"/>
            <a:chOff x="2611459" y="3810655"/>
            <a:chExt cx="365164" cy="342511"/>
          </a:xfrm>
        </p:grpSpPr>
        <p:sp>
          <p:nvSpPr>
            <p:cNvPr id="8490" name="Google Shape;8490;p55"/>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5"/>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5"/>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5"/>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5"/>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5"/>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5"/>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5"/>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5"/>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5"/>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5"/>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55"/>
          <p:cNvGrpSpPr/>
          <p:nvPr/>
        </p:nvGrpSpPr>
        <p:grpSpPr>
          <a:xfrm>
            <a:off x="3952456" y="1524280"/>
            <a:ext cx="370195" cy="300154"/>
            <a:chOff x="3952456" y="1524280"/>
            <a:chExt cx="370195" cy="300154"/>
          </a:xfrm>
        </p:grpSpPr>
        <p:sp>
          <p:nvSpPr>
            <p:cNvPr id="8502" name="Google Shape;8502;p55"/>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5"/>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5"/>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5"/>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5"/>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5"/>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11" name="Shape 8511"/>
        <p:cNvGrpSpPr/>
        <p:nvPr/>
      </p:nvGrpSpPr>
      <p:grpSpPr>
        <a:xfrm>
          <a:off x="0" y="0"/>
          <a:ext cx="0" cy="0"/>
          <a:chOff x="0" y="0"/>
          <a:chExt cx="0" cy="0"/>
        </a:xfrm>
      </p:grpSpPr>
      <p:sp>
        <p:nvSpPr>
          <p:cNvPr id="8512" name="Google Shape;8512;p56"/>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513" name="Google Shape;8513;p56"/>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514" name="Google Shape;8514;p56"/>
          <p:cNvGrpSpPr/>
          <p:nvPr/>
        </p:nvGrpSpPr>
        <p:grpSpPr>
          <a:xfrm>
            <a:off x="908482" y="1502585"/>
            <a:ext cx="257112" cy="362808"/>
            <a:chOff x="908482" y="1502585"/>
            <a:chExt cx="257112" cy="362808"/>
          </a:xfrm>
        </p:grpSpPr>
        <p:sp>
          <p:nvSpPr>
            <p:cNvPr id="8515" name="Google Shape;8515;p56"/>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6"/>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6"/>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6"/>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6"/>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6"/>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6"/>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6"/>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6"/>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6"/>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6"/>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6"/>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6"/>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6"/>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6"/>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6"/>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56"/>
          <p:cNvGrpSpPr/>
          <p:nvPr/>
        </p:nvGrpSpPr>
        <p:grpSpPr>
          <a:xfrm>
            <a:off x="1303537" y="1502716"/>
            <a:ext cx="362939" cy="362677"/>
            <a:chOff x="1303537" y="1502716"/>
            <a:chExt cx="362939" cy="362677"/>
          </a:xfrm>
        </p:grpSpPr>
        <p:sp>
          <p:nvSpPr>
            <p:cNvPr id="8536" name="Google Shape;8536;p56"/>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6"/>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6"/>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6"/>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6"/>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6"/>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6"/>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6"/>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6"/>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6"/>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56"/>
          <p:cNvGrpSpPr/>
          <p:nvPr/>
        </p:nvGrpSpPr>
        <p:grpSpPr>
          <a:xfrm>
            <a:off x="1751901" y="1502716"/>
            <a:ext cx="362677" cy="362677"/>
            <a:chOff x="1751901" y="1502716"/>
            <a:chExt cx="362677" cy="362677"/>
          </a:xfrm>
        </p:grpSpPr>
        <p:sp>
          <p:nvSpPr>
            <p:cNvPr id="8548" name="Google Shape;8548;p56"/>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6"/>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6"/>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6"/>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6"/>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6"/>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6"/>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6"/>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6"/>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6"/>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6"/>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6"/>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6"/>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6"/>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6"/>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6"/>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6"/>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6"/>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56"/>
          <p:cNvGrpSpPr/>
          <p:nvPr/>
        </p:nvGrpSpPr>
        <p:grpSpPr>
          <a:xfrm>
            <a:off x="3095178" y="1502716"/>
            <a:ext cx="334290" cy="362677"/>
            <a:chOff x="3095178" y="1502716"/>
            <a:chExt cx="334290" cy="362677"/>
          </a:xfrm>
        </p:grpSpPr>
        <p:sp>
          <p:nvSpPr>
            <p:cNvPr id="8568" name="Google Shape;8568;p56"/>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6"/>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6"/>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6"/>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6"/>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6"/>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6"/>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6"/>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6"/>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6"/>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6"/>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6"/>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6"/>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6"/>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6"/>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6"/>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6"/>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56"/>
          <p:cNvGrpSpPr/>
          <p:nvPr/>
        </p:nvGrpSpPr>
        <p:grpSpPr>
          <a:xfrm>
            <a:off x="3542281" y="1505605"/>
            <a:ext cx="366196" cy="357005"/>
            <a:chOff x="3542281" y="1505605"/>
            <a:chExt cx="366196" cy="357005"/>
          </a:xfrm>
        </p:grpSpPr>
        <p:sp>
          <p:nvSpPr>
            <p:cNvPr id="8586" name="Google Shape;8586;p56"/>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6"/>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6"/>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6"/>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6"/>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6"/>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6"/>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6"/>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6"/>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6"/>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6"/>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6"/>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6"/>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6"/>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6"/>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6"/>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6"/>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6"/>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6"/>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6"/>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6"/>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6"/>
          <p:cNvGrpSpPr/>
          <p:nvPr/>
        </p:nvGrpSpPr>
        <p:grpSpPr>
          <a:xfrm>
            <a:off x="1748382" y="3384797"/>
            <a:ext cx="364673" cy="340067"/>
            <a:chOff x="1748382" y="3384797"/>
            <a:chExt cx="364673" cy="340067"/>
          </a:xfrm>
        </p:grpSpPr>
        <p:sp>
          <p:nvSpPr>
            <p:cNvPr id="8612" name="Google Shape;8612;p56"/>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6"/>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6"/>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6"/>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6"/>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6"/>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6"/>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6"/>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6"/>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6"/>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6"/>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6"/>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6"/>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56"/>
          <p:cNvGrpSpPr/>
          <p:nvPr/>
        </p:nvGrpSpPr>
        <p:grpSpPr>
          <a:xfrm>
            <a:off x="6221064" y="3811049"/>
            <a:ext cx="364673" cy="339804"/>
            <a:chOff x="6221064" y="3811049"/>
            <a:chExt cx="364673" cy="339804"/>
          </a:xfrm>
        </p:grpSpPr>
        <p:sp>
          <p:nvSpPr>
            <p:cNvPr id="8628" name="Google Shape;8628;p56"/>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6"/>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6"/>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6"/>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6"/>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6"/>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6"/>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6"/>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6"/>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6"/>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6"/>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6"/>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6"/>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6"/>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6"/>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56"/>
          <p:cNvGrpSpPr/>
          <p:nvPr/>
        </p:nvGrpSpPr>
        <p:grpSpPr>
          <a:xfrm>
            <a:off x="2182643" y="3386320"/>
            <a:ext cx="382030" cy="320451"/>
            <a:chOff x="2182643" y="3386320"/>
            <a:chExt cx="382030" cy="320451"/>
          </a:xfrm>
        </p:grpSpPr>
        <p:sp>
          <p:nvSpPr>
            <p:cNvPr id="8644" name="Google Shape;8644;p56"/>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6"/>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6"/>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6"/>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6"/>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6"/>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6"/>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6"/>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6"/>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6"/>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6"/>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6"/>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6"/>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6"/>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6"/>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6"/>
          <p:cNvGrpSpPr/>
          <p:nvPr/>
        </p:nvGrpSpPr>
        <p:grpSpPr>
          <a:xfrm>
            <a:off x="3084386" y="3389340"/>
            <a:ext cx="353880" cy="330745"/>
            <a:chOff x="3084386" y="3389340"/>
            <a:chExt cx="353880" cy="330745"/>
          </a:xfrm>
        </p:grpSpPr>
        <p:sp>
          <p:nvSpPr>
            <p:cNvPr id="8660" name="Google Shape;8660;p56"/>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6"/>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6"/>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6"/>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6"/>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6"/>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6"/>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6"/>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6"/>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6"/>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6"/>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6"/>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56"/>
          <p:cNvGrpSpPr/>
          <p:nvPr/>
        </p:nvGrpSpPr>
        <p:grpSpPr>
          <a:xfrm>
            <a:off x="863499" y="1970906"/>
            <a:ext cx="347078" cy="364016"/>
            <a:chOff x="863499" y="1970906"/>
            <a:chExt cx="347078" cy="364016"/>
          </a:xfrm>
        </p:grpSpPr>
        <p:sp>
          <p:nvSpPr>
            <p:cNvPr id="8673" name="Google Shape;8673;p56"/>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6"/>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6"/>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6"/>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6"/>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6"/>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6"/>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6"/>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6"/>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6"/>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6"/>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6"/>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6"/>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6"/>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56"/>
          <p:cNvGrpSpPr/>
          <p:nvPr/>
        </p:nvGrpSpPr>
        <p:grpSpPr>
          <a:xfrm>
            <a:off x="1749879" y="1970906"/>
            <a:ext cx="364436" cy="364174"/>
            <a:chOff x="1749879" y="1970906"/>
            <a:chExt cx="364436" cy="364174"/>
          </a:xfrm>
        </p:grpSpPr>
        <p:sp>
          <p:nvSpPr>
            <p:cNvPr id="8688" name="Google Shape;8688;p56"/>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6"/>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6"/>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6"/>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6"/>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6"/>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6"/>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6"/>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6"/>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6"/>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6"/>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6"/>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6"/>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6"/>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56"/>
          <p:cNvGrpSpPr/>
          <p:nvPr/>
        </p:nvGrpSpPr>
        <p:grpSpPr>
          <a:xfrm>
            <a:off x="2186425" y="1976158"/>
            <a:ext cx="396106" cy="353985"/>
            <a:chOff x="2186425" y="1976158"/>
            <a:chExt cx="396106" cy="353985"/>
          </a:xfrm>
        </p:grpSpPr>
        <p:sp>
          <p:nvSpPr>
            <p:cNvPr id="8703" name="Google Shape;8703;p56"/>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6"/>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6"/>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6"/>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6"/>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6"/>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6"/>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6"/>
          <p:cNvGrpSpPr/>
          <p:nvPr/>
        </p:nvGrpSpPr>
        <p:grpSpPr>
          <a:xfrm>
            <a:off x="2659157" y="2017412"/>
            <a:ext cx="319190" cy="271240"/>
            <a:chOff x="2659157" y="2017412"/>
            <a:chExt cx="319190" cy="271240"/>
          </a:xfrm>
        </p:grpSpPr>
        <p:sp>
          <p:nvSpPr>
            <p:cNvPr id="8711" name="Google Shape;8711;p56"/>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6"/>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6"/>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6"/>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6"/>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6"/>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6"/>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6"/>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6"/>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6"/>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6"/>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6"/>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6"/>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6"/>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6"/>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6"/>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6"/>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6"/>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6"/>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6"/>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6"/>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6"/>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6"/>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6"/>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6"/>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6"/>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56"/>
          <p:cNvGrpSpPr/>
          <p:nvPr/>
        </p:nvGrpSpPr>
        <p:grpSpPr>
          <a:xfrm>
            <a:off x="3111775" y="1993516"/>
            <a:ext cx="318928" cy="319217"/>
            <a:chOff x="3111775" y="1993516"/>
            <a:chExt cx="318928" cy="319217"/>
          </a:xfrm>
        </p:grpSpPr>
        <p:sp>
          <p:nvSpPr>
            <p:cNvPr id="8738" name="Google Shape;8738;p56"/>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6"/>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6"/>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6"/>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6"/>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6"/>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6"/>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6"/>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6"/>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6"/>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6"/>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6"/>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6"/>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6"/>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6"/>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6"/>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6"/>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6"/>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6"/>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6"/>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6"/>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6"/>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6"/>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6"/>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6"/>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6"/>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6"/>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6"/>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6"/>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6"/>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6"/>
          <p:cNvGrpSpPr/>
          <p:nvPr/>
        </p:nvGrpSpPr>
        <p:grpSpPr>
          <a:xfrm>
            <a:off x="4023785" y="1970407"/>
            <a:ext cx="288807" cy="355377"/>
            <a:chOff x="4023785" y="1970407"/>
            <a:chExt cx="288807" cy="355377"/>
          </a:xfrm>
        </p:grpSpPr>
        <p:sp>
          <p:nvSpPr>
            <p:cNvPr id="8769" name="Google Shape;8769;p56"/>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6"/>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6"/>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6"/>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6"/>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6"/>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6"/>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6"/>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6"/>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6"/>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6"/>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6"/>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6"/>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6"/>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6"/>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6"/>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6"/>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6"/>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6"/>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6"/>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56"/>
          <p:cNvGrpSpPr/>
          <p:nvPr/>
        </p:nvGrpSpPr>
        <p:grpSpPr>
          <a:xfrm>
            <a:off x="3544540" y="3380963"/>
            <a:ext cx="320188" cy="319269"/>
            <a:chOff x="3544540" y="3380963"/>
            <a:chExt cx="320188" cy="319269"/>
          </a:xfrm>
        </p:grpSpPr>
        <p:sp>
          <p:nvSpPr>
            <p:cNvPr id="8790" name="Google Shape;8790;p56"/>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6"/>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6"/>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6"/>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6"/>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6"/>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6"/>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6"/>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6"/>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6"/>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6"/>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6"/>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6"/>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6"/>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6"/>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6"/>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56"/>
          <p:cNvGrpSpPr/>
          <p:nvPr/>
        </p:nvGrpSpPr>
        <p:grpSpPr>
          <a:xfrm>
            <a:off x="3944637" y="3354834"/>
            <a:ext cx="415696" cy="371605"/>
            <a:chOff x="3944637" y="3354834"/>
            <a:chExt cx="415696" cy="371605"/>
          </a:xfrm>
        </p:grpSpPr>
        <p:sp>
          <p:nvSpPr>
            <p:cNvPr id="8807" name="Google Shape;8807;p56"/>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6"/>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6"/>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6"/>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6"/>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6"/>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6"/>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6"/>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6"/>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6"/>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6"/>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6"/>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6"/>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6"/>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6"/>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6"/>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6"/>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56"/>
          <p:cNvGrpSpPr/>
          <p:nvPr/>
        </p:nvGrpSpPr>
        <p:grpSpPr>
          <a:xfrm>
            <a:off x="1314619" y="3821527"/>
            <a:ext cx="346317" cy="332136"/>
            <a:chOff x="1314619" y="3821527"/>
            <a:chExt cx="346317" cy="332136"/>
          </a:xfrm>
        </p:grpSpPr>
        <p:sp>
          <p:nvSpPr>
            <p:cNvPr id="8825" name="Google Shape;8825;p56"/>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6"/>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6"/>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6"/>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6"/>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6"/>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6"/>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6"/>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56"/>
          <p:cNvGrpSpPr/>
          <p:nvPr/>
        </p:nvGrpSpPr>
        <p:grpSpPr>
          <a:xfrm>
            <a:off x="1751139" y="3790934"/>
            <a:ext cx="386258" cy="380507"/>
            <a:chOff x="1751139" y="3790934"/>
            <a:chExt cx="386258" cy="380507"/>
          </a:xfrm>
        </p:grpSpPr>
        <p:sp>
          <p:nvSpPr>
            <p:cNvPr id="8834" name="Google Shape;8834;p56"/>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6"/>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6"/>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6"/>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6"/>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6"/>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6"/>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6"/>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6"/>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6"/>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6"/>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6"/>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6"/>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6"/>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6"/>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6"/>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6"/>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6"/>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56"/>
          <p:cNvGrpSpPr/>
          <p:nvPr/>
        </p:nvGrpSpPr>
        <p:grpSpPr>
          <a:xfrm>
            <a:off x="2189681" y="3821606"/>
            <a:ext cx="395607" cy="318928"/>
            <a:chOff x="2189681" y="3821606"/>
            <a:chExt cx="395607" cy="318928"/>
          </a:xfrm>
        </p:grpSpPr>
        <p:sp>
          <p:nvSpPr>
            <p:cNvPr id="8853" name="Google Shape;8853;p56"/>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6"/>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6"/>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6"/>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6"/>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6"/>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6"/>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6"/>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6"/>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6"/>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6"/>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6"/>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6"/>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6"/>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6"/>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6"/>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6"/>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6"/>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6"/>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6"/>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6"/>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6"/>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6"/>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6"/>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6"/>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6"/>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6"/>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6"/>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6"/>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6"/>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3" name="Google Shape;8883;p56"/>
          <p:cNvSpPr/>
          <p:nvPr/>
        </p:nvSpPr>
        <p:spPr>
          <a:xfrm>
            <a:off x="1288464" y="20400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4" name="Google Shape;8884;p56"/>
          <p:cNvGrpSpPr/>
          <p:nvPr/>
        </p:nvGrpSpPr>
        <p:grpSpPr>
          <a:xfrm>
            <a:off x="1277409" y="1961347"/>
            <a:ext cx="420475" cy="383055"/>
            <a:chOff x="1277409" y="1961347"/>
            <a:chExt cx="420475" cy="383055"/>
          </a:xfrm>
        </p:grpSpPr>
        <p:sp>
          <p:nvSpPr>
            <p:cNvPr id="8885" name="Google Shape;8885;p56"/>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6"/>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6"/>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6"/>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6"/>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6"/>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6"/>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6"/>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6"/>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6"/>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6"/>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6"/>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6"/>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6"/>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6"/>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6"/>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6"/>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6"/>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6"/>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6"/>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6"/>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6"/>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6"/>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6"/>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6"/>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6"/>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6"/>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6"/>
          <p:cNvGrpSpPr/>
          <p:nvPr/>
        </p:nvGrpSpPr>
        <p:grpSpPr>
          <a:xfrm>
            <a:off x="2215075" y="2432819"/>
            <a:ext cx="380008" cy="351648"/>
            <a:chOff x="2215075" y="2432819"/>
            <a:chExt cx="380008" cy="351648"/>
          </a:xfrm>
        </p:grpSpPr>
        <p:sp>
          <p:nvSpPr>
            <p:cNvPr id="8913" name="Google Shape;8913;p56"/>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6"/>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6"/>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6"/>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6"/>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6"/>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6"/>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6"/>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6"/>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6"/>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6"/>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6"/>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6"/>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6"/>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6"/>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6"/>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6"/>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6"/>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6"/>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6"/>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6"/>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6"/>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6"/>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6"/>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6"/>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6"/>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6"/>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6"/>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6"/>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6"/>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6"/>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56"/>
          <p:cNvGrpSpPr/>
          <p:nvPr/>
        </p:nvGrpSpPr>
        <p:grpSpPr>
          <a:xfrm>
            <a:off x="2661416" y="2422342"/>
            <a:ext cx="344059" cy="340671"/>
            <a:chOff x="2661416" y="2422342"/>
            <a:chExt cx="344059" cy="340671"/>
          </a:xfrm>
        </p:grpSpPr>
        <p:sp>
          <p:nvSpPr>
            <p:cNvPr id="8945" name="Google Shape;8945;p56"/>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6"/>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6"/>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6"/>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6"/>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6"/>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6"/>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6"/>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6"/>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6"/>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6"/>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6"/>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6"/>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56"/>
          <p:cNvGrpSpPr/>
          <p:nvPr/>
        </p:nvGrpSpPr>
        <p:grpSpPr>
          <a:xfrm>
            <a:off x="4066510" y="2422342"/>
            <a:ext cx="206876" cy="348470"/>
            <a:chOff x="4066510" y="2422342"/>
            <a:chExt cx="206876" cy="348470"/>
          </a:xfrm>
        </p:grpSpPr>
        <p:sp>
          <p:nvSpPr>
            <p:cNvPr id="8959" name="Google Shape;8959;p56"/>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6"/>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6"/>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6"/>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6"/>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6"/>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6"/>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6"/>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6"/>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6"/>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6"/>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6"/>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1" name="Google Shape;8971;p56"/>
          <p:cNvSpPr/>
          <p:nvPr/>
        </p:nvSpPr>
        <p:spPr>
          <a:xfrm>
            <a:off x="2958206" y="38917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2" name="Google Shape;8972;p56"/>
          <p:cNvGrpSpPr/>
          <p:nvPr/>
        </p:nvGrpSpPr>
        <p:grpSpPr>
          <a:xfrm>
            <a:off x="2617693" y="3817325"/>
            <a:ext cx="420475" cy="326491"/>
            <a:chOff x="2617693" y="3817325"/>
            <a:chExt cx="420475" cy="326491"/>
          </a:xfrm>
        </p:grpSpPr>
        <p:sp>
          <p:nvSpPr>
            <p:cNvPr id="8973" name="Google Shape;8973;p56"/>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6"/>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6"/>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6"/>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6"/>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6"/>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6"/>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6"/>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6"/>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6"/>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6"/>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6"/>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6"/>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6"/>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6"/>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6"/>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6"/>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56"/>
          <p:cNvGrpSpPr/>
          <p:nvPr/>
        </p:nvGrpSpPr>
        <p:grpSpPr>
          <a:xfrm>
            <a:off x="3545301" y="2423523"/>
            <a:ext cx="358134" cy="356637"/>
            <a:chOff x="3545301" y="2423523"/>
            <a:chExt cx="358134" cy="356637"/>
          </a:xfrm>
        </p:grpSpPr>
        <p:sp>
          <p:nvSpPr>
            <p:cNvPr id="8991" name="Google Shape;8991;p56"/>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6"/>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6"/>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6"/>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6"/>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6"/>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6"/>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6"/>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6"/>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56"/>
          <p:cNvGrpSpPr/>
          <p:nvPr/>
        </p:nvGrpSpPr>
        <p:grpSpPr>
          <a:xfrm>
            <a:off x="5766424" y="4275195"/>
            <a:ext cx="358160" cy="356926"/>
            <a:chOff x="5766424" y="4275195"/>
            <a:chExt cx="358160" cy="356926"/>
          </a:xfrm>
        </p:grpSpPr>
        <p:sp>
          <p:nvSpPr>
            <p:cNvPr id="9001" name="Google Shape;9001;p56"/>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6"/>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6"/>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6"/>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6"/>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6"/>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6"/>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6"/>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6"/>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56"/>
          <p:cNvGrpSpPr/>
          <p:nvPr/>
        </p:nvGrpSpPr>
        <p:grpSpPr>
          <a:xfrm>
            <a:off x="3531462" y="3824599"/>
            <a:ext cx="377251" cy="324232"/>
            <a:chOff x="3531462" y="3824599"/>
            <a:chExt cx="377251" cy="324232"/>
          </a:xfrm>
        </p:grpSpPr>
        <p:sp>
          <p:nvSpPr>
            <p:cNvPr id="9011" name="Google Shape;9011;p56"/>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6"/>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6"/>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6"/>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6"/>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6"/>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6"/>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6"/>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6"/>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6"/>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6"/>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56"/>
          <p:cNvGrpSpPr/>
          <p:nvPr/>
        </p:nvGrpSpPr>
        <p:grpSpPr>
          <a:xfrm>
            <a:off x="4030586" y="3805246"/>
            <a:ext cx="286523" cy="340566"/>
            <a:chOff x="4030586" y="3805246"/>
            <a:chExt cx="286523" cy="340566"/>
          </a:xfrm>
        </p:grpSpPr>
        <p:sp>
          <p:nvSpPr>
            <p:cNvPr id="9023" name="Google Shape;9023;p56"/>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6"/>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6"/>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6"/>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6"/>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6"/>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6"/>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6"/>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6"/>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6"/>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6"/>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6"/>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6"/>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56"/>
          <p:cNvGrpSpPr/>
          <p:nvPr/>
        </p:nvGrpSpPr>
        <p:grpSpPr>
          <a:xfrm>
            <a:off x="2180884" y="2888719"/>
            <a:ext cx="376752" cy="374468"/>
            <a:chOff x="2180884" y="2888719"/>
            <a:chExt cx="376752" cy="374468"/>
          </a:xfrm>
        </p:grpSpPr>
        <p:sp>
          <p:nvSpPr>
            <p:cNvPr id="9037" name="Google Shape;9037;p56"/>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6"/>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6"/>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6"/>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6"/>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6"/>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6"/>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6"/>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6"/>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6"/>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6"/>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6"/>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6"/>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6"/>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56"/>
          <p:cNvGrpSpPr/>
          <p:nvPr/>
        </p:nvGrpSpPr>
        <p:grpSpPr>
          <a:xfrm>
            <a:off x="3954432" y="2942999"/>
            <a:ext cx="378249" cy="265909"/>
            <a:chOff x="3954432" y="2942999"/>
            <a:chExt cx="378249" cy="265909"/>
          </a:xfrm>
        </p:grpSpPr>
        <p:sp>
          <p:nvSpPr>
            <p:cNvPr id="9052" name="Google Shape;9052;p56"/>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6"/>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6"/>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6"/>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6"/>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6"/>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6"/>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6"/>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6"/>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56"/>
          <p:cNvGrpSpPr/>
          <p:nvPr/>
        </p:nvGrpSpPr>
        <p:grpSpPr>
          <a:xfrm>
            <a:off x="1752137" y="4266608"/>
            <a:ext cx="378512" cy="374756"/>
            <a:chOff x="1752137" y="4266608"/>
            <a:chExt cx="378512" cy="374756"/>
          </a:xfrm>
        </p:grpSpPr>
        <p:sp>
          <p:nvSpPr>
            <p:cNvPr id="9062" name="Google Shape;9062;p56"/>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6"/>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6"/>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6"/>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6"/>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6"/>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6"/>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6"/>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6"/>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6"/>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6"/>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6"/>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6"/>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6"/>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6"/>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6"/>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6"/>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6"/>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6"/>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6"/>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6"/>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56"/>
          <p:cNvGrpSpPr/>
          <p:nvPr/>
        </p:nvGrpSpPr>
        <p:grpSpPr>
          <a:xfrm>
            <a:off x="3117788" y="3812546"/>
            <a:ext cx="341065" cy="341065"/>
            <a:chOff x="3117788" y="3812546"/>
            <a:chExt cx="341065" cy="341065"/>
          </a:xfrm>
        </p:grpSpPr>
        <p:sp>
          <p:nvSpPr>
            <p:cNvPr id="9084" name="Google Shape;9084;p56"/>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6"/>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6"/>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6"/>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6"/>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6"/>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56"/>
          <p:cNvGrpSpPr/>
          <p:nvPr/>
        </p:nvGrpSpPr>
        <p:grpSpPr>
          <a:xfrm>
            <a:off x="3994400" y="4299932"/>
            <a:ext cx="338281" cy="322657"/>
            <a:chOff x="3994400" y="4299932"/>
            <a:chExt cx="338281" cy="322657"/>
          </a:xfrm>
        </p:grpSpPr>
        <p:sp>
          <p:nvSpPr>
            <p:cNvPr id="9091" name="Google Shape;9091;p56"/>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6"/>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6"/>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6"/>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6"/>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6"/>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6"/>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6"/>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9" name="Google Shape;9099;p56"/>
          <p:cNvSpPr/>
          <p:nvPr/>
        </p:nvSpPr>
        <p:spPr>
          <a:xfrm>
            <a:off x="3700340" y="19656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6"/>
          <p:cNvSpPr/>
          <p:nvPr/>
        </p:nvSpPr>
        <p:spPr>
          <a:xfrm>
            <a:off x="3700340" y="19656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1" name="Google Shape;9101;p56"/>
          <p:cNvGrpSpPr/>
          <p:nvPr/>
        </p:nvGrpSpPr>
        <p:grpSpPr>
          <a:xfrm>
            <a:off x="3573426" y="1965628"/>
            <a:ext cx="302358" cy="374993"/>
            <a:chOff x="3573426" y="1965628"/>
            <a:chExt cx="302358" cy="374993"/>
          </a:xfrm>
        </p:grpSpPr>
        <p:sp>
          <p:nvSpPr>
            <p:cNvPr id="9102" name="Google Shape;9102;p56"/>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6"/>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6"/>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6"/>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6"/>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6"/>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6"/>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6"/>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6"/>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6"/>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6"/>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6"/>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6"/>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6"/>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6"/>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6"/>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6"/>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6"/>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6"/>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6"/>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6"/>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6"/>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6"/>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6"/>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6"/>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6"/>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6"/>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6"/>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6"/>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6"/>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6"/>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6"/>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6"/>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6"/>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6"/>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6"/>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6"/>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6"/>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6"/>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6"/>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6"/>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6"/>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6"/>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6"/>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6"/>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6"/>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6"/>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56"/>
          <p:cNvGrpSpPr/>
          <p:nvPr/>
        </p:nvGrpSpPr>
        <p:grpSpPr>
          <a:xfrm>
            <a:off x="3513632" y="2908572"/>
            <a:ext cx="355876" cy="331007"/>
            <a:chOff x="3513632" y="2908572"/>
            <a:chExt cx="355876" cy="331007"/>
          </a:xfrm>
        </p:grpSpPr>
        <p:sp>
          <p:nvSpPr>
            <p:cNvPr id="9150" name="Google Shape;9150;p56"/>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6"/>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6"/>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6"/>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6"/>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6"/>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6"/>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6"/>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6"/>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6"/>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6"/>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6"/>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6"/>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6"/>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6"/>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6"/>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56"/>
          <p:cNvGrpSpPr/>
          <p:nvPr/>
        </p:nvGrpSpPr>
        <p:grpSpPr>
          <a:xfrm>
            <a:off x="2694083" y="2888430"/>
            <a:ext cx="235762" cy="374756"/>
            <a:chOff x="2694083" y="2888430"/>
            <a:chExt cx="235762" cy="374756"/>
          </a:xfrm>
        </p:grpSpPr>
        <p:sp>
          <p:nvSpPr>
            <p:cNvPr id="9167" name="Google Shape;9167;p56"/>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6"/>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6"/>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6"/>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6"/>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6"/>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6"/>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6"/>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6"/>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56"/>
          <p:cNvGrpSpPr/>
          <p:nvPr/>
        </p:nvGrpSpPr>
        <p:grpSpPr>
          <a:xfrm>
            <a:off x="871534" y="4300588"/>
            <a:ext cx="357661" cy="311155"/>
            <a:chOff x="871534" y="4300588"/>
            <a:chExt cx="357661" cy="311155"/>
          </a:xfrm>
        </p:grpSpPr>
        <p:sp>
          <p:nvSpPr>
            <p:cNvPr id="9177" name="Google Shape;9177;p56"/>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6"/>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6"/>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6"/>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6"/>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6"/>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6"/>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6"/>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6"/>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6"/>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6"/>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6"/>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6"/>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6"/>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6"/>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6"/>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6"/>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6"/>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6"/>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6"/>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6"/>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56"/>
          <p:cNvGrpSpPr/>
          <p:nvPr/>
        </p:nvGrpSpPr>
        <p:grpSpPr>
          <a:xfrm>
            <a:off x="916019" y="3821606"/>
            <a:ext cx="250100" cy="336785"/>
            <a:chOff x="916019" y="3821606"/>
            <a:chExt cx="250100" cy="336785"/>
          </a:xfrm>
        </p:grpSpPr>
        <p:sp>
          <p:nvSpPr>
            <p:cNvPr id="9199" name="Google Shape;9199;p56"/>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6"/>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6"/>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6"/>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6"/>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6"/>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6"/>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6"/>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6"/>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6"/>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6"/>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6"/>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6"/>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56"/>
          <p:cNvGrpSpPr/>
          <p:nvPr/>
        </p:nvGrpSpPr>
        <p:grpSpPr>
          <a:xfrm>
            <a:off x="849686" y="2909570"/>
            <a:ext cx="374730" cy="332504"/>
            <a:chOff x="849686" y="2909570"/>
            <a:chExt cx="374730" cy="332504"/>
          </a:xfrm>
        </p:grpSpPr>
        <p:sp>
          <p:nvSpPr>
            <p:cNvPr id="9213" name="Google Shape;9213;p56"/>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6"/>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6"/>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6"/>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6"/>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6"/>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6"/>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6"/>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6"/>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6"/>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6"/>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56"/>
          <p:cNvGrpSpPr/>
          <p:nvPr/>
        </p:nvGrpSpPr>
        <p:grpSpPr>
          <a:xfrm>
            <a:off x="1735567" y="2420241"/>
            <a:ext cx="417718" cy="372866"/>
            <a:chOff x="1735567" y="2420241"/>
            <a:chExt cx="417718" cy="372866"/>
          </a:xfrm>
        </p:grpSpPr>
        <p:sp>
          <p:nvSpPr>
            <p:cNvPr id="9225" name="Google Shape;9225;p56"/>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6"/>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6"/>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6"/>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6"/>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6"/>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6"/>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6"/>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6"/>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6"/>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6"/>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6"/>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56"/>
          <p:cNvGrpSpPr/>
          <p:nvPr/>
        </p:nvGrpSpPr>
        <p:grpSpPr>
          <a:xfrm>
            <a:off x="3599318" y="4299590"/>
            <a:ext cx="251098" cy="309028"/>
            <a:chOff x="3599318" y="4299590"/>
            <a:chExt cx="251098" cy="309028"/>
          </a:xfrm>
        </p:grpSpPr>
        <p:sp>
          <p:nvSpPr>
            <p:cNvPr id="9238" name="Google Shape;9238;p56"/>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6"/>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6"/>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6"/>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6"/>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6"/>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56"/>
          <p:cNvGrpSpPr/>
          <p:nvPr/>
        </p:nvGrpSpPr>
        <p:grpSpPr>
          <a:xfrm>
            <a:off x="3105998" y="2433240"/>
            <a:ext cx="345818" cy="345056"/>
            <a:chOff x="3105998" y="2433240"/>
            <a:chExt cx="345818" cy="345056"/>
          </a:xfrm>
        </p:grpSpPr>
        <p:sp>
          <p:nvSpPr>
            <p:cNvPr id="9245" name="Google Shape;9245;p56"/>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6"/>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6"/>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6"/>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6"/>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6"/>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6"/>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6"/>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6"/>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6"/>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6"/>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56"/>
          <p:cNvGrpSpPr/>
          <p:nvPr/>
        </p:nvGrpSpPr>
        <p:grpSpPr>
          <a:xfrm>
            <a:off x="1737326" y="2900773"/>
            <a:ext cx="374730" cy="350361"/>
            <a:chOff x="1737326" y="2900773"/>
            <a:chExt cx="374730" cy="350361"/>
          </a:xfrm>
        </p:grpSpPr>
        <p:sp>
          <p:nvSpPr>
            <p:cNvPr id="9257" name="Google Shape;9257;p56"/>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6"/>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6"/>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6"/>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6"/>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6"/>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6"/>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6"/>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6"/>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6"/>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6"/>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6"/>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6"/>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6"/>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6"/>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6"/>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6"/>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56"/>
          <p:cNvGrpSpPr/>
          <p:nvPr/>
        </p:nvGrpSpPr>
        <p:grpSpPr>
          <a:xfrm>
            <a:off x="4000676" y="1579396"/>
            <a:ext cx="327226" cy="211603"/>
            <a:chOff x="4000676" y="1579396"/>
            <a:chExt cx="327226" cy="211603"/>
          </a:xfrm>
        </p:grpSpPr>
        <p:sp>
          <p:nvSpPr>
            <p:cNvPr id="9275" name="Google Shape;9275;p56"/>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6"/>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6"/>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6"/>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6"/>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6"/>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6"/>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6"/>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6"/>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6"/>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6"/>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6"/>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6"/>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6"/>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6"/>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6"/>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56"/>
          <p:cNvGrpSpPr/>
          <p:nvPr/>
        </p:nvGrpSpPr>
        <p:grpSpPr>
          <a:xfrm>
            <a:off x="2635523" y="1515584"/>
            <a:ext cx="371054" cy="336469"/>
            <a:chOff x="2635523" y="1515584"/>
            <a:chExt cx="371054" cy="336469"/>
          </a:xfrm>
        </p:grpSpPr>
        <p:sp>
          <p:nvSpPr>
            <p:cNvPr id="9292" name="Google Shape;9292;p56"/>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6"/>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6"/>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6"/>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6"/>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6"/>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6"/>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56"/>
          <p:cNvGrpSpPr/>
          <p:nvPr/>
        </p:nvGrpSpPr>
        <p:grpSpPr>
          <a:xfrm>
            <a:off x="2231907" y="1520731"/>
            <a:ext cx="311627" cy="326569"/>
            <a:chOff x="2231907" y="1520731"/>
            <a:chExt cx="311627" cy="326569"/>
          </a:xfrm>
        </p:grpSpPr>
        <p:sp>
          <p:nvSpPr>
            <p:cNvPr id="9300" name="Google Shape;9300;p56"/>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6"/>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6"/>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6"/>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6"/>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6"/>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6"/>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6"/>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6"/>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6"/>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6"/>
          <p:cNvGrpSpPr/>
          <p:nvPr/>
        </p:nvGrpSpPr>
        <p:grpSpPr>
          <a:xfrm>
            <a:off x="1340249" y="4301533"/>
            <a:ext cx="311890" cy="304695"/>
            <a:chOff x="1340249" y="4301533"/>
            <a:chExt cx="311890" cy="304695"/>
          </a:xfrm>
        </p:grpSpPr>
        <p:sp>
          <p:nvSpPr>
            <p:cNvPr id="9311" name="Google Shape;9311;p56"/>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6"/>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6"/>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6"/>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6"/>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6"/>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6"/>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6"/>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6"/>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6"/>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6"/>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6"/>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6"/>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6"/>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56"/>
          <p:cNvGrpSpPr/>
          <p:nvPr/>
        </p:nvGrpSpPr>
        <p:grpSpPr>
          <a:xfrm>
            <a:off x="1330690" y="3377024"/>
            <a:ext cx="306874" cy="332268"/>
            <a:chOff x="1330690" y="3377024"/>
            <a:chExt cx="306874" cy="332268"/>
          </a:xfrm>
        </p:grpSpPr>
        <p:sp>
          <p:nvSpPr>
            <p:cNvPr id="9326" name="Google Shape;9326;p56"/>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6"/>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6"/>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6"/>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6"/>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6"/>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6"/>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6"/>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6"/>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6"/>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6"/>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6"/>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6"/>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6"/>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6"/>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6"/>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6"/>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6"/>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6"/>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56"/>
          <p:cNvGrpSpPr/>
          <p:nvPr/>
        </p:nvGrpSpPr>
        <p:grpSpPr>
          <a:xfrm>
            <a:off x="2650597" y="3381777"/>
            <a:ext cx="341511" cy="324994"/>
            <a:chOff x="2650597" y="3381777"/>
            <a:chExt cx="341511" cy="324994"/>
          </a:xfrm>
        </p:grpSpPr>
        <p:sp>
          <p:nvSpPr>
            <p:cNvPr id="9346" name="Google Shape;9346;p56"/>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6"/>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6"/>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6"/>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6"/>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6"/>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6"/>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6"/>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6"/>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6"/>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6"/>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6"/>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6"/>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6"/>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6"/>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6"/>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6"/>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6"/>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6"/>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6"/>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6"/>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6"/>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6"/>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6"/>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6"/>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6"/>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6"/>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6"/>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6"/>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6"/>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6"/>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6"/>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6"/>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6"/>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6"/>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6"/>
          <p:cNvGrpSpPr/>
          <p:nvPr/>
        </p:nvGrpSpPr>
        <p:grpSpPr>
          <a:xfrm>
            <a:off x="1295502" y="2437362"/>
            <a:ext cx="402645" cy="323917"/>
            <a:chOff x="1295502" y="2437362"/>
            <a:chExt cx="402645" cy="323917"/>
          </a:xfrm>
        </p:grpSpPr>
        <p:sp>
          <p:nvSpPr>
            <p:cNvPr id="9382" name="Google Shape;9382;p56"/>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6"/>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6"/>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6"/>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6"/>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6"/>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6"/>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6"/>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6"/>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6"/>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6"/>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6"/>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6"/>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6"/>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6"/>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6"/>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56"/>
          <p:cNvGrpSpPr/>
          <p:nvPr/>
        </p:nvGrpSpPr>
        <p:grpSpPr>
          <a:xfrm>
            <a:off x="882590" y="2438360"/>
            <a:ext cx="337310" cy="337047"/>
            <a:chOff x="882590" y="2438360"/>
            <a:chExt cx="337310" cy="337047"/>
          </a:xfrm>
        </p:grpSpPr>
        <p:sp>
          <p:nvSpPr>
            <p:cNvPr id="9399" name="Google Shape;9399;p56"/>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6"/>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6"/>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6"/>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6"/>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6"/>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6"/>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6"/>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6"/>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6"/>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6"/>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6"/>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6"/>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6"/>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6"/>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6"/>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6"/>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6"/>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6"/>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6"/>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6"/>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6"/>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6"/>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6"/>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56"/>
          <p:cNvGrpSpPr/>
          <p:nvPr/>
        </p:nvGrpSpPr>
        <p:grpSpPr>
          <a:xfrm>
            <a:off x="4885060" y="1518788"/>
            <a:ext cx="385786" cy="342588"/>
            <a:chOff x="4885060" y="1518788"/>
            <a:chExt cx="385786" cy="342588"/>
          </a:xfrm>
        </p:grpSpPr>
        <p:sp>
          <p:nvSpPr>
            <p:cNvPr id="9424" name="Google Shape;9424;p56"/>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6"/>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6"/>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6"/>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6"/>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6"/>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6"/>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6"/>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6"/>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6"/>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6"/>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6"/>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6"/>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6"/>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6"/>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6"/>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6"/>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6"/>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6"/>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56"/>
          <p:cNvGrpSpPr/>
          <p:nvPr/>
        </p:nvGrpSpPr>
        <p:grpSpPr>
          <a:xfrm>
            <a:off x="5394478" y="1514533"/>
            <a:ext cx="249076" cy="351096"/>
            <a:chOff x="5394478" y="1514533"/>
            <a:chExt cx="249076" cy="351096"/>
          </a:xfrm>
        </p:grpSpPr>
        <p:sp>
          <p:nvSpPr>
            <p:cNvPr id="9444" name="Google Shape;9444;p56"/>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6"/>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6"/>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6"/>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6"/>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6"/>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6"/>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6"/>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6"/>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6"/>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6"/>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6"/>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6"/>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6"/>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6"/>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6"/>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6"/>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6"/>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6"/>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6"/>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56"/>
          <p:cNvGrpSpPr/>
          <p:nvPr/>
        </p:nvGrpSpPr>
        <p:grpSpPr>
          <a:xfrm>
            <a:off x="5782259" y="1512012"/>
            <a:ext cx="356138" cy="356138"/>
            <a:chOff x="5782259" y="1512012"/>
            <a:chExt cx="356138" cy="356138"/>
          </a:xfrm>
        </p:grpSpPr>
        <p:sp>
          <p:nvSpPr>
            <p:cNvPr id="9465" name="Google Shape;9465;p56"/>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6"/>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6"/>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6"/>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6"/>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6"/>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6"/>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6"/>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6"/>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6"/>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6"/>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56"/>
          <p:cNvGrpSpPr/>
          <p:nvPr/>
        </p:nvGrpSpPr>
        <p:grpSpPr>
          <a:xfrm>
            <a:off x="6229598" y="1518052"/>
            <a:ext cx="343560" cy="343822"/>
            <a:chOff x="6229598" y="1518052"/>
            <a:chExt cx="343560" cy="343822"/>
          </a:xfrm>
        </p:grpSpPr>
        <p:sp>
          <p:nvSpPr>
            <p:cNvPr id="9477" name="Google Shape;9477;p56"/>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6"/>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6"/>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6"/>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6"/>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6"/>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6"/>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6"/>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6"/>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6"/>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6"/>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6"/>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6"/>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6"/>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6"/>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6"/>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6"/>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6"/>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6"/>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56"/>
          <p:cNvGrpSpPr/>
          <p:nvPr/>
        </p:nvGrpSpPr>
        <p:grpSpPr>
          <a:xfrm>
            <a:off x="870773" y="3357985"/>
            <a:ext cx="342824" cy="351228"/>
            <a:chOff x="870773" y="3357985"/>
            <a:chExt cx="342824" cy="351228"/>
          </a:xfrm>
        </p:grpSpPr>
        <p:sp>
          <p:nvSpPr>
            <p:cNvPr id="9497" name="Google Shape;9497;p56"/>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6"/>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6"/>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6"/>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6"/>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6"/>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6"/>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6"/>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56"/>
          <p:cNvGrpSpPr/>
          <p:nvPr/>
        </p:nvGrpSpPr>
        <p:grpSpPr>
          <a:xfrm>
            <a:off x="2743084" y="4299590"/>
            <a:ext cx="159372" cy="308896"/>
            <a:chOff x="2743084" y="4299590"/>
            <a:chExt cx="159372" cy="308896"/>
          </a:xfrm>
        </p:grpSpPr>
        <p:sp>
          <p:nvSpPr>
            <p:cNvPr id="9506" name="Google Shape;9506;p56"/>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6"/>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6"/>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6"/>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6"/>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6"/>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6"/>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6"/>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6"/>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6"/>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6"/>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6"/>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6"/>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6"/>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6"/>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56"/>
          <p:cNvGrpSpPr/>
          <p:nvPr/>
        </p:nvGrpSpPr>
        <p:grpSpPr>
          <a:xfrm>
            <a:off x="1293506" y="2939716"/>
            <a:ext cx="374730" cy="272211"/>
            <a:chOff x="1293506" y="2939716"/>
            <a:chExt cx="374730" cy="272211"/>
          </a:xfrm>
        </p:grpSpPr>
        <p:sp>
          <p:nvSpPr>
            <p:cNvPr id="9522" name="Google Shape;9522;p56"/>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6"/>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6"/>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6"/>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6"/>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6"/>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6"/>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6"/>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6"/>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6"/>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6"/>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6"/>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6"/>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6"/>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6"/>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6"/>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6"/>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6"/>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6"/>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6"/>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6"/>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6"/>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6"/>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6"/>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6"/>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6"/>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6"/>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6"/>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6"/>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6"/>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56"/>
          <p:cNvGrpSpPr/>
          <p:nvPr/>
        </p:nvGrpSpPr>
        <p:grpSpPr>
          <a:xfrm>
            <a:off x="6669900" y="1505474"/>
            <a:ext cx="345083" cy="369216"/>
            <a:chOff x="6669900" y="1505474"/>
            <a:chExt cx="345083" cy="369216"/>
          </a:xfrm>
        </p:grpSpPr>
        <p:sp>
          <p:nvSpPr>
            <p:cNvPr id="9553" name="Google Shape;9553;p56"/>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6"/>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6"/>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6"/>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6"/>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6"/>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6"/>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6"/>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6"/>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6"/>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6"/>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6"/>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6"/>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6"/>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6"/>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6"/>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6"/>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6"/>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6"/>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6"/>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6"/>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6"/>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56"/>
          <p:cNvGrpSpPr/>
          <p:nvPr/>
        </p:nvGrpSpPr>
        <p:grpSpPr>
          <a:xfrm>
            <a:off x="7117003" y="1518000"/>
            <a:ext cx="333003" cy="344085"/>
            <a:chOff x="7117003" y="1518000"/>
            <a:chExt cx="333003" cy="344085"/>
          </a:xfrm>
        </p:grpSpPr>
        <p:sp>
          <p:nvSpPr>
            <p:cNvPr id="9576" name="Google Shape;9576;p56"/>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6"/>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6"/>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6"/>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6"/>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6"/>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6"/>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6"/>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6"/>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6"/>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6"/>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6"/>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6"/>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6"/>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6"/>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6"/>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6"/>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6"/>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6"/>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6"/>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6"/>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6"/>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6"/>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6"/>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6"/>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6"/>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6"/>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6"/>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6"/>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6"/>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6"/>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6"/>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6"/>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6"/>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6"/>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6"/>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6"/>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6"/>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56"/>
          <p:cNvGrpSpPr/>
          <p:nvPr/>
        </p:nvGrpSpPr>
        <p:grpSpPr>
          <a:xfrm>
            <a:off x="2200238" y="4289165"/>
            <a:ext cx="374756" cy="329300"/>
            <a:chOff x="2200238" y="4289165"/>
            <a:chExt cx="374756" cy="329300"/>
          </a:xfrm>
        </p:grpSpPr>
        <p:sp>
          <p:nvSpPr>
            <p:cNvPr id="9615" name="Google Shape;9615;p56"/>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6"/>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6"/>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6"/>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6"/>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6"/>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6"/>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6"/>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6"/>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6"/>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6"/>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6"/>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6"/>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6"/>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6"/>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6"/>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6"/>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6"/>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6"/>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6"/>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6"/>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6"/>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56"/>
          <p:cNvGrpSpPr/>
          <p:nvPr/>
        </p:nvGrpSpPr>
        <p:grpSpPr>
          <a:xfrm>
            <a:off x="7556043" y="1499959"/>
            <a:ext cx="337283" cy="380192"/>
            <a:chOff x="7556043" y="1499959"/>
            <a:chExt cx="337283" cy="380192"/>
          </a:xfrm>
        </p:grpSpPr>
        <p:sp>
          <p:nvSpPr>
            <p:cNvPr id="9638" name="Google Shape;9638;p56"/>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6"/>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6"/>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6"/>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6"/>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6"/>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6"/>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6"/>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6"/>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6"/>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6"/>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6"/>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6"/>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6"/>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56"/>
          <p:cNvGrpSpPr/>
          <p:nvPr/>
        </p:nvGrpSpPr>
        <p:grpSpPr>
          <a:xfrm>
            <a:off x="7992826" y="1517790"/>
            <a:ext cx="317431" cy="344584"/>
            <a:chOff x="7992826" y="1517790"/>
            <a:chExt cx="317431" cy="344584"/>
          </a:xfrm>
        </p:grpSpPr>
        <p:sp>
          <p:nvSpPr>
            <p:cNvPr id="9653" name="Google Shape;9653;p56"/>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6"/>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6"/>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6"/>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6"/>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6"/>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6"/>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6"/>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6"/>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6"/>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6"/>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6"/>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6"/>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6"/>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6"/>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6"/>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6"/>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56"/>
          <p:cNvGrpSpPr/>
          <p:nvPr/>
        </p:nvGrpSpPr>
        <p:grpSpPr>
          <a:xfrm>
            <a:off x="4864446" y="3340207"/>
            <a:ext cx="395607" cy="387414"/>
            <a:chOff x="4864446" y="3340207"/>
            <a:chExt cx="395607" cy="387414"/>
          </a:xfrm>
        </p:grpSpPr>
        <p:sp>
          <p:nvSpPr>
            <p:cNvPr id="9671" name="Google Shape;9671;p56"/>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6"/>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6"/>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6"/>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6"/>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6"/>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6"/>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6"/>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6"/>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6"/>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6"/>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6"/>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6"/>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6"/>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6"/>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6"/>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6"/>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6"/>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6"/>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6"/>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6"/>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6"/>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6"/>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6"/>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6"/>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56"/>
          <p:cNvGrpSpPr/>
          <p:nvPr/>
        </p:nvGrpSpPr>
        <p:grpSpPr>
          <a:xfrm>
            <a:off x="3130367" y="4324485"/>
            <a:ext cx="297342" cy="258871"/>
            <a:chOff x="3130367" y="4324485"/>
            <a:chExt cx="297342" cy="258871"/>
          </a:xfrm>
        </p:grpSpPr>
        <p:sp>
          <p:nvSpPr>
            <p:cNvPr id="9697" name="Google Shape;9697;p56"/>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6"/>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6"/>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6"/>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6"/>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6"/>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6"/>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6"/>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6"/>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6"/>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6"/>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6"/>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6"/>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6"/>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6"/>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6"/>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6"/>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6"/>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6"/>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6"/>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6"/>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6"/>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6"/>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56"/>
          <p:cNvGrpSpPr/>
          <p:nvPr/>
        </p:nvGrpSpPr>
        <p:grpSpPr>
          <a:xfrm>
            <a:off x="5302988" y="3389839"/>
            <a:ext cx="394609" cy="286523"/>
            <a:chOff x="5302988" y="3389839"/>
            <a:chExt cx="394609" cy="286523"/>
          </a:xfrm>
        </p:grpSpPr>
        <p:sp>
          <p:nvSpPr>
            <p:cNvPr id="9721" name="Google Shape;9721;p56"/>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6"/>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6"/>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6"/>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6"/>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6"/>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6"/>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6"/>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6"/>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6"/>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6"/>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6"/>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6"/>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6"/>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6"/>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6"/>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6"/>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6"/>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6"/>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6"/>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6"/>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6"/>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6"/>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6"/>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6"/>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6"/>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6"/>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6"/>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6"/>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6"/>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6"/>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6"/>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6"/>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4" name="Google Shape;9754;p56"/>
          <p:cNvSpPr/>
          <p:nvPr/>
        </p:nvSpPr>
        <p:spPr>
          <a:xfrm>
            <a:off x="5741031" y="36175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5" name="Google Shape;9755;p56"/>
          <p:cNvGrpSpPr/>
          <p:nvPr/>
        </p:nvGrpSpPr>
        <p:grpSpPr>
          <a:xfrm>
            <a:off x="3060752" y="2903609"/>
            <a:ext cx="390565" cy="359578"/>
            <a:chOff x="3060752" y="2903609"/>
            <a:chExt cx="390565" cy="359578"/>
          </a:xfrm>
        </p:grpSpPr>
        <p:sp>
          <p:nvSpPr>
            <p:cNvPr id="9756" name="Google Shape;9756;p56"/>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6"/>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6"/>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6"/>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6"/>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6"/>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6"/>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6"/>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6"/>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6"/>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6"/>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6"/>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6"/>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6"/>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6"/>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6"/>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6"/>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6"/>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6"/>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6"/>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6"/>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6"/>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6"/>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6"/>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6"/>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6"/>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6"/>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6"/>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6"/>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6"/>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6"/>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6"/>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6"/>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6"/>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56"/>
          <p:cNvGrpSpPr/>
          <p:nvPr/>
        </p:nvGrpSpPr>
        <p:grpSpPr>
          <a:xfrm>
            <a:off x="5741031" y="3386057"/>
            <a:ext cx="394609" cy="294585"/>
            <a:chOff x="5741031" y="3386057"/>
            <a:chExt cx="394609" cy="294585"/>
          </a:xfrm>
        </p:grpSpPr>
        <p:sp>
          <p:nvSpPr>
            <p:cNvPr id="9791" name="Google Shape;9791;p56"/>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6"/>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6"/>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6"/>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6"/>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6"/>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6"/>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6"/>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6"/>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6"/>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6"/>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6"/>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6"/>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6"/>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6"/>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6"/>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6"/>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6"/>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6"/>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6"/>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6"/>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6"/>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6"/>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6"/>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6"/>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6"/>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6"/>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6"/>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6"/>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6"/>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1" name="Google Shape;9821;p56"/>
          <p:cNvSpPr/>
          <p:nvPr/>
        </p:nvSpPr>
        <p:spPr>
          <a:xfrm>
            <a:off x="6560317" y="35647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2" name="Google Shape;9822;p56"/>
          <p:cNvGrpSpPr/>
          <p:nvPr/>
        </p:nvGrpSpPr>
        <p:grpSpPr>
          <a:xfrm>
            <a:off x="6179074" y="3368726"/>
            <a:ext cx="394609" cy="328749"/>
            <a:chOff x="6179074" y="3368726"/>
            <a:chExt cx="394609" cy="328749"/>
          </a:xfrm>
        </p:grpSpPr>
        <p:sp>
          <p:nvSpPr>
            <p:cNvPr id="9823" name="Google Shape;9823;p56"/>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6"/>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6"/>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6"/>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6"/>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6"/>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6"/>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6"/>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6"/>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6"/>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6"/>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6"/>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6"/>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6"/>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6"/>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6"/>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6"/>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6"/>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6"/>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6"/>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6"/>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6"/>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6"/>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6"/>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6"/>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6"/>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6"/>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6"/>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6"/>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6"/>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6"/>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6"/>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6"/>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6"/>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6"/>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6"/>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6"/>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6"/>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6"/>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6"/>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6"/>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6"/>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6"/>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6"/>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6"/>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6"/>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6"/>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6"/>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6"/>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6"/>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6"/>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6"/>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6"/>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6"/>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6"/>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6"/>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6"/>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6"/>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6"/>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6"/>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6"/>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6"/>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6"/>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6"/>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6"/>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6"/>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6"/>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6"/>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6"/>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6"/>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6"/>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6"/>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6"/>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6"/>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6"/>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6"/>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6"/>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6"/>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6"/>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6"/>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6"/>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6"/>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6"/>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56"/>
          <p:cNvGrpSpPr/>
          <p:nvPr/>
        </p:nvGrpSpPr>
        <p:grpSpPr>
          <a:xfrm>
            <a:off x="7054924" y="3367728"/>
            <a:ext cx="394583" cy="331007"/>
            <a:chOff x="7054924" y="3367728"/>
            <a:chExt cx="394583" cy="331007"/>
          </a:xfrm>
        </p:grpSpPr>
        <p:sp>
          <p:nvSpPr>
            <p:cNvPr id="9907" name="Google Shape;9907;p56"/>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6"/>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6"/>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6"/>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6"/>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6"/>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6"/>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6"/>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6"/>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6"/>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6"/>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6"/>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6"/>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6"/>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6"/>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56"/>
          <p:cNvGrpSpPr/>
          <p:nvPr/>
        </p:nvGrpSpPr>
        <p:grpSpPr>
          <a:xfrm>
            <a:off x="7492967" y="3361425"/>
            <a:ext cx="394583" cy="343586"/>
            <a:chOff x="7492967" y="3361425"/>
            <a:chExt cx="394583" cy="343586"/>
          </a:xfrm>
        </p:grpSpPr>
        <p:sp>
          <p:nvSpPr>
            <p:cNvPr id="9923" name="Google Shape;9923;p56"/>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6"/>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6"/>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6"/>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6"/>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6"/>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6"/>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6"/>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6"/>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6"/>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6"/>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6"/>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6"/>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6"/>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6"/>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6"/>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6"/>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6"/>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6"/>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6"/>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6"/>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6"/>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6"/>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56"/>
          <p:cNvGrpSpPr/>
          <p:nvPr/>
        </p:nvGrpSpPr>
        <p:grpSpPr>
          <a:xfrm>
            <a:off x="7935527" y="3353154"/>
            <a:ext cx="385287" cy="360156"/>
            <a:chOff x="7935527" y="3353154"/>
            <a:chExt cx="385287" cy="360156"/>
          </a:xfrm>
        </p:grpSpPr>
        <p:sp>
          <p:nvSpPr>
            <p:cNvPr id="9947" name="Google Shape;9947;p56"/>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6"/>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6"/>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6"/>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6"/>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6"/>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6"/>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6"/>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6"/>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6"/>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6"/>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6"/>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56"/>
          <p:cNvGrpSpPr/>
          <p:nvPr/>
        </p:nvGrpSpPr>
        <p:grpSpPr>
          <a:xfrm>
            <a:off x="5319821" y="1986242"/>
            <a:ext cx="348103" cy="348103"/>
            <a:chOff x="5319821" y="1986242"/>
            <a:chExt cx="348103" cy="348103"/>
          </a:xfrm>
        </p:grpSpPr>
        <p:sp>
          <p:nvSpPr>
            <p:cNvPr id="9960" name="Google Shape;9960;p56"/>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6"/>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6"/>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6"/>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6"/>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6"/>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6"/>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6"/>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6"/>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6"/>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6"/>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6"/>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6"/>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6"/>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6"/>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6"/>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6"/>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6"/>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6"/>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6"/>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6"/>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6"/>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6"/>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6"/>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6"/>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6"/>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6"/>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6"/>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6"/>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6"/>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6"/>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6"/>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6"/>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6"/>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6"/>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6"/>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6"/>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56"/>
          <p:cNvGrpSpPr/>
          <p:nvPr/>
        </p:nvGrpSpPr>
        <p:grpSpPr>
          <a:xfrm>
            <a:off x="5765926" y="1976683"/>
            <a:ext cx="348339" cy="348103"/>
            <a:chOff x="5765926" y="1976683"/>
            <a:chExt cx="348339" cy="348103"/>
          </a:xfrm>
        </p:grpSpPr>
        <p:sp>
          <p:nvSpPr>
            <p:cNvPr id="9998" name="Google Shape;9998;p56"/>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6"/>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6"/>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6"/>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6"/>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6"/>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6"/>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6"/>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6"/>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6"/>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6"/>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6"/>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6"/>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6"/>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56"/>
          <p:cNvGrpSpPr/>
          <p:nvPr/>
        </p:nvGrpSpPr>
        <p:grpSpPr>
          <a:xfrm>
            <a:off x="6191390" y="1981489"/>
            <a:ext cx="389068" cy="347787"/>
            <a:chOff x="6191390" y="1981489"/>
            <a:chExt cx="389068" cy="347787"/>
          </a:xfrm>
        </p:grpSpPr>
        <p:sp>
          <p:nvSpPr>
            <p:cNvPr id="10013" name="Google Shape;10013;p56"/>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6"/>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6"/>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6"/>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6"/>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6"/>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6"/>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56"/>
          <p:cNvGrpSpPr/>
          <p:nvPr/>
        </p:nvGrpSpPr>
        <p:grpSpPr>
          <a:xfrm>
            <a:off x="6657846" y="2007591"/>
            <a:ext cx="348103" cy="295714"/>
            <a:chOff x="6657846" y="2007591"/>
            <a:chExt cx="348103" cy="295714"/>
          </a:xfrm>
        </p:grpSpPr>
        <p:sp>
          <p:nvSpPr>
            <p:cNvPr id="10021" name="Google Shape;10021;p56"/>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6"/>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6"/>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6"/>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6"/>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6"/>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6"/>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6"/>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6"/>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6"/>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6"/>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6"/>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6"/>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6"/>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6"/>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6"/>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6"/>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6"/>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6"/>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6"/>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6"/>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6"/>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6"/>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6"/>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6"/>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6"/>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56"/>
          <p:cNvGrpSpPr/>
          <p:nvPr/>
        </p:nvGrpSpPr>
        <p:grpSpPr>
          <a:xfrm>
            <a:off x="7104188" y="1971904"/>
            <a:ext cx="347341" cy="348103"/>
            <a:chOff x="7104188" y="1971904"/>
            <a:chExt cx="347341" cy="348103"/>
          </a:xfrm>
        </p:grpSpPr>
        <p:sp>
          <p:nvSpPr>
            <p:cNvPr id="10048" name="Google Shape;10048;p56"/>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6"/>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6"/>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6"/>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6"/>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6"/>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6"/>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6"/>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6"/>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6"/>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6"/>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6"/>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6"/>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6"/>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6"/>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6"/>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6"/>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6"/>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6"/>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6"/>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6"/>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6"/>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6"/>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6"/>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6"/>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6"/>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6"/>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6"/>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6"/>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6"/>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56"/>
          <p:cNvGrpSpPr/>
          <p:nvPr/>
        </p:nvGrpSpPr>
        <p:grpSpPr>
          <a:xfrm>
            <a:off x="7551264" y="1971904"/>
            <a:ext cx="344321" cy="348155"/>
            <a:chOff x="7551264" y="1971904"/>
            <a:chExt cx="344321" cy="348155"/>
          </a:xfrm>
        </p:grpSpPr>
        <p:sp>
          <p:nvSpPr>
            <p:cNvPr id="10079" name="Google Shape;10079;p56"/>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6"/>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6"/>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6"/>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6"/>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6"/>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6"/>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6"/>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6"/>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6"/>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6"/>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6"/>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6"/>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6"/>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6"/>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6"/>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6"/>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6"/>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6"/>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56"/>
          <p:cNvGrpSpPr/>
          <p:nvPr/>
        </p:nvGrpSpPr>
        <p:grpSpPr>
          <a:xfrm>
            <a:off x="7992065" y="1971904"/>
            <a:ext cx="351621" cy="348103"/>
            <a:chOff x="7992065" y="1971904"/>
            <a:chExt cx="351621" cy="348103"/>
          </a:xfrm>
        </p:grpSpPr>
        <p:sp>
          <p:nvSpPr>
            <p:cNvPr id="10099" name="Google Shape;10099;p56"/>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6"/>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6"/>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6"/>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6"/>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6"/>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6"/>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6"/>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6"/>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6"/>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6"/>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6"/>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6"/>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6"/>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6"/>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56"/>
          <p:cNvGrpSpPr/>
          <p:nvPr/>
        </p:nvGrpSpPr>
        <p:grpSpPr>
          <a:xfrm>
            <a:off x="4911189" y="3793455"/>
            <a:ext cx="296580" cy="364935"/>
            <a:chOff x="4911189" y="3793455"/>
            <a:chExt cx="296580" cy="364935"/>
          </a:xfrm>
        </p:grpSpPr>
        <p:sp>
          <p:nvSpPr>
            <p:cNvPr id="10115" name="Google Shape;10115;p56"/>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6"/>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6"/>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6"/>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6"/>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6"/>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6"/>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6"/>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6"/>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6"/>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6"/>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6"/>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6"/>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6"/>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6"/>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6"/>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6"/>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6"/>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6"/>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6"/>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56"/>
          <p:cNvGrpSpPr/>
          <p:nvPr/>
        </p:nvGrpSpPr>
        <p:grpSpPr>
          <a:xfrm>
            <a:off x="5341433" y="3793271"/>
            <a:ext cx="330272" cy="329117"/>
            <a:chOff x="5341433" y="3793271"/>
            <a:chExt cx="330272" cy="329117"/>
          </a:xfrm>
        </p:grpSpPr>
        <p:sp>
          <p:nvSpPr>
            <p:cNvPr id="10136" name="Google Shape;10136;p56"/>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6"/>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6"/>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6"/>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6"/>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6"/>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6"/>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6"/>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6"/>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6"/>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6"/>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6"/>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6"/>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6"/>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6"/>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6"/>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56"/>
          <p:cNvGrpSpPr/>
          <p:nvPr/>
        </p:nvGrpSpPr>
        <p:grpSpPr>
          <a:xfrm>
            <a:off x="5744051" y="3766250"/>
            <a:ext cx="428511" cy="383186"/>
            <a:chOff x="5744051" y="3766250"/>
            <a:chExt cx="428511" cy="383186"/>
          </a:xfrm>
        </p:grpSpPr>
        <p:sp>
          <p:nvSpPr>
            <p:cNvPr id="10153" name="Google Shape;10153;p56"/>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6"/>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6"/>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6"/>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6"/>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6"/>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6"/>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6"/>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6"/>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6"/>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6"/>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6"/>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6"/>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6"/>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6"/>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6"/>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6"/>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56"/>
          <p:cNvGrpSpPr/>
          <p:nvPr/>
        </p:nvGrpSpPr>
        <p:grpSpPr>
          <a:xfrm>
            <a:off x="6678697" y="3793324"/>
            <a:ext cx="342824" cy="328985"/>
            <a:chOff x="6678697" y="3793324"/>
            <a:chExt cx="342824" cy="328985"/>
          </a:xfrm>
        </p:grpSpPr>
        <p:sp>
          <p:nvSpPr>
            <p:cNvPr id="10171" name="Google Shape;10171;p56"/>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6"/>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6"/>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6"/>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6"/>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6"/>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6"/>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6"/>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56"/>
          <p:cNvGrpSpPr/>
          <p:nvPr/>
        </p:nvGrpSpPr>
        <p:grpSpPr>
          <a:xfrm>
            <a:off x="7101903" y="3762022"/>
            <a:ext cx="398627" cy="392088"/>
            <a:chOff x="7101903" y="3762022"/>
            <a:chExt cx="398627" cy="392088"/>
          </a:xfrm>
        </p:grpSpPr>
        <p:sp>
          <p:nvSpPr>
            <p:cNvPr id="10180" name="Google Shape;10180;p56"/>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6"/>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6"/>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6"/>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6"/>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6"/>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6"/>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6"/>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6"/>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6"/>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6"/>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6"/>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6"/>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6"/>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6"/>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6"/>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6"/>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6"/>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56"/>
          <p:cNvGrpSpPr/>
          <p:nvPr/>
        </p:nvGrpSpPr>
        <p:grpSpPr>
          <a:xfrm>
            <a:off x="7541469" y="3793455"/>
            <a:ext cx="407897" cy="328985"/>
            <a:chOff x="7541469" y="3793455"/>
            <a:chExt cx="407897" cy="328985"/>
          </a:xfrm>
        </p:grpSpPr>
        <p:sp>
          <p:nvSpPr>
            <p:cNvPr id="10199" name="Google Shape;10199;p56"/>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6"/>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6"/>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6"/>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6"/>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6"/>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6"/>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6"/>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6"/>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6"/>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6"/>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6"/>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6"/>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6"/>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6"/>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6"/>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6"/>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6"/>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6"/>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6"/>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6"/>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6"/>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6"/>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6"/>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6"/>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6"/>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6"/>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6"/>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6"/>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6"/>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56"/>
          <p:cNvGrpSpPr/>
          <p:nvPr/>
        </p:nvGrpSpPr>
        <p:grpSpPr>
          <a:xfrm>
            <a:off x="5310288" y="2956312"/>
            <a:ext cx="432292" cy="264412"/>
            <a:chOff x="5310288" y="2956312"/>
            <a:chExt cx="432292" cy="264412"/>
          </a:xfrm>
        </p:grpSpPr>
        <p:sp>
          <p:nvSpPr>
            <p:cNvPr id="10230" name="Google Shape;10230;p56"/>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6"/>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6"/>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6"/>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6"/>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6"/>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6"/>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6"/>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6"/>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6"/>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6"/>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6"/>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6"/>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6"/>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6"/>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6"/>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6"/>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6"/>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6"/>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6"/>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6"/>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6"/>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6"/>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6"/>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6"/>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6"/>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6"/>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56"/>
          <p:cNvGrpSpPr/>
          <p:nvPr/>
        </p:nvGrpSpPr>
        <p:grpSpPr>
          <a:xfrm>
            <a:off x="4879047" y="2432320"/>
            <a:ext cx="398075" cy="340303"/>
            <a:chOff x="4879047" y="2432320"/>
            <a:chExt cx="398075" cy="340303"/>
          </a:xfrm>
        </p:grpSpPr>
        <p:sp>
          <p:nvSpPr>
            <p:cNvPr id="10258" name="Google Shape;10258;p56"/>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6"/>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6"/>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6"/>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6"/>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6"/>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6"/>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6"/>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6"/>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6"/>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6"/>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6"/>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6"/>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6"/>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6"/>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6"/>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6"/>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6"/>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6"/>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6"/>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6"/>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6"/>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6"/>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6"/>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6"/>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6"/>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56"/>
          <p:cNvGrpSpPr/>
          <p:nvPr/>
        </p:nvGrpSpPr>
        <p:grpSpPr>
          <a:xfrm>
            <a:off x="5388701" y="2393823"/>
            <a:ext cx="280982" cy="395896"/>
            <a:chOff x="5388701" y="2393823"/>
            <a:chExt cx="280982" cy="395896"/>
          </a:xfrm>
        </p:grpSpPr>
        <p:sp>
          <p:nvSpPr>
            <p:cNvPr id="10285" name="Google Shape;10285;p56"/>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6"/>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6"/>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6"/>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6"/>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6"/>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6"/>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6"/>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6"/>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6"/>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6"/>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6"/>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6"/>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6"/>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6"/>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6"/>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6"/>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6"/>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6"/>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6"/>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6"/>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6"/>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6"/>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6"/>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6"/>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6"/>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6"/>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6"/>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6"/>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6"/>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6"/>
          <p:cNvGrpSpPr/>
          <p:nvPr/>
        </p:nvGrpSpPr>
        <p:grpSpPr>
          <a:xfrm>
            <a:off x="5743289" y="2439122"/>
            <a:ext cx="444871" cy="316407"/>
            <a:chOff x="5743289" y="2439122"/>
            <a:chExt cx="444871" cy="316407"/>
          </a:xfrm>
        </p:grpSpPr>
        <p:sp>
          <p:nvSpPr>
            <p:cNvPr id="10316" name="Google Shape;10316;p56"/>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6"/>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6"/>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6"/>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6"/>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6"/>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6"/>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6"/>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6"/>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6"/>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6"/>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6"/>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6"/>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6"/>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6"/>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6"/>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6"/>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6"/>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6"/>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6"/>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6"/>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6"/>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6"/>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6"/>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6"/>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6"/>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6"/>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6"/>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6"/>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56"/>
          <p:cNvGrpSpPr/>
          <p:nvPr/>
        </p:nvGrpSpPr>
        <p:grpSpPr>
          <a:xfrm>
            <a:off x="6230360" y="2432583"/>
            <a:ext cx="351359" cy="363412"/>
            <a:chOff x="6230360" y="2432583"/>
            <a:chExt cx="351359" cy="363412"/>
          </a:xfrm>
        </p:grpSpPr>
        <p:sp>
          <p:nvSpPr>
            <p:cNvPr id="10346" name="Google Shape;10346;p56"/>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6"/>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6"/>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6"/>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6"/>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6"/>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6"/>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6"/>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6"/>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6"/>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6"/>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6"/>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6"/>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6"/>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6"/>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6"/>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6"/>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6"/>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6"/>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6"/>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6"/>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56"/>
          <p:cNvGrpSpPr/>
          <p:nvPr/>
        </p:nvGrpSpPr>
        <p:grpSpPr>
          <a:xfrm>
            <a:off x="6633976" y="2459552"/>
            <a:ext cx="387781" cy="286680"/>
            <a:chOff x="6633976" y="2459552"/>
            <a:chExt cx="387781" cy="286680"/>
          </a:xfrm>
        </p:grpSpPr>
        <p:sp>
          <p:nvSpPr>
            <p:cNvPr id="10368" name="Google Shape;10368;p56"/>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6"/>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6"/>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6"/>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6"/>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6"/>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6"/>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56"/>
          <p:cNvGrpSpPr/>
          <p:nvPr/>
        </p:nvGrpSpPr>
        <p:grpSpPr>
          <a:xfrm>
            <a:off x="7091110" y="2428565"/>
            <a:ext cx="376989" cy="348864"/>
            <a:chOff x="7091110" y="2428565"/>
            <a:chExt cx="376989" cy="348864"/>
          </a:xfrm>
        </p:grpSpPr>
        <p:sp>
          <p:nvSpPr>
            <p:cNvPr id="10376" name="Google Shape;10376;p56"/>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6"/>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6"/>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6"/>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6"/>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6"/>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6"/>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6"/>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6"/>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6"/>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6"/>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6"/>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6"/>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6"/>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6"/>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6"/>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6"/>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6"/>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6"/>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6"/>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6"/>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6"/>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6"/>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6"/>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6"/>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6"/>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6"/>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6"/>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6"/>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6"/>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6"/>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56"/>
          <p:cNvGrpSpPr/>
          <p:nvPr/>
        </p:nvGrpSpPr>
        <p:grpSpPr>
          <a:xfrm>
            <a:off x="7536427" y="2415225"/>
            <a:ext cx="369715" cy="375492"/>
            <a:chOff x="7536427" y="2415225"/>
            <a:chExt cx="369715" cy="375492"/>
          </a:xfrm>
        </p:grpSpPr>
        <p:sp>
          <p:nvSpPr>
            <p:cNvPr id="10408" name="Google Shape;10408;p56"/>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6"/>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6"/>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6"/>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6"/>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6"/>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6"/>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6"/>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6"/>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6"/>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6"/>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6"/>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6"/>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6"/>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6"/>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6"/>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6"/>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6"/>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6"/>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6"/>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6"/>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6"/>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6"/>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6"/>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6"/>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6"/>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6"/>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6"/>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6"/>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6"/>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6"/>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6"/>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6"/>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6"/>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6"/>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6"/>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6"/>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6"/>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56"/>
          <p:cNvGrpSpPr/>
          <p:nvPr/>
        </p:nvGrpSpPr>
        <p:grpSpPr>
          <a:xfrm>
            <a:off x="7980773" y="2428802"/>
            <a:ext cx="353381" cy="358160"/>
            <a:chOff x="7980773" y="2428802"/>
            <a:chExt cx="353381" cy="358160"/>
          </a:xfrm>
        </p:grpSpPr>
        <p:sp>
          <p:nvSpPr>
            <p:cNvPr id="10447" name="Google Shape;10447;p56"/>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6"/>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6"/>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6"/>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6"/>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6"/>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6"/>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6"/>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6"/>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6"/>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6"/>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6"/>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6"/>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6"/>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6"/>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6"/>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6"/>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6"/>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6"/>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6"/>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6"/>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6"/>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6"/>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6"/>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6"/>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6"/>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6"/>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6"/>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6"/>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6"/>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56"/>
          <p:cNvGrpSpPr/>
          <p:nvPr/>
        </p:nvGrpSpPr>
        <p:grpSpPr>
          <a:xfrm>
            <a:off x="4886058" y="4291240"/>
            <a:ext cx="346343" cy="343953"/>
            <a:chOff x="4886058" y="4291240"/>
            <a:chExt cx="346343" cy="343953"/>
          </a:xfrm>
        </p:grpSpPr>
        <p:sp>
          <p:nvSpPr>
            <p:cNvPr id="10478" name="Google Shape;10478;p56"/>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6"/>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6"/>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6"/>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6"/>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6"/>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6"/>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6"/>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6"/>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6"/>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6"/>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6"/>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6"/>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56"/>
          <p:cNvGrpSpPr/>
          <p:nvPr/>
        </p:nvGrpSpPr>
        <p:grpSpPr>
          <a:xfrm>
            <a:off x="5344216" y="4291056"/>
            <a:ext cx="304616" cy="343560"/>
            <a:chOff x="5344216" y="4291056"/>
            <a:chExt cx="304616" cy="343560"/>
          </a:xfrm>
        </p:grpSpPr>
        <p:sp>
          <p:nvSpPr>
            <p:cNvPr id="10492" name="Google Shape;10492;p56"/>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6"/>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6"/>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6"/>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6"/>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6"/>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6"/>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6"/>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6"/>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6"/>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6"/>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56"/>
          <p:cNvGrpSpPr/>
          <p:nvPr/>
        </p:nvGrpSpPr>
        <p:grpSpPr>
          <a:xfrm>
            <a:off x="6279999" y="4264422"/>
            <a:ext cx="204093" cy="343743"/>
            <a:chOff x="6271562" y="4290872"/>
            <a:chExt cx="204093" cy="343743"/>
          </a:xfrm>
        </p:grpSpPr>
        <p:sp>
          <p:nvSpPr>
            <p:cNvPr id="10504" name="Google Shape;10504;p56"/>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6"/>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6"/>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6"/>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6"/>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6"/>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6"/>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6"/>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6"/>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6"/>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6"/>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6"/>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56"/>
          <p:cNvGrpSpPr/>
          <p:nvPr/>
        </p:nvGrpSpPr>
        <p:grpSpPr>
          <a:xfrm>
            <a:off x="6639491" y="4329238"/>
            <a:ext cx="344085" cy="267195"/>
            <a:chOff x="6639491" y="4329238"/>
            <a:chExt cx="344085" cy="267195"/>
          </a:xfrm>
        </p:grpSpPr>
        <p:sp>
          <p:nvSpPr>
            <p:cNvPr id="10517" name="Google Shape;10517;p56"/>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6"/>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6"/>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6"/>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6"/>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6"/>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6"/>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6"/>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6"/>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6"/>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6"/>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6"/>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6"/>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6"/>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6"/>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6"/>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6"/>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6"/>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56"/>
          <p:cNvGrpSpPr/>
          <p:nvPr/>
        </p:nvGrpSpPr>
        <p:grpSpPr>
          <a:xfrm>
            <a:off x="7133336" y="4291056"/>
            <a:ext cx="232979" cy="343560"/>
            <a:chOff x="7133336" y="4291056"/>
            <a:chExt cx="232979" cy="343560"/>
          </a:xfrm>
        </p:grpSpPr>
        <p:sp>
          <p:nvSpPr>
            <p:cNvPr id="10536" name="Google Shape;10536;p56"/>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6"/>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6"/>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6"/>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6"/>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6"/>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6"/>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6"/>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6"/>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6"/>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6"/>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6"/>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6"/>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6"/>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6"/>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6"/>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6"/>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56"/>
          <p:cNvGrpSpPr/>
          <p:nvPr/>
        </p:nvGrpSpPr>
        <p:grpSpPr>
          <a:xfrm>
            <a:off x="7571379" y="4291056"/>
            <a:ext cx="232979" cy="343560"/>
            <a:chOff x="7571379" y="4291056"/>
            <a:chExt cx="232979" cy="343560"/>
          </a:xfrm>
        </p:grpSpPr>
        <p:sp>
          <p:nvSpPr>
            <p:cNvPr id="10554" name="Google Shape;10554;p56"/>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6"/>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6"/>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6"/>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6"/>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6"/>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6"/>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6"/>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6"/>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6"/>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6"/>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6"/>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6"/>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6"/>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6"/>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6"/>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56"/>
          <p:cNvGrpSpPr/>
          <p:nvPr/>
        </p:nvGrpSpPr>
        <p:grpSpPr>
          <a:xfrm>
            <a:off x="6666381" y="3347875"/>
            <a:ext cx="295819" cy="370712"/>
            <a:chOff x="6666381" y="3347875"/>
            <a:chExt cx="295819" cy="370712"/>
          </a:xfrm>
        </p:grpSpPr>
        <p:sp>
          <p:nvSpPr>
            <p:cNvPr id="10571" name="Google Shape;10571;p56"/>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6"/>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6"/>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6"/>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6"/>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6"/>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6"/>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6"/>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6"/>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6"/>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6"/>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6"/>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6"/>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6"/>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6"/>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6"/>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6"/>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6"/>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6"/>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6"/>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6"/>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6"/>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6"/>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6"/>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6"/>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6"/>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6"/>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6"/>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6"/>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6"/>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6"/>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6"/>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6"/>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6"/>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6"/>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6"/>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6"/>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6"/>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6"/>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6"/>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56"/>
          <p:cNvGrpSpPr/>
          <p:nvPr/>
        </p:nvGrpSpPr>
        <p:grpSpPr>
          <a:xfrm>
            <a:off x="4877760" y="2887459"/>
            <a:ext cx="389567" cy="390329"/>
            <a:chOff x="4877760" y="2887459"/>
            <a:chExt cx="389567" cy="390329"/>
          </a:xfrm>
        </p:grpSpPr>
        <p:sp>
          <p:nvSpPr>
            <p:cNvPr id="10612" name="Google Shape;10612;p56"/>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6"/>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6"/>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6"/>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6"/>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6"/>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6"/>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6"/>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6"/>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6"/>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6"/>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6"/>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6"/>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6"/>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6"/>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6"/>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6"/>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6"/>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6"/>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6"/>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6"/>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6"/>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6"/>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6"/>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6"/>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6"/>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6"/>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6"/>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6"/>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6"/>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6"/>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6"/>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6"/>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6"/>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6"/>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6"/>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6"/>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6"/>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6"/>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6"/>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6"/>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6"/>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6"/>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6"/>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6" name="Google Shape;10656;p56"/>
          <p:cNvSpPr/>
          <p:nvPr/>
        </p:nvSpPr>
        <p:spPr>
          <a:xfrm>
            <a:off x="5911170" y="28876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6"/>
          <p:cNvSpPr/>
          <p:nvPr/>
        </p:nvSpPr>
        <p:spPr>
          <a:xfrm>
            <a:off x="5911170" y="28876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6"/>
          <p:cNvSpPr/>
          <p:nvPr/>
        </p:nvSpPr>
        <p:spPr>
          <a:xfrm>
            <a:off x="5798094" y="31453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6"/>
          <p:cNvSpPr/>
          <p:nvPr/>
        </p:nvSpPr>
        <p:spPr>
          <a:xfrm>
            <a:off x="5797831" y="31455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6"/>
          <p:cNvSpPr/>
          <p:nvPr/>
        </p:nvSpPr>
        <p:spPr>
          <a:xfrm>
            <a:off x="5779239" y="32289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1" name="Google Shape;10661;p56"/>
          <p:cNvGrpSpPr/>
          <p:nvPr/>
        </p:nvGrpSpPr>
        <p:grpSpPr>
          <a:xfrm>
            <a:off x="5779239" y="2887695"/>
            <a:ext cx="314411" cy="389830"/>
            <a:chOff x="5779239" y="2887695"/>
            <a:chExt cx="314411" cy="389830"/>
          </a:xfrm>
        </p:grpSpPr>
        <p:sp>
          <p:nvSpPr>
            <p:cNvPr id="10662" name="Google Shape;10662;p56"/>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6"/>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6"/>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6"/>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6"/>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6"/>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6"/>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6"/>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6"/>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6"/>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6"/>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6"/>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6"/>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6"/>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6"/>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6"/>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6"/>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6"/>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6"/>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6"/>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6"/>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6"/>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6"/>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6"/>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6"/>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6"/>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6"/>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6"/>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6"/>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6"/>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6"/>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6"/>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6"/>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6"/>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6"/>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6"/>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6"/>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6"/>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6"/>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6"/>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6"/>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6"/>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6"/>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6"/>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56"/>
          <p:cNvGrpSpPr/>
          <p:nvPr/>
        </p:nvGrpSpPr>
        <p:grpSpPr>
          <a:xfrm>
            <a:off x="6190130" y="2940977"/>
            <a:ext cx="389830" cy="283004"/>
            <a:chOff x="6190130" y="2940977"/>
            <a:chExt cx="389830" cy="283004"/>
          </a:xfrm>
        </p:grpSpPr>
        <p:sp>
          <p:nvSpPr>
            <p:cNvPr id="10707" name="Google Shape;10707;p56"/>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6"/>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6"/>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6"/>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6"/>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6"/>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6"/>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6"/>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6"/>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6"/>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6"/>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6"/>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6"/>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6"/>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6"/>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6"/>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6"/>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6"/>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6"/>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6"/>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6"/>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6"/>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6"/>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6"/>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6"/>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6"/>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6"/>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6"/>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6"/>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6"/>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56"/>
          <p:cNvGrpSpPr/>
          <p:nvPr/>
        </p:nvGrpSpPr>
        <p:grpSpPr>
          <a:xfrm>
            <a:off x="6633976" y="2900274"/>
            <a:ext cx="389803" cy="364673"/>
            <a:chOff x="6633976" y="2900274"/>
            <a:chExt cx="389803" cy="364673"/>
          </a:xfrm>
        </p:grpSpPr>
        <p:sp>
          <p:nvSpPr>
            <p:cNvPr id="10738" name="Google Shape;10738;p56"/>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6"/>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6"/>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6"/>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6"/>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6"/>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6"/>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6"/>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6"/>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6"/>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6"/>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6"/>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6"/>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6"/>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6"/>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6"/>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6"/>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56"/>
          <p:cNvGrpSpPr/>
          <p:nvPr/>
        </p:nvGrpSpPr>
        <p:grpSpPr>
          <a:xfrm>
            <a:off x="7517835" y="2885437"/>
            <a:ext cx="364935" cy="382529"/>
            <a:chOff x="7517835" y="2885437"/>
            <a:chExt cx="364935" cy="382529"/>
          </a:xfrm>
        </p:grpSpPr>
        <p:sp>
          <p:nvSpPr>
            <p:cNvPr id="10756" name="Google Shape;10756;p56"/>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6"/>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6"/>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6"/>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6"/>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6"/>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6"/>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6"/>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6"/>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6"/>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6"/>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6"/>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6"/>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6"/>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6"/>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6"/>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6"/>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6"/>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6"/>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6"/>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6"/>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6"/>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6"/>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6"/>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6"/>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6"/>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6"/>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6"/>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6"/>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6"/>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6"/>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6"/>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6"/>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6"/>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6"/>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6"/>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6"/>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56"/>
          <p:cNvGrpSpPr/>
          <p:nvPr/>
        </p:nvGrpSpPr>
        <p:grpSpPr>
          <a:xfrm>
            <a:off x="7087591" y="2887144"/>
            <a:ext cx="358160" cy="385602"/>
            <a:chOff x="7087591" y="2887144"/>
            <a:chExt cx="358160" cy="385602"/>
          </a:xfrm>
        </p:grpSpPr>
        <p:sp>
          <p:nvSpPr>
            <p:cNvPr id="10794" name="Google Shape;10794;p56"/>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6"/>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6"/>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6"/>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6"/>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6"/>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6"/>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6"/>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6"/>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6"/>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6"/>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6"/>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6"/>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6"/>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6"/>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6"/>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6"/>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6"/>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6"/>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56"/>
          <p:cNvGrpSpPr/>
          <p:nvPr/>
        </p:nvGrpSpPr>
        <p:grpSpPr>
          <a:xfrm>
            <a:off x="7951362" y="2885437"/>
            <a:ext cx="382529" cy="382529"/>
            <a:chOff x="7951362" y="2885437"/>
            <a:chExt cx="382529" cy="382529"/>
          </a:xfrm>
        </p:grpSpPr>
        <p:sp>
          <p:nvSpPr>
            <p:cNvPr id="10814" name="Google Shape;10814;p56"/>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6"/>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6"/>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6"/>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6"/>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6"/>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6"/>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6"/>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6"/>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6"/>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6"/>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6"/>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6"/>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6"/>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6"/>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6"/>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6"/>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6"/>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6"/>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6"/>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6"/>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6"/>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6"/>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6"/>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6"/>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6"/>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6"/>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6"/>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6"/>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6"/>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6"/>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6"/>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6"/>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6"/>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6"/>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6"/>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6"/>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6"/>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6"/>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6"/>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6"/>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6"/>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6"/>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6"/>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6"/>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6"/>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6"/>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6"/>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6"/>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56"/>
          <p:cNvGrpSpPr/>
          <p:nvPr/>
        </p:nvGrpSpPr>
        <p:grpSpPr>
          <a:xfrm>
            <a:off x="8054406" y="3814489"/>
            <a:ext cx="276964" cy="336601"/>
            <a:chOff x="8054406" y="3814489"/>
            <a:chExt cx="276964" cy="336601"/>
          </a:xfrm>
        </p:grpSpPr>
        <p:sp>
          <p:nvSpPr>
            <p:cNvPr id="10864" name="Google Shape;10864;p56"/>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6"/>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6"/>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6"/>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6"/>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6"/>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6"/>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6"/>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6"/>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56"/>
          <p:cNvGrpSpPr/>
          <p:nvPr/>
        </p:nvGrpSpPr>
        <p:grpSpPr>
          <a:xfrm>
            <a:off x="7936787" y="4295074"/>
            <a:ext cx="378249" cy="335524"/>
            <a:chOff x="7936787" y="4295074"/>
            <a:chExt cx="378249" cy="335524"/>
          </a:xfrm>
        </p:grpSpPr>
        <p:sp>
          <p:nvSpPr>
            <p:cNvPr id="10874" name="Google Shape;10874;p56"/>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6"/>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6"/>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6"/>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6"/>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6"/>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6"/>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6"/>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6"/>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6"/>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6"/>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6"/>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6"/>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6"/>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6"/>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6"/>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56"/>
          <p:cNvGrpSpPr/>
          <p:nvPr/>
        </p:nvGrpSpPr>
        <p:grpSpPr>
          <a:xfrm>
            <a:off x="4886058" y="1965890"/>
            <a:ext cx="388569" cy="388307"/>
            <a:chOff x="4886058" y="1965890"/>
            <a:chExt cx="388569" cy="388307"/>
          </a:xfrm>
        </p:grpSpPr>
        <p:sp>
          <p:nvSpPr>
            <p:cNvPr id="10891" name="Google Shape;10891;p56"/>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6"/>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6"/>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6"/>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6"/>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6"/>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6"/>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6"/>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6"/>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6"/>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6"/>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05" name="Shape 10905"/>
        <p:cNvGrpSpPr/>
        <p:nvPr/>
      </p:nvGrpSpPr>
      <p:grpSpPr>
        <a:xfrm>
          <a:off x="0" y="0"/>
          <a:ext cx="0" cy="0"/>
          <a:chOff x="0" y="0"/>
          <a:chExt cx="0" cy="0"/>
        </a:xfrm>
      </p:grpSpPr>
      <p:sp>
        <p:nvSpPr>
          <p:cNvPr id="10906" name="Google Shape;10906;p57"/>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907" name="Google Shape;10907;p57"/>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908" name="Google Shape;10908;p57"/>
          <p:cNvGrpSpPr/>
          <p:nvPr/>
        </p:nvGrpSpPr>
        <p:grpSpPr>
          <a:xfrm>
            <a:off x="1765162" y="3346789"/>
            <a:ext cx="292801" cy="359258"/>
            <a:chOff x="1765162" y="3346789"/>
            <a:chExt cx="292801" cy="359258"/>
          </a:xfrm>
        </p:grpSpPr>
        <p:sp>
          <p:nvSpPr>
            <p:cNvPr id="10909" name="Google Shape;10909;p57"/>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7"/>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7"/>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7"/>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7"/>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7"/>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7"/>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7"/>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7"/>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7"/>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7"/>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7"/>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7"/>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7"/>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7"/>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57"/>
          <p:cNvGrpSpPr/>
          <p:nvPr/>
        </p:nvGrpSpPr>
        <p:grpSpPr>
          <a:xfrm>
            <a:off x="3077632" y="2445004"/>
            <a:ext cx="358996" cy="296309"/>
            <a:chOff x="3077632" y="2445004"/>
            <a:chExt cx="358996" cy="296309"/>
          </a:xfrm>
        </p:grpSpPr>
        <p:sp>
          <p:nvSpPr>
            <p:cNvPr id="10925" name="Google Shape;10925;p57"/>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7"/>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7"/>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7"/>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7"/>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7"/>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7"/>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7"/>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7"/>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7"/>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7"/>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7"/>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7"/>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7"/>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7"/>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7"/>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7"/>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7"/>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7"/>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7"/>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7"/>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7"/>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7"/>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7"/>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7"/>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7"/>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57"/>
          <p:cNvGrpSpPr/>
          <p:nvPr/>
        </p:nvGrpSpPr>
        <p:grpSpPr>
          <a:xfrm>
            <a:off x="2635237" y="2431780"/>
            <a:ext cx="359232" cy="323018"/>
            <a:chOff x="2635237" y="2431780"/>
            <a:chExt cx="359232" cy="323018"/>
          </a:xfrm>
        </p:grpSpPr>
        <p:sp>
          <p:nvSpPr>
            <p:cNvPr id="10952" name="Google Shape;10952;p57"/>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7"/>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7"/>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7"/>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7"/>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7"/>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7"/>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7"/>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7"/>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7"/>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7"/>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7"/>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7"/>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7"/>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7"/>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57"/>
          <p:cNvGrpSpPr/>
          <p:nvPr/>
        </p:nvGrpSpPr>
        <p:grpSpPr>
          <a:xfrm>
            <a:off x="4011651" y="3768132"/>
            <a:ext cx="373189" cy="358944"/>
            <a:chOff x="4011651" y="3768132"/>
            <a:chExt cx="373189" cy="358944"/>
          </a:xfrm>
        </p:grpSpPr>
        <p:sp>
          <p:nvSpPr>
            <p:cNvPr id="10968" name="Google Shape;10968;p57"/>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7"/>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7"/>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7"/>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7"/>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7"/>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7"/>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7"/>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7"/>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7"/>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57"/>
          <p:cNvGrpSpPr/>
          <p:nvPr/>
        </p:nvGrpSpPr>
        <p:grpSpPr>
          <a:xfrm>
            <a:off x="2189568" y="1961603"/>
            <a:ext cx="364993" cy="359049"/>
            <a:chOff x="2189568" y="1961603"/>
            <a:chExt cx="364993" cy="359049"/>
          </a:xfrm>
        </p:grpSpPr>
        <p:sp>
          <p:nvSpPr>
            <p:cNvPr id="10979" name="Google Shape;10979;p57"/>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7"/>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7"/>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7"/>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7"/>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7"/>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7"/>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7"/>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7"/>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7"/>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7"/>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7"/>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7"/>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7"/>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7"/>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7"/>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57"/>
          <p:cNvGrpSpPr/>
          <p:nvPr/>
        </p:nvGrpSpPr>
        <p:grpSpPr>
          <a:xfrm>
            <a:off x="2193077" y="2419971"/>
            <a:ext cx="378426" cy="346323"/>
            <a:chOff x="2193077" y="2419971"/>
            <a:chExt cx="378426" cy="346323"/>
          </a:xfrm>
        </p:grpSpPr>
        <p:sp>
          <p:nvSpPr>
            <p:cNvPr id="10996" name="Google Shape;10996;p57"/>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7"/>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7"/>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7"/>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7"/>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7"/>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7"/>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7"/>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7"/>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7"/>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7"/>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7"/>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7"/>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7"/>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7"/>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7"/>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7"/>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7"/>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7"/>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7"/>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7"/>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57"/>
          <p:cNvGrpSpPr/>
          <p:nvPr/>
        </p:nvGrpSpPr>
        <p:grpSpPr>
          <a:xfrm>
            <a:off x="861622" y="2881770"/>
            <a:ext cx="276802" cy="367140"/>
            <a:chOff x="861622" y="2881770"/>
            <a:chExt cx="276802" cy="367140"/>
          </a:xfrm>
        </p:grpSpPr>
        <p:sp>
          <p:nvSpPr>
            <p:cNvPr id="11018" name="Google Shape;11018;p57"/>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7"/>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7"/>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7"/>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7"/>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7"/>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7"/>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7"/>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7"/>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7"/>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7"/>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7"/>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7"/>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7"/>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7"/>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7"/>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7"/>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7"/>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7"/>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7"/>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7"/>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7"/>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57"/>
          <p:cNvGrpSpPr/>
          <p:nvPr/>
        </p:nvGrpSpPr>
        <p:grpSpPr>
          <a:xfrm>
            <a:off x="3968184" y="2881691"/>
            <a:ext cx="369444" cy="367140"/>
            <a:chOff x="3968184" y="2881691"/>
            <a:chExt cx="369444" cy="367140"/>
          </a:xfrm>
        </p:grpSpPr>
        <p:sp>
          <p:nvSpPr>
            <p:cNvPr id="11041" name="Google Shape;11041;p57"/>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7"/>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7"/>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7"/>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7"/>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7"/>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7"/>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7"/>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7"/>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7"/>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7"/>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7"/>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7"/>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7"/>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7"/>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7"/>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7"/>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7"/>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7"/>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7"/>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7"/>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7"/>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7"/>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7"/>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57"/>
          <p:cNvGrpSpPr/>
          <p:nvPr/>
        </p:nvGrpSpPr>
        <p:grpSpPr>
          <a:xfrm>
            <a:off x="3513796" y="2882084"/>
            <a:ext cx="371487" cy="366826"/>
            <a:chOff x="3513796" y="2882084"/>
            <a:chExt cx="371487" cy="366826"/>
          </a:xfrm>
        </p:grpSpPr>
        <p:sp>
          <p:nvSpPr>
            <p:cNvPr id="11066" name="Google Shape;11066;p57"/>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7"/>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7"/>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7"/>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7"/>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7"/>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7"/>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7"/>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7"/>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7"/>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7"/>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7"/>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7"/>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7"/>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7"/>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7"/>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7"/>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7"/>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7"/>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7"/>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7"/>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7"/>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7"/>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7"/>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7"/>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7"/>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7"/>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7"/>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7"/>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7"/>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7"/>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7"/>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7"/>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7"/>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7"/>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7"/>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7"/>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7"/>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7"/>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7"/>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7"/>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7"/>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7"/>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7"/>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7"/>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7"/>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7"/>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7"/>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7"/>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57"/>
          <p:cNvGrpSpPr/>
          <p:nvPr/>
        </p:nvGrpSpPr>
        <p:grpSpPr>
          <a:xfrm>
            <a:off x="873615" y="1500275"/>
            <a:ext cx="335011" cy="359232"/>
            <a:chOff x="873615" y="1500275"/>
            <a:chExt cx="335011" cy="359232"/>
          </a:xfrm>
        </p:grpSpPr>
        <p:sp>
          <p:nvSpPr>
            <p:cNvPr id="11116" name="Google Shape;11116;p57"/>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7"/>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7"/>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7"/>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7"/>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7"/>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7"/>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7"/>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7"/>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7"/>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7"/>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57"/>
          <p:cNvGrpSpPr/>
          <p:nvPr/>
        </p:nvGrpSpPr>
        <p:grpSpPr>
          <a:xfrm>
            <a:off x="2202058" y="3346737"/>
            <a:ext cx="337158" cy="359311"/>
            <a:chOff x="2202058" y="3346737"/>
            <a:chExt cx="337158" cy="359311"/>
          </a:xfrm>
        </p:grpSpPr>
        <p:sp>
          <p:nvSpPr>
            <p:cNvPr id="11128" name="Google Shape;11128;p57"/>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7"/>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7"/>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7"/>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7"/>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7"/>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7"/>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7"/>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7"/>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57"/>
          <p:cNvGrpSpPr/>
          <p:nvPr/>
        </p:nvGrpSpPr>
        <p:grpSpPr>
          <a:xfrm>
            <a:off x="2223059" y="3818172"/>
            <a:ext cx="359232" cy="306050"/>
            <a:chOff x="2223059" y="3818172"/>
            <a:chExt cx="359232" cy="306050"/>
          </a:xfrm>
        </p:grpSpPr>
        <p:sp>
          <p:nvSpPr>
            <p:cNvPr id="11138" name="Google Shape;11138;p57"/>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7"/>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7"/>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7"/>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7"/>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7"/>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7"/>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7"/>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7"/>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57"/>
          <p:cNvGrpSpPr/>
          <p:nvPr/>
        </p:nvGrpSpPr>
        <p:grpSpPr>
          <a:xfrm>
            <a:off x="1725989" y="1991820"/>
            <a:ext cx="378426" cy="298509"/>
            <a:chOff x="1725989" y="1991820"/>
            <a:chExt cx="378426" cy="298509"/>
          </a:xfrm>
        </p:grpSpPr>
        <p:sp>
          <p:nvSpPr>
            <p:cNvPr id="11148" name="Google Shape;11148;p57"/>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7"/>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7"/>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7"/>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7"/>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7"/>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7"/>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7"/>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7"/>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7"/>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7"/>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7"/>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57"/>
          <p:cNvGrpSpPr/>
          <p:nvPr/>
        </p:nvGrpSpPr>
        <p:grpSpPr>
          <a:xfrm>
            <a:off x="1768409" y="3791751"/>
            <a:ext cx="367978" cy="359075"/>
            <a:chOff x="1768409" y="3791751"/>
            <a:chExt cx="367978" cy="359075"/>
          </a:xfrm>
        </p:grpSpPr>
        <p:sp>
          <p:nvSpPr>
            <p:cNvPr id="11161" name="Google Shape;11161;p57"/>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7"/>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7"/>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7"/>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7"/>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7"/>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7"/>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7"/>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7"/>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7"/>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7"/>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7"/>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7"/>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57"/>
          <p:cNvGrpSpPr/>
          <p:nvPr/>
        </p:nvGrpSpPr>
        <p:grpSpPr>
          <a:xfrm>
            <a:off x="2668963" y="3791306"/>
            <a:ext cx="358735" cy="359311"/>
            <a:chOff x="2668963" y="3791306"/>
            <a:chExt cx="358735" cy="359311"/>
          </a:xfrm>
        </p:grpSpPr>
        <p:sp>
          <p:nvSpPr>
            <p:cNvPr id="11175" name="Google Shape;11175;p57"/>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7"/>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7"/>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7"/>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7"/>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7"/>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7"/>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7"/>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7"/>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7"/>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7"/>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7"/>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7"/>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7"/>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7"/>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7"/>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57"/>
          <p:cNvGrpSpPr/>
          <p:nvPr/>
        </p:nvGrpSpPr>
        <p:grpSpPr>
          <a:xfrm>
            <a:off x="849682" y="1995198"/>
            <a:ext cx="363893" cy="291727"/>
            <a:chOff x="849682" y="1995198"/>
            <a:chExt cx="363893" cy="291727"/>
          </a:xfrm>
        </p:grpSpPr>
        <p:sp>
          <p:nvSpPr>
            <p:cNvPr id="11192" name="Google Shape;11192;p57"/>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7"/>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7"/>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7"/>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7"/>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7"/>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7"/>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7"/>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7"/>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7"/>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7"/>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7"/>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7"/>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7"/>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7"/>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7"/>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7"/>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7"/>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57"/>
          <p:cNvGrpSpPr/>
          <p:nvPr/>
        </p:nvGrpSpPr>
        <p:grpSpPr>
          <a:xfrm>
            <a:off x="3065430" y="1990066"/>
            <a:ext cx="378190" cy="302044"/>
            <a:chOff x="3065430" y="1990066"/>
            <a:chExt cx="378190" cy="302044"/>
          </a:xfrm>
        </p:grpSpPr>
        <p:sp>
          <p:nvSpPr>
            <p:cNvPr id="11211" name="Google Shape;11211;p57"/>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7"/>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7"/>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7"/>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7"/>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7"/>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7"/>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7"/>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7"/>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7"/>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7"/>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57"/>
          <p:cNvGrpSpPr/>
          <p:nvPr/>
        </p:nvGrpSpPr>
        <p:grpSpPr>
          <a:xfrm>
            <a:off x="3568234" y="3791410"/>
            <a:ext cx="347501" cy="359284"/>
            <a:chOff x="3568234" y="3791410"/>
            <a:chExt cx="347501" cy="359284"/>
          </a:xfrm>
        </p:grpSpPr>
        <p:sp>
          <p:nvSpPr>
            <p:cNvPr id="11223" name="Google Shape;11223;p57"/>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7"/>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7"/>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7"/>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7"/>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7"/>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7"/>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7"/>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7"/>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7"/>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7"/>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57"/>
          <p:cNvGrpSpPr/>
          <p:nvPr/>
        </p:nvGrpSpPr>
        <p:grpSpPr>
          <a:xfrm>
            <a:off x="1759925" y="1501087"/>
            <a:ext cx="347004" cy="358420"/>
            <a:chOff x="1759925" y="1501087"/>
            <a:chExt cx="347004" cy="358420"/>
          </a:xfrm>
        </p:grpSpPr>
        <p:sp>
          <p:nvSpPr>
            <p:cNvPr id="11235" name="Google Shape;11235;p57"/>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7"/>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7"/>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7"/>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7"/>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7"/>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7"/>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7"/>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7"/>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7"/>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7"/>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7"/>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7"/>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7"/>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7"/>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7"/>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7"/>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7"/>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7"/>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7"/>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7"/>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7"/>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7"/>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7"/>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7"/>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7"/>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7"/>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57"/>
          <p:cNvGrpSpPr/>
          <p:nvPr/>
        </p:nvGrpSpPr>
        <p:grpSpPr>
          <a:xfrm>
            <a:off x="3519295" y="2413660"/>
            <a:ext cx="360227" cy="359311"/>
            <a:chOff x="3519295" y="2413660"/>
            <a:chExt cx="360227" cy="359311"/>
          </a:xfrm>
        </p:grpSpPr>
        <p:sp>
          <p:nvSpPr>
            <p:cNvPr id="11263" name="Google Shape;11263;p57"/>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7"/>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7"/>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7"/>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7"/>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7"/>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7"/>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7"/>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7"/>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7"/>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7"/>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7"/>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7"/>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7"/>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7"/>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7"/>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7"/>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7"/>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7"/>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7"/>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7"/>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7"/>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7"/>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7"/>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7"/>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7"/>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7"/>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7"/>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7"/>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7"/>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7"/>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7"/>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7"/>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7"/>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7"/>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57"/>
          <p:cNvGrpSpPr/>
          <p:nvPr/>
        </p:nvGrpSpPr>
        <p:grpSpPr>
          <a:xfrm>
            <a:off x="1330255" y="3845718"/>
            <a:ext cx="358996" cy="250774"/>
            <a:chOff x="1330255" y="3845718"/>
            <a:chExt cx="358996" cy="250774"/>
          </a:xfrm>
        </p:grpSpPr>
        <p:sp>
          <p:nvSpPr>
            <p:cNvPr id="11299" name="Google Shape;11299;p57"/>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7"/>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7"/>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7"/>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7"/>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7"/>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7"/>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7"/>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7"/>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7"/>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57"/>
          <p:cNvGrpSpPr/>
          <p:nvPr/>
        </p:nvGrpSpPr>
        <p:grpSpPr>
          <a:xfrm>
            <a:off x="3115103" y="3791384"/>
            <a:ext cx="373424" cy="359311"/>
            <a:chOff x="3115103" y="3791384"/>
            <a:chExt cx="373424" cy="359311"/>
          </a:xfrm>
        </p:grpSpPr>
        <p:sp>
          <p:nvSpPr>
            <p:cNvPr id="11310" name="Google Shape;11310;p57"/>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7"/>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7"/>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7"/>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7"/>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7"/>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7"/>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7"/>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7"/>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7"/>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7"/>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7"/>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7"/>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7"/>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57"/>
          <p:cNvGrpSpPr/>
          <p:nvPr/>
        </p:nvGrpSpPr>
        <p:grpSpPr>
          <a:xfrm>
            <a:off x="883853" y="3792641"/>
            <a:ext cx="378190" cy="357059"/>
            <a:chOff x="883853" y="3792641"/>
            <a:chExt cx="378190" cy="357059"/>
          </a:xfrm>
        </p:grpSpPr>
        <p:sp>
          <p:nvSpPr>
            <p:cNvPr id="11325" name="Google Shape;11325;p57"/>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7"/>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7"/>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7"/>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7"/>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7"/>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7"/>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7"/>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7"/>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7"/>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7"/>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7"/>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7"/>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7"/>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7"/>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7"/>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7"/>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7"/>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7"/>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7"/>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7"/>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7"/>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7"/>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7"/>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7"/>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7"/>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57"/>
          <p:cNvGrpSpPr/>
          <p:nvPr/>
        </p:nvGrpSpPr>
        <p:grpSpPr>
          <a:xfrm>
            <a:off x="3934196" y="2484805"/>
            <a:ext cx="401207" cy="214036"/>
            <a:chOff x="3934196" y="2484805"/>
            <a:chExt cx="401207" cy="214036"/>
          </a:xfrm>
        </p:grpSpPr>
        <p:sp>
          <p:nvSpPr>
            <p:cNvPr id="11352" name="Google Shape;11352;p57"/>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7"/>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7"/>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7"/>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7"/>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57"/>
          <p:cNvGrpSpPr/>
          <p:nvPr/>
        </p:nvGrpSpPr>
        <p:grpSpPr>
          <a:xfrm>
            <a:off x="3999894" y="1500197"/>
            <a:ext cx="342474" cy="359232"/>
            <a:chOff x="3999894" y="1500197"/>
            <a:chExt cx="342474" cy="359232"/>
          </a:xfrm>
        </p:grpSpPr>
        <p:sp>
          <p:nvSpPr>
            <p:cNvPr id="11358" name="Google Shape;11358;p57"/>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7"/>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7"/>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7"/>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7"/>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7"/>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7"/>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7"/>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7"/>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7"/>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57"/>
          <p:cNvGrpSpPr/>
          <p:nvPr/>
        </p:nvGrpSpPr>
        <p:grpSpPr>
          <a:xfrm>
            <a:off x="2233795" y="2882162"/>
            <a:ext cx="232601" cy="366747"/>
            <a:chOff x="2233795" y="2882162"/>
            <a:chExt cx="232601" cy="366747"/>
          </a:xfrm>
        </p:grpSpPr>
        <p:sp>
          <p:nvSpPr>
            <p:cNvPr id="11369" name="Google Shape;11369;p57"/>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7"/>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7"/>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7"/>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7"/>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7"/>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7"/>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7"/>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7"/>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7"/>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7"/>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7"/>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7"/>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7"/>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7"/>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7"/>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7"/>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7"/>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57"/>
          <p:cNvGrpSpPr/>
          <p:nvPr/>
        </p:nvGrpSpPr>
        <p:grpSpPr>
          <a:xfrm>
            <a:off x="3523772" y="3404422"/>
            <a:ext cx="362008" cy="244175"/>
            <a:chOff x="3523772" y="3404422"/>
            <a:chExt cx="362008" cy="244175"/>
          </a:xfrm>
        </p:grpSpPr>
        <p:sp>
          <p:nvSpPr>
            <p:cNvPr id="11388" name="Google Shape;11388;p57"/>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7"/>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7"/>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7"/>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7"/>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7"/>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7"/>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7"/>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7"/>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7"/>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7"/>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7"/>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7"/>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7"/>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7"/>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3" name="Google Shape;11403;p57"/>
          <p:cNvGrpSpPr/>
          <p:nvPr/>
        </p:nvGrpSpPr>
        <p:grpSpPr>
          <a:xfrm>
            <a:off x="3531026" y="1977314"/>
            <a:ext cx="359232" cy="327836"/>
            <a:chOff x="3531026" y="1977314"/>
            <a:chExt cx="359232" cy="327836"/>
          </a:xfrm>
        </p:grpSpPr>
        <p:sp>
          <p:nvSpPr>
            <p:cNvPr id="11404" name="Google Shape;11404;p57"/>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7"/>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7"/>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7"/>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7"/>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7"/>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7"/>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7"/>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7"/>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7"/>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57"/>
          <p:cNvGrpSpPr/>
          <p:nvPr/>
        </p:nvGrpSpPr>
        <p:grpSpPr>
          <a:xfrm>
            <a:off x="3123351" y="1500275"/>
            <a:ext cx="296781" cy="359232"/>
            <a:chOff x="3123351" y="1500275"/>
            <a:chExt cx="296781" cy="359232"/>
          </a:xfrm>
        </p:grpSpPr>
        <p:sp>
          <p:nvSpPr>
            <p:cNvPr id="11415" name="Google Shape;11415;p57"/>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7"/>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7"/>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7"/>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7"/>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7"/>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7"/>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7"/>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7"/>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7"/>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7"/>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6" name="Google Shape;11426;p57"/>
          <p:cNvGrpSpPr/>
          <p:nvPr/>
        </p:nvGrpSpPr>
        <p:grpSpPr>
          <a:xfrm>
            <a:off x="2659458" y="1500275"/>
            <a:ext cx="332261" cy="359232"/>
            <a:chOff x="2659458" y="1500275"/>
            <a:chExt cx="332261" cy="359232"/>
          </a:xfrm>
        </p:grpSpPr>
        <p:sp>
          <p:nvSpPr>
            <p:cNvPr id="11427" name="Google Shape;11427;p57"/>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7"/>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7"/>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7"/>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7"/>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7"/>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7"/>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7"/>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7"/>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7"/>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7"/>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7"/>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7"/>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7"/>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7"/>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7"/>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7"/>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7"/>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7"/>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7"/>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57"/>
          <p:cNvGrpSpPr/>
          <p:nvPr/>
        </p:nvGrpSpPr>
        <p:grpSpPr>
          <a:xfrm>
            <a:off x="1750184" y="2413530"/>
            <a:ext cx="359730" cy="359441"/>
            <a:chOff x="1750184" y="2413530"/>
            <a:chExt cx="359730" cy="359441"/>
          </a:xfrm>
        </p:grpSpPr>
        <p:sp>
          <p:nvSpPr>
            <p:cNvPr id="11448" name="Google Shape;11448;p57"/>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7"/>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7"/>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7"/>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7"/>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7"/>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7"/>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7"/>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7"/>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7"/>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7"/>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57"/>
          <p:cNvGrpSpPr/>
          <p:nvPr/>
        </p:nvGrpSpPr>
        <p:grpSpPr>
          <a:xfrm>
            <a:off x="2230050" y="1500223"/>
            <a:ext cx="316524" cy="359284"/>
            <a:chOff x="2230050" y="1500223"/>
            <a:chExt cx="316524" cy="359284"/>
          </a:xfrm>
        </p:grpSpPr>
        <p:sp>
          <p:nvSpPr>
            <p:cNvPr id="11460" name="Google Shape;11460;p57"/>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7"/>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7"/>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7"/>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7"/>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7"/>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7"/>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7"/>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7"/>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7"/>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7"/>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7"/>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7"/>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7"/>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7"/>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7"/>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7"/>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7"/>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7"/>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7"/>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57"/>
          <p:cNvGrpSpPr/>
          <p:nvPr/>
        </p:nvGrpSpPr>
        <p:grpSpPr>
          <a:xfrm>
            <a:off x="2690042" y="4262767"/>
            <a:ext cx="359389" cy="359232"/>
            <a:chOff x="2690042" y="4262767"/>
            <a:chExt cx="359389" cy="359232"/>
          </a:xfrm>
        </p:grpSpPr>
        <p:sp>
          <p:nvSpPr>
            <p:cNvPr id="11481" name="Google Shape;11481;p57"/>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7"/>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7"/>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7"/>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7"/>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7"/>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7"/>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57"/>
          <p:cNvGrpSpPr/>
          <p:nvPr/>
        </p:nvGrpSpPr>
        <p:grpSpPr>
          <a:xfrm>
            <a:off x="2689440" y="2882162"/>
            <a:ext cx="222337" cy="366721"/>
            <a:chOff x="2689440" y="2882162"/>
            <a:chExt cx="222337" cy="366721"/>
          </a:xfrm>
        </p:grpSpPr>
        <p:sp>
          <p:nvSpPr>
            <p:cNvPr id="11489" name="Google Shape;11489;p57"/>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7"/>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7"/>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7"/>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7"/>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7"/>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7"/>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7"/>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7"/>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8" name="Google Shape;11498;p57"/>
          <p:cNvSpPr/>
          <p:nvPr/>
        </p:nvSpPr>
        <p:spPr>
          <a:xfrm>
            <a:off x="2637986" y="22809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9" name="Google Shape;11499;p57"/>
          <p:cNvGrpSpPr/>
          <p:nvPr/>
        </p:nvGrpSpPr>
        <p:grpSpPr>
          <a:xfrm>
            <a:off x="2637986" y="1980142"/>
            <a:ext cx="359232" cy="322023"/>
            <a:chOff x="2637986" y="1980142"/>
            <a:chExt cx="359232" cy="322023"/>
          </a:xfrm>
        </p:grpSpPr>
        <p:sp>
          <p:nvSpPr>
            <p:cNvPr id="11500" name="Google Shape;11500;p57"/>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7"/>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7"/>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7"/>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7"/>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7"/>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7"/>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7"/>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7"/>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7"/>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7"/>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7"/>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7"/>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57"/>
          <p:cNvGrpSpPr/>
          <p:nvPr/>
        </p:nvGrpSpPr>
        <p:grpSpPr>
          <a:xfrm>
            <a:off x="1306531" y="3346972"/>
            <a:ext cx="323018" cy="359075"/>
            <a:chOff x="1306531" y="3346972"/>
            <a:chExt cx="323018" cy="359075"/>
          </a:xfrm>
        </p:grpSpPr>
        <p:sp>
          <p:nvSpPr>
            <p:cNvPr id="11514" name="Google Shape;11514;p57"/>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7"/>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7"/>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7"/>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7"/>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7"/>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7"/>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7"/>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7"/>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57"/>
          <p:cNvGrpSpPr/>
          <p:nvPr/>
        </p:nvGrpSpPr>
        <p:grpSpPr>
          <a:xfrm>
            <a:off x="1308024" y="2413975"/>
            <a:ext cx="360253" cy="357111"/>
            <a:chOff x="1308024" y="2413975"/>
            <a:chExt cx="360253" cy="357111"/>
          </a:xfrm>
        </p:grpSpPr>
        <p:sp>
          <p:nvSpPr>
            <p:cNvPr id="11524" name="Google Shape;11524;p57"/>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7"/>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7"/>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7"/>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7"/>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7"/>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7"/>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7"/>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7"/>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7"/>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7"/>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7"/>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7"/>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7"/>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7"/>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7"/>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7"/>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7"/>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7"/>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7"/>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7"/>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7"/>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7"/>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7"/>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7"/>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7"/>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7"/>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7"/>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7"/>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7"/>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57"/>
          <p:cNvGrpSpPr/>
          <p:nvPr/>
        </p:nvGrpSpPr>
        <p:grpSpPr>
          <a:xfrm>
            <a:off x="1298519" y="1970322"/>
            <a:ext cx="378452" cy="341321"/>
            <a:chOff x="1298519" y="1970322"/>
            <a:chExt cx="378452" cy="341321"/>
          </a:xfrm>
        </p:grpSpPr>
        <p:sp>
          <p:nvSpPr>
            <p:cNvPr id="11555" name="Google Shape;11555;p57"/>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7"/>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7"/>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7"/>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7"/>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7"/>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7"/>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7"/>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7"/>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7"/>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7"/>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7"/>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7"/>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7"/>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7"/>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7"/>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7"/>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7"/>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7"/>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7"/>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57"/>
          <p:cNvGrpSpPr/>
          <p:nvPr/>
        </p:nvGrpSpPr>
        <p:grpSpPr>
          <a:xfrm>
            <a:off x="3114815" y="3346868"/>
            <a:ext cx="283217" cy="359180"/>
            <a:chOff x="3114815" y="3346868"/>
            <a:chExt cx="283217" cy="359180"/>
          </a:xfrm>
        </p:grpSpPr>
        <p:sp>
          <p:nvSpPr>
            <p:cNvPr id="11576" name="Google Shape;11576;p57"/>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7"/>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7"/>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7"/>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7"/>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7"/>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7"/>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7"/>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7"/>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7"/>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7"/>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7"/>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7"/>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57"/>
          <p:cNvGrpSpPr/>
          <p:nvPr/>
        </p:nvGrpSpPr>
        <p:grpSpPr>
          <a:xfrm>
            <a:off x="3973186" y="3353231"/>
            <a:ext cx="378661" cy="346558"/>
            <a:chOff x="3973186" y="3353231"/>
            <a:chExt cx="378661" cy="346558"/>
          </a:xfrm>
        </p:grpSpPr>
        <p:sp>
          <p:nvSpPr>
            <p:cNvPr id="11590" name="Google Shape;11590;p57"/>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7"/>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7"/>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7"/>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7"/>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7"/>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7"/>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7"/>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7"/>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7"/>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7"/>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7"/>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7"/>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7"/>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7"/>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7"/>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7"/>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7"/>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57"/>
          <p:cNvGrpSpPr/>
          <p:nvPr/>
        </p:nvGrpSpPr>
        <p:grpSpPr>
          <a:xfrm>
            <a:off x="2152857" y="4263002"/>
            <a:ext cx="373241" cy="359127"/>
            <a:chOff x="2152857" y="4263002"/>
            <a:chExt cx="373241" cy="359127"/>
          </a:xfrm>
        </p:grpSpPr>
        <p:sp>
          <p:nvSpPr>
            <p:cNvPr id="11609" name="Google Shape;11609;p57"/>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7"/>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7"/>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7"/>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7"/>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7"/>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7"/>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7"/>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57"/>
          <p:cNvGrpSpPr/>
          <p:nvPr/>
        </p:nvGrpSpPr>
        <p:grpSpPr>
          <a:xfrm>
            <a:off x="859632" y="3346972"/>
            <a:ext cx="303537" cy="359127"/>
            <a:chOff x="859632" y="3346972"/>
            <a:chExt cx="303537" cy="359127"/>
          </a:xfrm>
        </p:grpSpPr>
        <p:sp>
          <p:nvSpPr>
            <p:cNvPr id="11618" name="Google Shape;11618;p57"/>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7"/>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7"/>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7"/>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7"/>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57"/>
          <p:cNvGrpSpPr/>
          <p:nvPr/>
        </p:nvGrpSpPr>
        <p:grpSpPr>
          <a:xfrm>
            <a:off x="1767911" y="2882241"/>
            <a:ext cx="265306" cy="366799"/>
            <a:chOff x="1767911" y="2882241"/>
            <a:chExt cx="265306" cy="366799"/>
          </a:xfrm>
        </p:grpSpPr>
        <p:sp>
          <p:nvSpPr>
            <p:cNvPr id="11624" name="Google Shape;11624;p57"/>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7"/>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7"/>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7"/>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7"/>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7"/>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7"/>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7"/>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7"/>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7"/>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7"/>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7"/>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7"/>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7"/>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7"/>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57"/>
          <p:cNvGrpSpPr/>
          <p:nvPr/>
        </p:nvGrpSpPr>
        <p:grpSpPr>
          <a:xfrm>
            <a:off x="1332009" y="1499935"/>
            <a:ext cx="331895" cy="359311"/>
            <a:chOff x="1332009" y="1499935"/>
            <a:chExt cx="331895" cy="359311"/>
          </a:xfrm>
        </p:grpSpPr>
        <p:sp>
          <p:nvSpPr>
            <p:cNvPr id="11640" name="Google Shape;11640;p57"/>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7"/>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7"/>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7"/>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7"/>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7"/>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7"/>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7"/>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7"/>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7"/>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7"/>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7"/>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7"/>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7"/>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7"/>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7"/>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7"/>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7" name="Google Shape;11657;p57"/>
          <p:cNvGrpSpPr/>
          <p:nvPr/>
        </p:nvGrpSpPr>
        <p:grpSpPr>
          <a:xfrm>
            <a:off x="2663464" y="3346815"/>
            <a:ext cx="289528" cy="359232"/>
            <a:chOff x="2663464" y="3346815"/>
            <a:chExt cx="289528" cy="359232"/>
          </a:xfrm>
        </p:grpSpPr>
        <p:sp>
          <p:nvSpPr>
            <p:cNvPr id="11658" name="Google Shape;11658;p57"/>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7"/>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7"/>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7"/>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7"/>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7"/>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7"/>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7"/>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7"/>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7"/>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7"/>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57"/>
          <p:cNvGrpSpPr/>
          <p:nvPr/>
        </p:nvGrpSpPr>
        <p:grpSpPr>
          <a:xfrm>
            <a:off x="1315775" y="2881927"/>
            <a:ext cx="269051" cy="366983"/>
            <a:chOff x="1315775" y="2881927"/>
            <a:chExt cx="269051" cy="366983"/>
          </a:xfrm>
        </p:grpSpPr>
        <p:sp>
          <p:nvSpPr>
            <p:cNvPr id="11670" name="Google Shape;11670;p57"/>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7"/>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7"/>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7"/>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7"/>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7"/>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7"/>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7"/>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7"/>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7"/>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7"/>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7"/>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7"/>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7"/>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7"/>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57"/>
          <p:cNvGrpSpPr/>
          <p:nvPr/>
        </p:nvGrpSpPr>
        <p:grpSpPr>
          <a:xfrm>
            <a:off x="3977427" y="1980142"/>
            <a:ext cx="359232" cy="322023"/>
            <a:chOff x="3977427" y="1980142"/>
            <a:chExt cx="359232" cy="322023"/>
          </a:xfrm>
        </p:grpSpPr>
        <p:sp>
          <p:nvSpPr>
            <p:cNvPr id="11686" name="Google Shape;11686;p57"/>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7"/>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7"/>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7"/>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7"/>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7"/>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7"/>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7"/>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7"/>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7"/>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57"/>
          <p:cNvGrpSpPr/>
          <p:nvPr/>
        </p:nvGrpSpPr>
        <p:grpSpPr>
          <a:xfrm>
            <a:off x="865628" y="2413608"/>
            <a:ext cx="361720" cy="359180"/>
            <a:chOff x="865628" y="2413608"/>
            <a:chExt cx="361720" cy="359180"/>
          </a:xfrm>
        </p:grpSpPr>
        <p:sp>
          <p:nvSpPr>
            <p:cNvPr id="11697" name="Google Shape;11697;p57"/>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7"/>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7"/>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7"/>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7"/>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7"/>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7"/>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7"/>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7"/>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7"/>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7"/>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7"/>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7"/>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57"/>
          <p:cNvGrpSpPr/>
          <p:nvPr/>
        </p:nvGrpSpPr>
        <p:grpSpPr>
          <a:xfrm>
            <a:off x="3117093" y="2881927"/>
            <a:ext cx="268815" cy="366983"/>
            <a:chOff x="3117093" y="2881927"/>
            <a:chExt cx="268815" cy="366983"/>
          </a:xfrm>
        </p:grpSpPr>
        <p:sp>
          <p:nvSpPr>
            <p:cNvPr id="11711" name="Google Shape;11711;p57"/>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7"/>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7"/>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7"/>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7"/>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7"/>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7"/>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7"/>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7"/>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7"/>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7"/>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7"/>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7"/>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7"/>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7"/>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57"/>
          <p:cNvGrpSpPr/>
          <p:nvPr/>
        </p:nvGrpSpPr>
        <p:grpSpPr>
          <a:xfrm>
            <a:off x="3534508" y="1508000"/>
            <a:ext cx="368502" cy="343521"/>
            <a:chOff x="3534508" y="1508000"/>
            <a:chExt cx="368502" cy="343521"/>
          </a:xfrm>
        </p:grpSpPr>
        <p:sp>
          <p:nvSpPr>
            <p:cNvPr id="11727" name="Google Shape;11727;p57"/>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7"/>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7"/>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7"/>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7"/>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7"/>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7"/>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7"/>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7"/>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7"/>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7"/>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7"/>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7"/>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7"/>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7"/>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57"/>
          <p:cNvGrpSpPr/>
          <p:nvPr/>
        </p:nvGrpSpPr>
        <p:grpSpPr>
          <a:xfrm>
            <a:off x="7147436" y="1502999"/>
            <a:ext cx="279054" cy="354754"/>
            <a:chOff x="7147436" y="1502999"/>
            <a:chExt cx="279054" cy="354754"/>
          </a:xfrm>
        </p:grpSpPr>
        <p:sp>
          <p:nvSpPr>
            <p:cNvPr id="11743" name="Google Shape;11743;p57"/>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7"/>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7"/>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7"/>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7"/>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7"/>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7"/>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7"/>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7"/>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7"/>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7"/>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7"/>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7"/>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7"/>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7"/>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7"/>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57"/>
          <p:cNvGrpSpPr/>
          <p:nvPr/>
        </p:nvGrpSpPr>
        <p:grpSpPr>
          <a:xfrm>
            <a:off x="7603081" y="1973072"/>
            <a:ext cx="276802" cy="354807"/>
            <a:chOff x="7603081" y="1973072"/>
            <a:chExt cx="276802" cy="354807"/>
          </a:xfrm>
        </p:grpSpPr>
        <p:sp>
          <p:nvSpPr>
            <p:cNvPr id="11760" name="Google Shape;11760;p57"/>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7"/>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7"/>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7"/>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7"/>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7"/>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7"/>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7"/>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7"/>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7"/>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7"/>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7"/>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7"/>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7"/>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57"/>
          <p:cNvGrpSpPr/>
          <p:nvPr/>
        </p:nvGrpSpPr>
        <p:grpSpPr>
          <a:xfrm>
            <a:off x="6696792" y="1502999"/>
            <a:ext cx="276802" cy="354754"/>
            <a:chOff x="6696792" y="1502999"/>
            <a:chExt cx="276802" cy="354754"/>
          </a:xfrm>
        </p:grpSpPr>
        <p:sp>
          <p:nvSpPr>
            <p:cNvPr id="11775" name="Google Shape;11775;p57"/>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7"/>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7"/>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7"/>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7"/>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7"/>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7"/>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7"/>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7"/>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7"/>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7"/>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7"/>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7"/>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7"/>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7"/>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0" name="Google Shape;11790;p57"/>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1" name="Google Shape;11791;p57"/>
          <p:cNvGrpSpPr/>
          <p:nvPr/>
        </p:nvGrpSpPr>
        <p:grpSpPr>
          <a:xfrm>
            <a:off x="6223393" y="1502999"/>
            <a:ext cx="320295" cy="354754"/>
            <a:chOff x="6223393" y="1502999"/>
            <a:chExt cx="320295" cy="354754"/>
          </a:xfrm>
        </p:grpSpPr>
        <p:sp>
          <p:nvSpPr>
            <p:cNvPr id="11792" name="Google Shape;11792;p57"/>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7"/>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7"/>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7"/>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7"/>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7"/>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7"/>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7"/>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7"/>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7"/>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7"/>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7"/>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7"/>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7"/>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7"/>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7"/>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7"/>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7"/>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7"/>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7"/>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7"/>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7"/>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7"/>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57"/>
          <p:cNvGrpSpPr/>
          <p:nvPr/>
        </p:nvGrpSpPr>
        <p:grpSpPr>
          <a:xfrm>
            <a:off x="5310611" y="1502972"/>
            <a:ext cx="339515" cy="354781"/>
            <a:chOff x="5310611" y="1502972"/>
            <a:chExt cx="339515" cy="354781"/>
          </a:xfrm>
        </p:grpSpPr>
        <p:sp>
          <p:nvSpPr>
            <p:cNvPr id="11816" name="Google Shape;11816;p57"/>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7"/>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7"/>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7"/>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7"/>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7"/>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7"/>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7"/>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7"/>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7"/>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7"/>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7"/>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7"/>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7"/>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7"/>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7"/>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57"/>
          <p:cNvGrpSpPr/>
          <p:nvPr/>
        </p:nvGrpSpPr>
        <p:grpSpPr>
          <a:xfrm>
            <a:off x="6253637" y="3790101"/>
            <a:ext cx="274550" cy="354833"/>
            <a:chOff x="6253637" y="3790101"/>
            <a:chExt cx="274550" cy="354833"/>
          </a:xfrm>
        </p:grpSpPr>
        <p:sp>
          <p:nvSpPr>
            <p:cNvPr id="11833" name="Google Shape;11833;p57"/>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7"/>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7"/>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7"/>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7"/>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7"/>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7"/>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7"/>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7"/>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7"/>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7"/>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7"/>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7"/>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7"/>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7"/>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7"/>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7"/>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0" name="Google Shape;11850;p57"/>
          <p:cNvGrpSpPr/>
          <p:nvPr/>
        </p:nvGrpSpPr>
        <p:grpSpPr>
          <a:xfrm>
            <a:off x="5802731" y="3790180"/>
            <a:ext cx="274576" cy="354754"/>
            <a:chOff x="5802731" y="3790180"/>
            <a:chExt cx="274576" cy="354754"/>
          </a:xfrm>
        </p:grpSpPr>
        <p:sp>
          <p:nvSpPr>
            <p:cNvPr id="11851" name="Google Shape;11851;p57"/>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7"/>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7"/>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7"/>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7"/>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7"/>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7"/>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7"/>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7"/>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7"/>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7"/>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7"/>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7"/>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7"/>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7"/>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7"/>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7"/>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7"/>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7"/>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7"/>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7"/>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57"/>
          <p:cNvGrpSpPr/>
          <p:nvPr/>
        </p:nvGrpSpPr>
        <p:grpSpPr>
          <a:xfrm>
            <a:off x="5352088" y="3790206"/>
            <a:ext cx="274550" cy="354728"/>
            <a:chOff x="5352088" y="3790206"/>
            <a:chExt cx="274550" cy="354728"/>
          </a:xfrm>
        </p:grpSpPr>
        <p:sp>
          <p:nvSpPr>
            <p:cNvPr id="11873" name="Google Shape;11873;p57"/>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7"/>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7"/>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7"/>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7"/>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7"/>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7"/>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7"/>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7"/>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7"/>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7"/>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7"/>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7"/>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7"/>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7"/>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7"/>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7"/>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7"/>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7"/>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7"/>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7"/>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7"/>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7"/>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7"/>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57"/>
          <p:cNvGrpSpPr/>
          <p:nvPr/>
        </p:nvGrpSpPr>
        <p:grpSpPr>
          <a:xfrm>
            <a:off x="4901706" y="3790075"/>
            <a:ext cx="274550" cy="354859"/>
            <a:chOff x="4901706" y="3790075"/>
            <a:chExt cx="274550" cy="354859"/>
          </a:xfrm>
        </p:grpSpPr>
        <p:sp>
          <p:nvSpPr>
            <p:cNvPr id="11898" name="Google Shape;11898;p57"/>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7"/>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7"/>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7"/>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7"/>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7"/>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7"/>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7"/>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7"/>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7"/>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7"/>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7"/>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7"/>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7"/>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7"/>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7"/>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7"/>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57"/>
          <p:cNvGrpSpPr/>
          <p:nvPr/>
        </p:nvGrpSpPr>
        <p:grpSpPr>
          <a:xfrm>
            <a:off x="8052704" y="1503208"/>
            <a:ext cx="275073" cy="354545"/>
            <a:chOff x="8052704" y="1503208"/>
            <a:chExt cx="275073" cy="354545"/>
          </a:xfrm>
        </p:grpSpPr>
        <p:sp>
          <p:nvSpPr>
            <p:cNvPr id="11916" name="Google Shape;11916;p57"/>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7"/>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7"/>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7"/>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7"/>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7"/>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7"/>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7"/>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7"/>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7"/>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7"/>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7"/>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7"/>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7"/>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7"/>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7"/>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7"/>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57"/>
          <p:cNvGrpSpPr/>
          <p:nvPr/>
        </p:nvGrpSpPr>
        <p:grpSpPr>
          <a:xfrm>
            <a:off x="5794745" y="1502999"/>
            <a:ext cx="274550" cy="354754"/>
            <a:chOff x="5794745" y="1502999"/>
            <a:chExt cx="274550" cy="354754"/>
          </a:xfrm>
        </p:grpSpPr>
        <p:sp>
          <p:nvSpPr>
            <p:cNvPr id="11934" name="Google Shape;11934;p57"/>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7"/>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7"/>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7"/>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7"/>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7"/>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7"/>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7"/>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7"/>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7"/>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7"/>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7"/>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7"/>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7"/>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7"/>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7"/>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7"/>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7"/>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7"/>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7"/>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7"/>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7"/>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7"/>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57"/>
          <p:cNvGrpSpPr/>
          <p:nvPr/>
        </p:nvGrpSpPr>
        <p:grpSpPr>
          <a:xfrm>
            <a:off x="4896940" y="1502999"/>
            <a:ext cx="263316" cy="354754"/>
            <a:chOff x="4896940" y="1502999"/>
            <a:chExt cx="263316" cy="354754"/>
          </a:xfrm>
        </p:grpSpPr>
        <p:sp>
          <p:nvSpPr>
            <p:cNvPr id="11958" name="Google Shape;11958;p57"/>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7"/>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7"/>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7"/>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7"/>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7"/>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7"/>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7"/>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7"/>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7"/>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7"/>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7"/>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7"/>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7"/>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7"/>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7"/>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7"/>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7"/>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7"/>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7"/>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7"/>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57"/>
          <p:cNvGrpSpPr/>
          <p:nvPr/>
        </p:nvGrpSpPr>
        <p:grpSpPr>
          <a:xfrm>
            <a:off x="6255392" y="4268082"/>
            <a:ext cx="274550" cy="354728"/>
            <a:chOff x="6255392" y="4268082"/>
            <a:chExt cx="274550" cy="354728"/>
          </a:xfrm>
        </p:grpSpPr>
        <p:sp>
          <p:nvSpPr>
            <p:cNvPr id="11980" name="Google Shape;11980;p57"/>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7"/>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7"/>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7"/>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7"/>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7"/>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7"/>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7"/>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7"/>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7"/>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7"/>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7"/>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7"/>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7"/>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7"/>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7"/>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7"/>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7"/>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7"/>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7"/>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57"/>
          <p:cNvGrpSpPr/>
          <p:nvPr/>
        </p:nvGrpSpPr>
        <p:grpSpPr>
          <a:xfrm>
            <a:off x="7604076" y="3790075"/>
            <a:ext cx="275807" cy="354859"/>
            <a:chOff x="7604076" y="3790075"/>
            <a:chExt cx="275807" cy="354859"/>
          </a:xfrm>
        </p:grpSpPr>
        <p:sp>
          <p:nvSpPr>
            <p:cNvPr id="12001" name="Google Shape;12001;p57"/>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7"/>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7"/>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7"/>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7"/>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7"/>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7"/>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7"/>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7"/>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7"/>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7"/>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7"/>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7"/>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7"/>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7"/>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7"/>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7"/>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7"/>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7"/>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7"/>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7"/>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7"/>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57"/>
          <p:cNvGrpSpPr/>
          <p:nvPr/>
        </p:nvGrpSpPr>
        <p:grpSpPr>
          <a:xfrm>
            <a:off x="7154427" y="3790206"/>
            <a:ext cx="274550" cy="354493"/>
            <a:chOff x="7154427" y="3790206"/>
            <a:chExt cx="274550" cy="354493"/>
          </a:xfrm>
        </p:grpSpPr>
        <p:sp>
          <p:nvSpPr>
            <p:cNvPr id="12024" name="Google Shape;12024;p57"/>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7"/>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7"/>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7"/>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7"/>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7"/>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7"/>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7"/>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7"/>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7"/>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7"/>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7"/>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7"/>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7"/>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7"/>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7"/>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7"/>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7"/>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7"/>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7"/>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57"/>
          <p:cNvGrpSpPr/>
          <p:nvPr/>
        </p:nvGrpSpPr>
        <p:grpSpPr>
          <a:xfrm>
            <a:off x="8054458" y="1973150"/>
            <a:ext cx="274576" cy="354728"/>
            <a:chOff x="8054458" y="1973150"/>
            <a:chExt cx="274576" cy="354728"/>
          </a:xfrm>
        </p:grpSpPr>
        <p:sp>
          <p:nvSpPr>
            <p:cNvPr id="12045" name="Google Shape;12045;p57"/>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7"/>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7"/>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7"/>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7"/>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7"/>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7"/>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7"/>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7"/>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7"/>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7"/>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7"/>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7"/>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7"/>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7"/>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7"/>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7"/>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7"/>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7"/>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7"/>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7"/>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7"/>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57"/>
          <p:cNvGrpSpPr/>
          <p:nvPr/>
        </p:nvGrpSpPr>
        <p:grpSpPr>
          <a:xfrm>
            <a:off x="7153930" y="1973150"/>
            <a:ext cx="274812" cy="354728"/>
            <a:chOff x="7153930" y="1973150"/>
            <a:chExt cx="274812" cy="354728"/>
          </a:xfrm>
        </p:grpSpPr>
        <p:sp>
          <p:nvSpPr>
            <p:cNvPr id="12068" name="Google Shape;12068;p57"/>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7"/>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7"/>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7"/>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7"/>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7"/>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7"/>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7"/>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7"/>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7"/>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7"/>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7"/>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7"/>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7"/>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7"/>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7"/>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7"/>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7"/>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7"/>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57"/>
          <p:cNvGrpSpPr/>
          <p:nvPr/>
        </p:nvGrpSpPr>
        <p:grpSpPr>
          <a:xfrm>
            <a:off x="6703522" y="1973098"/>
            <a:ext cx="274812" cy="354781"/>
            <a:chOff x="6703522" y="1973098"/>
            <a:chExt cx="274812" cy="354781"/>
          </a:xfrm>
        </p:grpSpPr>
        <p:sp>
          <p:nvSpPr>
            <p:cNvPr id="12088" name="Google Shape;12088;p57"/>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7"/>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7"/>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7"/>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7"/>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7"/>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7"/>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7"/>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7"/>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7"/>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7"/>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7"/>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7"/>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7"/>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7"/>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7"/>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7"/>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7"/>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7"/>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7"/>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7"/>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7"/>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7"/>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7"/>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7"/>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57"/>
          <p:cNvGrpSpPr/>
          <p:nvPr/>
        </p:nvGrpSpPr>
        <p:grpSpPr>
          <a:xfrm>
            <a:off x="6253375" y="1973150"/>
            <a:ext cx="274812" cy="354728"/>
            <a:chOff x="6253375" y="1973150"/>
            <a:chExt cx="274812" cy="354728"/>
          </a:xfrm>
        </p:grpSpPr>
        <p:sp>
          <p:nvSpPr>
            <p:cNvPr id="12114" name="Google Shape;12114;p57"/>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7"/>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7"/>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7"/>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7"/>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7"/>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7"/>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7"/>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7"/>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7"/>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7"/>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7"/>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7"/>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7"/>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7"/>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7"/>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7"/>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7"/>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7"/>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7"/>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7"/>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7"/>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7"/>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7"/>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7"/>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7"/>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7"/>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7"/>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7"/>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7"/>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7"/>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7"/>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7"/>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7"/>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7"/>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7"/>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7"/>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7"/>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2" name="Google Shape;12152;p57"/>
          <p:cNvGrpSpPr/>
          <p:nvPr/>
        </p:nvGrpSpPr>
        <p:grpSpPr>
          <a:xfrm>
            <a:off x="5802496" y="1973150"/>
            <a:ext cx="275309" cy="354728"/>
            <a:chOff x="5802496" y="1973150"/>
            <a:chExt cx="275309" cy="354728"/>
          </a:xfrm>
        </p:grpSpPr>
        <p:sp>
          <p:nvSpPr>
            <p:cNvPr id="12153" name="Google Shape;12153;p57"/>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7"/>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7"/>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7"/>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7"/>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7"/>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7"/>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7"/>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7"/>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7"/>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7"/>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7"/>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7"/>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7"/>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7"/>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7"/>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7"/>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7"/>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7"/>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7"/>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7"/>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7"/>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7"/>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7"/>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7"/>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7"/>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9" name="Google Shape;12179;p57"/>
          <p:cNvGrpSpPr/>
          <p:nvPr/>
        </p:nvGrpSpPr>
        <p:grpSpPr>
          <a:xfrm>
            <a:off x="5353083" y="1973150"/>
            <a:ext cx="274576" cy="354728"/>
            <a:chOff x="5353083" y="1973150"/>
            <a:chExt cx="274576" cy="354728"/>
          </a:xfrm>
        </p:grpSpPr>
        <p:sp>
          <p:nvSpPr>
            <p:cNvPr id="12180" name="Google Shape;12180;p57"/>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7"/>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7"/>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7"/>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7"/>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7"/>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7"/>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7"/>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7"/>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7"/>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7"/>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7"/>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7"/>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7"/>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7"/>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7"/>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7"/>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7"/>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7"/>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7"/>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7"/>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57"/>
          <p:cNvGrpSpPr/>
          <p:nvPr/>
        </p:nvGrpSpPr>
        <p:grpSpPr>
          <a:xfrm>
            <a:off x="4902701" y="1973150"/>
            <a:ext cx="274812" cy="354728"/>
            <a:chOff x="4902701" y="1973150"/>
            <a:chExt cx="274812" cy="354728"/>
          </a:xfrm>
        </p:grpSpPr>
        <p:sp>
          <p:nvSpPr>
            <p:cNvPr id="12202" name="Google Shape;12202;p57"/>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7"/>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7"/>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7"/>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7"/>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7"/>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7"/>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7"/>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7"/>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7"/>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7"/>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7"/>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7"/>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7"/>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7"/>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7"/>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7"/>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7"/>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7"/>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7"/>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7"/>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7"/>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7"/>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7"/>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7"/>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57"/>
          <p:cNvGrpSpPr/>
          <p:nvPr/>
        </p:nvGrpSpPr>
        <p:grpSpPr>
          <a:xfrm>
            <a:off x="4902701" y="2879989"/>
            <a:ext cx="272560" cy="354676"/>
            <a:chOff x="4902701" y="2879989"/>
            <a:chExt cx="272560" cy="354676"/>
          </a:xfrm>
        </p:grpSpPr>
        <p:sp>
          <p:nvSpPr>
            <p:cNvPr id="12228" name="Google Shape;12228;p57"/>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7"/>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7"/>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7"/>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7"/>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7"/>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7"/>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7"/>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7"/>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7"/>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7"/>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7"/>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7"/>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7"/>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7"/>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7"/>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7"/>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7"/>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7"/>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7"/>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7"/>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7"/>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7"/>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7"/>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57"/>
          <p:cNvGrpSpPr/>
          <p:nvPr/>
        </p:nvGrpSpPr>
        <p:grpSpPr>
          <a:xfrm>
            <a:off x="5803988" y="4268082"/>
            <a:ext cx="274550" cy="354728"/>
            <a:chOff x="5803988" y="4268082"/>
            <a:chExt cx="274550" cy="354728"/>
          </a:xfrm>
        </p:grpSpPr>
        <p:sp>
          <p:nvSpPr>
            <p:cNvPr id="12253" name="Google Shape;12253;p57"/>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7"/>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7"/>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7"/>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7"/>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7"/>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7"/>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7"/>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7"/>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7"/>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7"/>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7"/>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7"/>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7"/>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7"/>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7"/>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7"/>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7"/>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7"/>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7"/>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7"/>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7"/>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57"/>
          <p:cNvGrpSpPr/>
          <p:nvPr/>
        </p:nvGrpSpPr>
        <p:grpSpPr>
          <a:xfrm>
            <a:off x="5352349" y="4268082"/>
            <a:ext cx="274550" cy="354728"/>
            <a:chOff x="5352349" y="4268082"/>
            <a:chExt cx="274550" cy="354728"/>
          </a:xfrm>
        </p:grpSpPr>
        <p:sp>
          <p:nvSpPr>
            <p:cNvPr id="12276" name="Google Shape;12276;p57"/>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7"/>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7"/>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7"/>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7"/>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7"/>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7"/>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7"/>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7"/>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7"/>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7"/>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7"/>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7"/>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7"/>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7"/>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7"/>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7"/>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7"/>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7"/>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7"/>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7"/>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7"/>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57"/>
          <p:cNvGrpSpPr/>
          <p:nvPr/>
        </p:nvGrpSpPr>
        <p:grpSpPr>
          <a:xfrm>
            <a:off x="7606826" y="2419290"/>
            <a:ext cx="274550" cy="354728"/>
            <a:chOff x="7606826" y="2419290"/>
            <a:chExt cx="274550" cy="354728"/>
          </a:xfrm>
        </p:grpSpPr>
        <p:sp>
          <p:nvSpPr>
            <p:cNvPr id="12299" name="Google Shape;12299;p57"/>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7"/>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7"/>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7"/>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7"/>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7"/>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7"/>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7"/>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7"/>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7"/>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7"/>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7"/>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7"/>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7"/>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7"/>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57"/>
          <p:cNvGrpSpPr/>
          <p:nvPr/>
        </p:nvGrpSpPr>
        <p:grpSpPr>
          <a:xfrm>
            <a:off x="7156182" y="2419290"/>
            <a:ext cx="274550" cy="354728"/>
            <a:chOff x="7156182" y="2419290"/>
            <a:chExt cx="274550" cy="354728"/>
          </a:xfrm>
        </p:grpSpPr>
        <p:sp>
          <p:nvSpPr>
            <p:cNvPr id="12315" name="Google Shape;12315;p57"/>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7"/>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7"/>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7"/>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7"/>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7"/>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7"/>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7"/>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7"/>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7"/>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7"/>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7"/>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7"/>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7"/>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7"/>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0" name="Google Shape;12330;p57"/>
          <p:cNvGrpSpPr/>
          <p:nvPr/>
        </p:nvGrpSpPr>
        <p:grpSpPr>
          <a:xfrm>
            <a:off x="6705276" y="2419290"/>
            <a:ext cx="274812" cy="354728"/>
            <a:chOff x="6705276" y="2419290"/>
            <a:chExt cx="274812" cy="354728"/>
          </a:xfrm>
        </p:grpSpPr>
        <p:sp>
          <p:nvSpPr>
            <p:cNvPr id="12331" name="Google Shape;12331;p57"/>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7"/>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7"/>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7"/>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7"/>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7"/>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7"/>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7"/>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7"/>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7"/>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7"/>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7"/>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7"/>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7"/>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7"/>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7"/>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7"/>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7"/>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7"/>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7"/>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7"/>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7"/>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7"/>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7"/>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7"/>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7"/>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7"/>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7"/>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57"/>
          <p:cNvGrpSpPr/>
          <p:nvPr/>
        </p:nvGrpSpPr>
        <p:grpSpPr>
          <a:xfrm>
            <a:off x="4902936" y="2419290"/>
            <a:ext cx="274576" cy="354728"/>
            <a:chOff x="4902936" y="2419290"/>
            <a:chExt cx="274576" cy="354728"/>
          </a:xfrm>
        </p:grpSpPr>
        <p:sp>
          <p:nvSpPr>
            <p:cNvPr id="12360" name="Google Shape;12360;p57"/>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7"/>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7"/>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7"/>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7"/>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7"/>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7"/>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7"/>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7"/>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7"/>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7"/>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7"/>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7"/>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7"/>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7"/>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7"/>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7"/>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7"/>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7"/>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7"/>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57"/>
          <p:cNvGrpSpPr/>
          <p:nvPr/>
        </p:nvGrpSpPr>
        <p:grpSpPr>
          <a:xfrm>
            <a:off x="7608056" y="3345794"/>
            <a:ext cx="270334" cy="354754"/>
            <a:chOff x="7608056" y="3345794"/>
            <a:chExt cx="270334" cy="354754"/>
          </a:xfrm>
        </p:grpSpPr>
        <p:sp>
          <p:nvSpPr>
            <p:cNvPr id="12381" name="Google Shape;12381;p57"/>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7"/>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7"/>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7"/>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7"/>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7"/>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7"/>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7"/>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7"/>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7"/>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7"/>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7"/>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7"/>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7"/>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7"/>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7"/>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7"/>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7"/>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7"/>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0" name="Google Shape;12400;p57"/>
          <p:cNvGrpSpPr/>
          <p:nvPr/>
        </p:nvGrpSpPr>
        <p:grpSpPr>
          <a:xfrm>
            <a:off x="6712765" y="4268082"/>
            <a:ext cx="263316" cy="354728"/>
            <a:chOff x="6712765" y="4268082"/>
            <a:chExt cx="263316" cy="354728"/>
          </a:xfrm>
        </p:grpSpPr>
        <p:sp>
          <p:nvSpPr>
            <p:cNvPr id="12401" name="Google Shape;12401;p57"/>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7"/>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7"/>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7"/>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7"/>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7"/>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7"/>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7"/>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7"/>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7"/>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7"/>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7"/>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7"/>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7"/>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7"/>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7"/>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57"/>
          <p:cNvGrpSpPr/>
          <p:nvPr/>
        </p:nvGrpSpPr>
        <p:grpSpPr>
          <a:xfrm>
            <a:off x="5359341" y="2419159"/>
            <a:ext cx="262819" cy="354859"/>
            <a:chOff x="5359341" y="2419159"/>
            <a:chExt cx="262819" cy="354859"/>
          </a:xfrm>
        </p:grpSpPr>
        <p:sp>
          <p:nvSpPr>
            <p:cNvPr id="12418" name="Google Shape;12418;p57"/>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7"/>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7"/>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7"/>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7"/>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7"/>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7"/>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7"/>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7"/>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7"/>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7"/>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7"/>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7"/>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7"/>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7"/>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7"/>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7"/>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7"/>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7"/>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7"/>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7"/>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9" name="Google Shape;12439;p57"/>
          <p:cNvGrpSpPr/>
          <p:nvPr/>
        </p:nvGrpSpPr>
        <p:grpSpPr>
          <a:xfrm>
            <a:off x="6709282" y="3790206"/>
            <a:ext cx="263316" cy="354493"/>
            <a:chOff x="6709282" y="3790206"/>
            <a:chExt cx="263316" cy="354493"/>
          </a:xfrm>
        </p:grpSpPr>
        <p:sp>
          <p:nvSpPr>
            <p:cNvPr id="12440" name="Google Shape;12440;p57"/>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7"/>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7"/>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7"/>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7"/>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7"/>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7"/>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7"/>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7"/>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7"/>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7"/>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7"/>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7"/>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7"/>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7"/>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7"/>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57"/>
          <p:cNvGrpSpPr/>
          <p:nvPr/>
        </p:nvGrpSpPr>
        <p:grpSpPr>
          <a:xfrm>
            <a:off x="6260629" y="2419290"/>
            <a:ext cx="263055" cy="354493"/>
            <a:chOff x="6260629" y="2419290"/>
            <a:chExt cx="263055" cy="354493"/>
          </a:xfrm>
        </p:grpSpPr>
        <p:sp>
          <p:nvSpPr>
            <p:cNvPr id="12457" name="Google Shape;12457;p57"/>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7"/>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7"/>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7"/>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7"/>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7"/>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7"/>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7"/>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7"/>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7"/>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7"/>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7"/>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7"/>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7"/>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7"/>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57"/>
          <p:cNvGrpSpPr/>
          <p:nvPr/>
        </p:nvGrpSpPr>
        <p:grpSpPr>
          <a:xfrm>
            <a:off x="6260864" y="2879911"/>
            <a:ext cx="263343" cy="354754"/>
            <a:chOff x="6260864" y="2879911"/>
            <a:chExt cx="263343" cy="354754"/>
          </a:xfrm>
        </p:grpSpPr>
        <p:sp>
          <p:nvSpPr>
            <p:cNvPr id="12473" name="Google Shape;12473;p57"/>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7"/>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7"/>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7"/>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7"/>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7"/>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7"/>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7"/>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7"/>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7"/>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7"/>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7"/>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7"/>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7"/>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7"/>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7"/>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7"/>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7"/>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57"/>
          <p:cNvGrpSpPr/>
          <p:nvPr/>
        </p:nvGrpSpPr>
        <p:grpSpPr>
          <a:xfrm>
            <a:off x="8062968" y="2419290"/>
            <a:ext cx="263316" cy="354728"/>
            <a:chOff x="8062968" y="2419290"/>
            <a:chExt cx="263316" cy="354728"/>
          </a:xfrm>
        </p:grpSpPr>
        <p:sp>
          <p:nvSpPr>
            <p:cNvPr id="12492" name="Google Shape;12492;p57"/>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7"/>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7"/>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7"/>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7"/>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7"/>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7"/>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7"/>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7"/>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7"/>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7"/>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7"/>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7"/>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7"/>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7"/>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7"/>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7"/>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57"/>
          <p:cNvGrpSpPr/>
          <p:nvPr/>
        </p:nvGrpSpPr>
        <p:grpSpPr>
          <a:xfrm>
            <a:off x="5809723" y="2419290"/>
            <a:ext cx="263316" cy="354728"/>
            <a:chOff x="5809723" y="2419290"/>
            <a:chExt cx="263316" cy="354728"/>
          </a:xfrm>
        </p:grpSpPr>
        <p:sp>
          <p:nvSpPr>
            <p:cNvPr id="12510" name="Google Shape;12510;p57"/>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7"/>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7"/>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7"/>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7"/>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7"/>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7"/>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57"/>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57"/>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7"/>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7"/>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7"/>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7"/>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7"/>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7"/>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7"/>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7"/>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7" name="Google Shape;12527;p57"/>
          <p:cNvGrpSpPr/>
          <p:nvPr/>
        </p:nvGrpSpPr>
        <p:grpSpPr>
          <a:xfrm>
            <a:off x="7606826" y="1502999"/>
            <a:ext cx="263552" cy="354754"/>
            <a:chOff x="7606826" y="1502999"/>
            <a:chExt cx="263552" cy="354754"/>
          </a:xfrm>
        </p:grpSpPr>
        <p:sp>
          <p:nvSpPr>
            <p:cNvPr id="12528" name="Google Shape;12528;p57"/>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7"/>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7"/>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7"/>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7"/>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7"/>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7"/>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7"/>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7"/>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57"/>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7"/>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7"/>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7"/>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7"/>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7"/>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7"/>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7"/>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7"/>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57"/>
          <p:cNvGrpSpPr/>
          <p:nvPr/>
        </p:nvGrpSpPr>
        <p:grpSpPr>
          <a:xfrm>
            <a:off x="8060455" y="3790075"/>
            <a:ext cx="264076" cy="354623"/>
            <a:chOff x="8060455" y="3790075"/>
            <a:chExt cx="264076" cy="354623"/>
          </a:xfrm>
        </p:grpSpPr>
        <p:sp>
          <p:nvSpPr>
            <p:cNvPr id="12547" name="Google Shape;12547;p57"/>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7"/>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7"/>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7"/>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7"/>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7"/>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7"/>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7"/>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7"/>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7"/>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7"/>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7"/>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7"/>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7"/>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7"/>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7"/>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7"/>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7"/>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7"/>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7"/>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7"/>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7"/>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7"/>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0" name="Google Shape;12570;p57"/>
          <p:cNvGrpSpPr/>
          <p:nvPr/>
        </p:nvGrpSpPr>
        <p:grpSpPr>
          <a:xfrm>
            <a:off x="7614550" y="2879911"/>
            <a:ext cx="263316" cy="354754"/>
            <a:chOff x="7614550" y="2879911"/>
            <a:chExt cx="263316" cy="354754"/>
          </a:xfrm>
        </p:grpSpPr>
        <p:sp>
          <p:nvSpPr>
            <p:cNvPr id="12571" name="Google Shape;12571;p57"/>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7"/>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7"/>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7"/>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7"/>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7"/>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7"/>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7"/>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7"/>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7"/>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7"/>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7"/>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7"/>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7"/>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7"/>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7"/>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7"/>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7"/>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7"/>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57"/>
          <p:cNvGrpSpPr/>
          <p:nvPr/>
        </p:nvGrpSpPr>
        <p:grpSpPr>
          <a:xfrm>
            <a:off x="4900684" y="4268187"/>
            <a:ext cx="274576" cy="354623"/>
            <a:chOff x="4900684" y="4268187"/>
            <a:chExt cx="274576" cy="354623"/>
          </a:xfrm>
        </p:grpSpPr>
        <p:sp>
          <p:nvSpPr>
            <p:cNvPr id="12591" name="Google Shape;12591;p57"/>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7"/>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7"/>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7"/>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7"/>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7"/>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7"/>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7"/>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7"/>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7"/>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7"/>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7"/>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7"/>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7"/>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7"/>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6" name="Google Shape;12606;p57"/>
          <p:cNvGrpSpPr/>
          <p:nvPr/>
        </p:nvGrpSpPr>
        <p:grpSpPr>
          <a:xfrm>
            <a:off x="7161654" y="3345794"/>
            <a:ext cx="263343" cy="354754"/>
            <a:chOff x="7161654" y="3345794"/>
            <a:chExt cx="263343" cy="354754"/>
          </a:xfrm>
        </p:grpSpPr>
        <p:sp>
          <p:nvSpPr>
            <p:cNvPr id="12607" name="Google Shape;12607;p57"/>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7"/>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7"/>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7"/>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7"/>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7"/>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7"/>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7"/>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7"/>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7"/>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7"/>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7"/>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7"/>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7"/>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7"/>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7"/>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7"/>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7"/>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7"/>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57"/>
          <p:cNvGrpSpPr/>
          <p:nvPr/>
        </p:nvGrpSpPr>
        <p:grpSpPr>
          <a:xfrm>
            <a:off x="6711770" y="3345794"/>
            <a:ext cx="263081" cy="354754"/>
            <a:chOff x="6711770" y="3345794"/>
            <a:chExt cx="263081" cy="354754"/>
          </a:xfrm>
        </p:grpSpPr>
        <p:sp>
          <p:nvSpPr>
            <p:cNvPr id="12627" name="Google Shape;12627;p57"/>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7"/>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7"/>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7"/>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7"/>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7"/>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7"/>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7"/>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7"/>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7"/>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7"/>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7"/>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7"/>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7"/>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7"/>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7"/>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7"/>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57"/>
          <p:cNvGrpSpPr/>
          <p:nvPr/>
        </p:nvGrpSpPr>
        <p:grpSpPr>
          <a:xfrm>
            <a:off x="7163409" y="2880251"/>
            <a:ext cx="263316" cy="354414"/>
            <a:chOff x="7163409" y="2880251"/>
            <a:chExt cx="263316" cy="354414"/>
          </a:xfrm>
        </p:grpSpPr>
        <p:sp>
          <p:nvSpPr>
            <p:cNvPr id="12645" name="Google Shape;12645;p57"/>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7"/>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7"/>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7"/>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7"/>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7"/>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7"/>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7"/>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7"/>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7"/>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7"/>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7"/>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7" name="Google Shape;12657;p57"/>
          <p:cNvGrpSpPr/>
          <p:nvPr/>
        </p:nvGrpSpPr>
        <p:grpSpPr>
          <a:xfrm>
            <a:off x="6712032" y="2880172"/>
            <a:ext cx="263316" cy="354493"/>
            <a:chOff x="6712032" y="2880172"/>
            <a:chExt cx="263316" cy="354493"/>
          </a:xfrm>
        </p:grpSpPr>
        <p:sp>
          <p:nvSpPr>
            <p:cNvPr id="12658" name="Google Shape;12658;p57"/>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7"/>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7"/>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7"/>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7"/>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7"/>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7"/>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7"/>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7"/>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7"/>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7"/>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7"/>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7"/>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7"/>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7"/>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7"/>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7"/>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7"/>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7"/>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7"/>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7"/>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57"/>
          <p:cNvGrpSpPr/>
          <p:nvPr/>
        </p:nvGrpSpPr>
        <p:grpSpPr>
          <a:xfrm>
            <a:off x="6261624" y="3345794"/>
            <a:ext cx="263316" cy="354754"/>
            <a:chOff x="6261624" y="3345794"/>
            <a:chExt cx="263316" cy="354754"/>
          </a:xfrm>
        </p:grpSpPr>
        <p:sp>
          <p:nvSpPr>
            <p:cNvPr id="12680" name="Google Shape;12680;p57"/>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7"/>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7"/>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7"/>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7"/>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7"/>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7"/>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7"/>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7"/>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7"/>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7"/>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7"/>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7"/>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7"/>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7"/>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7"/>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7"/>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7"/>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7"/>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7"/>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7"/>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7"/>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7"/>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7"/>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7"/>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7"/>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7"/>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7"/>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8" name="Google Shape;12708;p57"/>
          <p:cNvSpPr/>
          <p:nvPr/>
        </p:nvSpPr>
        <p:spPr>
          <a:xfrm>
            <a:off x="5880422" y="33630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9" name="Google Shape;12709;p57"/>
          <p:cNvGrpSpPr/>
          <p:nvPr/>
        </p:nvGrpSpPr>
        <p:grpSpPr>
          <a:xfrm>
            <a:off x="5811739" y="3345794"/>
            <a:ext cx="263316" cy="354754"/>
            <a:chOff x="5811739" y="3345794"/>
            <a:chExt cx="263316" cy="354754"/>
          </a:xfrm>
        </p:grpSpPr>
        <p:sp>
          <p:nvSpPr>
            <p:cNvPr id="12710" name="Google Shape;12710;p57"/>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7"/>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7"/>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7"/>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7"/>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7"/>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7"/>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7"/>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7"/>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7"/>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7"/>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7"/>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7"/>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7"/>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7"/>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7"/>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7"/>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7"/>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7"/>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7"/>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7"/>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57"/>
          <p:cNvGrpSpPr/>
          <p:nvPr/>
        </p:nvGrpSpPr>
        <p:grpSpPr>
          <a:xfrm>
            <a:off x="5363818" y="3345794"/>
            <a:ext cx="259074" cy="354493"/>
            <a:chOff x="5363818" y="3345794"/>
            <a:chExt cx="259074" cy="354493"/>
          </a:xfrm>
        </p:grpSpPr>
        <p:sp>
          <p:nvSpPr>
            <p:cNvPr id="12732" name="Google Shape;12732;p57"/>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7"/>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7"/>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7"/>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7"/>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7"/>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7"/>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7"/>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7"/>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7"/>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7"/>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7"/>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7"/>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7"/>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7"/>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7"/>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7"/>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7"/>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7"/>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7"/>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7"/>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7"/>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7"/>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7"/>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7"/>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7" name="Google Shape;12757;p57"/>
          <p:cNvGrpSpPr/>
          <p:nvPr/>
        </p:nvGrpSpPr>
        <p:grpSpPr>
          <a:xfrm>
            <a:off x="4912939" y="3345663"/>
            <a:ext cx="261326" cy="354885"/>
            <a:chOff x="4912939" y="3345663"/>
            <a:chExt cx="261326" cy="354885"/>
          </a:xfrm>
        </p:grpSpPr>
        <p:sp>
          <p:nvSpPr>
            <p:cNvPr id="12758" name="Google Shape;12758;p57"/>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7"/>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7"/>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7"/>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7"/>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7"/>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7"/>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7"/>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7"/>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7"/>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7"/>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7"/>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7"/>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7"/>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7"/>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7"/>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7"/>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7"/>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7"/>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7"/>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7"/>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57"/>
          <p:cNvGrpSpPr/>
          <p:nvPr/>
        </p:nvGrpSpPr>
        <p:grpSpPr>
          <a:xfrm>
            <a:off x="5809723" y="2879911"/>
            <a:ext cx="263081" cy="355016"/>
            <a:chOff x="5809723" y="2879911"/>
            <a:chExt cx="263081" cy="355016"/>
          </a:xfrm>
        </p:grpSpPr>
        <p:sp>
          <p:nvSpPr>
            <p:cNvPr id="12780" name="Google Shape;12780;p57"/>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7"/>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7"/>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7"/>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7"/>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7"/>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7"/>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7"/>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7"/>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7"/>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7"/>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7"/>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7"/>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7"/>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7"/>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7"/>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7"/>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7"/>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7"/>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7"/>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7"/>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7"/>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2" name="Google Shape;12802;p57"/>
          <p:cNvGrpSpPr/>
          <p:nvPr/>
        </p:nvGrpSpPr>
        <p:grpSpPr>
          <a:xfrm>
            <a:off x="7616069" y="4268056"/>
            <a:ext cx="263316" cy="354754"/>
            <a:chOff x="7616069" y="4268056"/>
            <a:chExt cx="263316" cy="354754"/>
          </a:xfrm>
        </p:grpSpPr>
        <p:sp>
          <p:nvSpPr>
            <p:cNvPr id="12803" name="Google Shape;12803;p57"/>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7"/>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7"/>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7"/>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7"/>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7"/>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7"/>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7"/>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7"/>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7"/>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7"/>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7"/>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7"/>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7"/>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7"/>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7"/>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7"/>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7"/>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7"/>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7"/>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7"/>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57"/>
          <p:cNvGrpSpPr/>
          <p:nvPr/>
        </p:nvGrpSpPr>
        <p:grpSpPr>
          <a:xfrm>
            <a:off x="7164404" y="4268318"/>
            <a:ext cx="263316" cy="354493"/>
            <a:chOff x="7164404" y="4268318"/>
            <a:chExt cx="263316" cy="354493"/>
          </a:xfrm>
        </p:grpSpPr>
        <p:sp>
          <p:nvSpPr>
            <p:cNvPr id="12825" name="Google Shape;12825;p57"/>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7"/>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7"/>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7"/>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7"/>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7"/>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7"/>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7"/>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7"/>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7"/>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7"/>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7"/>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7"/>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7"/>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57"/>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57"/>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1" name="Google Shape;12841;p57"/>
          <p:cNvGrpSpPr/>
          <p:nvPr/>
        </p:nvGrpSpPr>
        <p:grpSpPr>
          <a:xfrm>
            <a:off x="5358346" y="2879911"/>
            <a:ext cx="263316" cy="354754"/>
            <a:chOff x="5358346" y="2879911"/>
            <a:chExt cx="263316" cy="354754"/>
          </a:xfrm>
        </p:grpSpPr>
        <p:sp>
          <p:nvSpPr>
            <p:cNvPr id="12842" name="Google Shape;12842;p57"/>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7"/>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7"/>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7"/>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7"/>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7"/>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7"/>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7"/>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7"/>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7"/>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7"/>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57"/>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57"/>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7"/>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7"/>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7"/>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7"/>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7"/>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7"/>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7"/>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7"/>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3" name="Google Shape;12863;p57"/>
          <p:cNvGrpSpPr/>
          <p:nvPr/>
        </p:nvGrpSpPr>
        <p:grpSpPr>
          <a:xfrm>
            <a:off x="8061450" y="3345742"/>
            <a:ext cx="263316" cy="354807"/>
            <a:chOff x="8061450" y="3345742"/>
            <a:chExt cx="263316" cy="354807"/>
          </a:xfrm>
        </p:grpSpPr>
        <p:sp>
          <p:nvSpPr>
            <p:cNvPr id="12864" name="Google Shape;12864;p57"/>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7"/>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57"/>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7"/>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7"/>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7"/>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7"/>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7"/>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7"/>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7"/>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7"/>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7"/>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7"/>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7"/>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7"/>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7"/>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57"/>
          <p:cNvGrpSpPr/>
          <p:nvPr/>
        </p:nvGrpSpPr>
        <p:grpSpPr>
          <a:xfrm>
            <a:off x="8065953" y="2879911"/>
            <a:ext cx="263081" cy="354754"/>
            <a:chOff x="8065953" y="2879911"/>
            <a:chExt cx="263081" cy="354754"/>
          </a:xfrm>
        </p:grpSpPr>
        <p:sp>
          <p:nvSpPr>
            <p:cNvPr id="12881" name="Google Shape;12881;p57"/>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7"/>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7"/>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7"/>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7"/>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7"/>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7"/>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7"/>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7"/>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7"/>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7"/>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7"/>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7"/>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7"/>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7"/>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7"/>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7" name="Google Shape;12897;p57"/>
          <p:cNvGrpSpPr/>
          <p:nvPr/>
        </p:nvGrpSpPr>
        <p:grpSpPr>
          <a:xfrm>
            <a:off x="8064199" y="4268318"/>
            <a:ext cx="270308" cy="354493"/>
            <a:chOff x="8064199" y="4268318"/>
            <a:chExt cx="270308" cy="354493"/>
          </a:xfrm>
        </p:grpSpPr>
        <p:sp>
          <p:nvSpPr>
            <p:cNvPr id="12898" name="Google Shape;12898;p57"/>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7"/>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7"/>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7"/>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7"/>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7"/>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7"/>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7"/>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7"/>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7"/>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7"/>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7"/>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7"/>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7"/>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7"/>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7"/>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57"/>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7"/>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19" name="Shape 12919"/>
        <p:cNvGrpSpPr/>
        <p:nvPr/>
      </p:nvGrpSpPr>
      <p:grpSpPr>
        <a:xfrm>
          <a:off x="0" y="0"/>
          <a:ext cx="0" cy="0"/>
          <a:chOff x="0" y="0"/>
          <a:chExt cx="0" cy="0"/>
        </a:xfrm>
      </p:grpSpPr>
      <p:sp>
        <p:nvSpPr>
          <p:cNvPr id="12920" name="Google Shape;12920;p58"/>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921" name="Google Shape;12921;p58"/>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922" name="Google Shape;12922;p58"/>
          <p:cNvGrpSpPr/>
          <p:nvPr/>
        </p:nvGrpSpPr>
        <p:grpSpPr>
          <a:xfrm>
            <a:off x="3511608" y="3348218"/>
            <a:ext cx="381482" cy="366926"/>
            <a:chOff x="3511608" y="3348218"/>
            <a:chExt cx="381482" cy="366926"/>
          </a:xfrm>
        </p:grpSpPr>
        <p:sp>
          <p:nvSpPr>
            <p:cNvPr id="12923" name="Google Shape;12923;p58"/>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8"/>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8"/>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8"/>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8"/>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8"/>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8"/>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8"/>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8"/>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8"/>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8"/>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8"/>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8"/>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8"/>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7" name="Google Shape;12937;p58"/>
          <p:cNvGrpSpPr/>
          <p:nvPr/>
        </p:nvGrpSpPr>
        <p:grpSpPr>
          <a:xfrm>
            <a:off x="1849816" y="3807339"/>
            <a:ext cx="163616" cy="366665"/>
            <a:chOff x="1849816" y="3807339"/>
            <a:chExt cx="163616" cy="366665"/>
          </a:xfrm>
        </p:grpSpPr>
        <p:sp>
          <p:nvSpPr>
            <p:cNvPr id="12938" name="Google Shape;12938;p58"/>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8"/>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8"/>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8"/>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8"/>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8"/>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8"/>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8"/>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8"/>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8"/>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8"/>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8"/>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8"/>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8"/>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58"/>
          <p:cNvGrpSpPr/>
          <p:nvPr/>
        </p:nvGrpSpPr>
        <p:grpSpPr>
          <a:xfrm>
            <a:off x="2274757" y="3807313"/>
            <a:ext cx="202292" cy="366430"/>
            <a:chOff x="2274757" y="3807313"/>
            <a:chExt cx="202292" cy="366430"/>
          </a:xfrm>
        </p:grpSpPr>
        <p:sp>
          <p:nvSpPr>
            <p:cNvPr id="12953" name="Google Shape;12953;p58"/>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8"/>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8"/>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8"/>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8"/>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8"/>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8"/>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8"/>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8"/>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8"/>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3" name="Google Shape;12963;p58"/>
          <p:cNvGrpSpPr/>
          <p:nvPr/>
        </p:nvGrpSpPr>
        <p:grpSpPr>
          <a:xfrm>
            <a:off x="3972716" y="3348218"/>
            <a:ext cx="366404" cy="366665"/>
            <a:chOff x="3972716" y="3348218"/>
            <a:chExt cx="366404" cy="366665"/>
          </a:xfrm>
        </p:grpSpPr>
        <p:sp>
          <p:nvSpPr>
            <p:cNvPr id="12964" name="Google Shape;12964;p58"/>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8"/>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8"/>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8"/>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8"/>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8"/>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8"/>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8"/>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8"/>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8"/>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8"/>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8"/>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6" name="Google Shape;12976;p58"/>
          <p:cNvGrpSpPr/>
          <p:nvPr/>
        </p:nvGrpSpPr>
        <p:grpSpPr>
          <a:xfrm>
            <a:off x="866528" y="3348348"/>
            <a:ext cx="317405" cy="366534"/>
            <a:chOff x="866528" y="3348348"/>
            <a:chExt cx="317405" cy="366534"/>
          </a:xfrm>
        </p:grpSpPr>
        <p:sp>
          <p:nvSpPr>
            <p:cNvPr id="12977" name="Google Shape;12977;p58"/>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58"/>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8"/>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8"/>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8"/>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8"/>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8"/>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8"/>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58"/>
          <p:cNvGrpSpPr/>
          <p:nvPr/>
        </p:nvGrpSpPr>
        <p:grpSpPr>
          <a:xfrm>
            <a:off x="1316818" y="3348296"/>
            <a:ext cx="310872" cy="366848"/>
            <a:chOff x="1316818" y="3348296"/>
            <a:chExt cx="310872" cy="366848"/>
          </a:xfrm>
        </p:grpSpPr>
        <p:sp>
          <p:nvSpPr>
            <p:cNvPr id="12986" name="Google Shape;12986;p58"/>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8"/>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8"/>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8"/>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8"/>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8"/>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8"/>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8"/>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8"/>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8"/>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8"/>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58"/>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8"/>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8"/>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8"/>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8"/>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8"/>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8"/>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8"/>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8"/>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8"/>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8"/>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8"/>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8"/>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58"/>
          <p:cNvGrpSpPr/>
          <p:nvPr/>
        </p:nvGrpSpPr>
        <p:grpSpPr>
          <a:xfrm>
            <a:off x="3105248" y="3348244"/>
            <a:ext cx="305620" cy="366430"/>
            <a:chOff x="3105248" y="3348244"/>
            <a:chExt cx="305620" cy="366430"/>
          </a:xfrm>
        </p:grpSpPr>
        <p:sp>
          <p:nvSpPr>
            <p:cNvPr id="13011" name="Google Shape;13011;p58"/>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8"/>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8"/>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8"/>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8"/>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8"/>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8"/>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58"/>
          <p:cNvGrpSpPr/>
          <p:nvPr/>
        </p:nvGrpSpPr>
        <p:grpSpPr>
          <a:xfrm>
            <a:off x="2661988" y="3348218"/>
            <a:ext cx="304078" cy="366665"/>
            <a:chOff x="2661988" y="3348218"/>
            <a:chExt cx="304078" cy="366665"/>
          </a:xfrm>
        </p:grpSpPr>
        <p:sp>
          <p:nvSpPr>
            <p:cNvPr id="13019" name="Google Shape;13019;p58"/>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8"/>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8"/>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8"/>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8"/>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8"/>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8"/>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8"/>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8"/>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8"/>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8"/>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8"/>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8"/>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8"/>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8"/>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58"/>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58"/>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8"/>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8"/>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8" name="Google Shape;13038;p58"/>
          <p:cNvGrpSpPr/>
          <p:nvPr/>
        </p:nvGrpSpPr>
        <p:grpSpPr>
          <a:xfrm>
            <a:off x="2212927" y="3348897"/>
            <a:ext cx="307606" cy="366482"/>
            <a:chOff x="2212927" y="3348897"/>
            <a:chExt cx="307606" cy="366482"/>
          </a:xfrm>
        </p:grpSpPr>
        <p:sp>
          <p:nvSpPr>
            <p:cNvPr id="13039" name="Google Shape;13039;p58"/>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8"/>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8"/>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8"/>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8"/>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8"/>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8"/>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8"/>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8"/>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8"/>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58"/>
          <p:cNvGrpSpPr/>
          <p:nvPr/>
        </p:nvGrpSpPr>
        <p:grpSpPr>
          <a:xfrm>
            <a:off x="1764389" y="3348218"/>
            <a:ext cx="310114" cy="366665"/>
            <a:chOff x="1764389" y="3348218"/>
            <a:chExt cx="310114" cy="366665"/>
          </a:xfrm>
        </p:grpSpPr>
        <p:sp>
          <p:nvSpPr>
            <p:cNvPr id="13050" name="Google Shape;13050;p58"/>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8"/>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8"/>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8"/>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8"/>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8"/>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8"/>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8"/>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8"/>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8"/>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8"/>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8"/>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8"/>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8"/>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8"/>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8"/>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8"/>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8"/>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8"/>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8"/>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0" name="Google Shape;13070;p58"/>
          <p:cNvGrpSpPr/>
          <p:nvPr/>
        </p:nvGrpSpPr>
        <p:grpSpPr>
          <a:xfrm>
            <a:off x="2777572" y="3807287"/>
            <a:ext cx="81716" cy="366717"/>
            <a:chOff x="2777572" y="3807287"/>
            <a:chExt cx="81716" cy="366717"/>
          </a:xfrm>
        </p:grpSpPr>
        <p:sp>
          <p:nvSpPr>
            <p:cNvPr id="13071" name="Google Shape;13071;p58"/>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8"/>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8"/>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8"/>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8"/>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8"/>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8"/>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8"/>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8"/>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8"/>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8"/>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2" name="Google Shape;13082;p58"/>
          <p:cNvGrpSpPr/>
          <p:nvPr/>
        </p:nvGrpSpPr>
        <p:grpSpPr>
          <a:xfrm>
            <a:off x="3934014" y="4329780"/>
            <a:ext cx="366665" cy="256334"/>
            <a:chOff x="3934014" y="4329780"/>
            <a:chExt cx="366665" cy="256334"/>
          </a:xfrm>
        </p:grpSpPr>
        <p:sp>
          <p:nvSpPr>
            <p:cNvPr id="13083" name="Google Shape;13083;p58"/>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8"/>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8"/>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8"/>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8"/>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8"/>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8"/>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8"/>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8"/>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58"/>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58"/>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8"/>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8"/>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58"/>
          <p:cNvGrpSpPr/>
          <p:nvPr/>
        </p:nvGrpSpPr>
        <p:grpSpPr>
          <a:xfrm>
            <a:off x="947670" y="3807339"/>
            <a:ext cx="194295" cy="366404"/>
            <a:chOff x="947670" y="3807339"/>
            <a:chExt cx="194295" cy="366404"/>
          </a:xfrm>
        </p:grpSpPr>
        <p:sp>
          <p:nvSpPr>
            <p:cNvPr id="13097" name="Google Shape;13097;p58"/>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8"/>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8"/>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8"/>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8"/>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8"/>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8"/>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8"/>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8"/>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8"/>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58"/>
          <p:cNvGrpSpPr/>
          <p:nvPr/>
        </p:nvGrpSpPr>
        <p:grpSpPr>
          <a:xfrm>
            <a:off x="3420379" y="4286557"/>
            <a:ext cx="368939" cy="342283"/>
            <a:chOff x="3420379" y="4286557"/>
            <a:chExt cx="368939" cy="342283"/>
          </a:xfrm>
        </p:grpSpPr>
        <p:sp>
          <p:nvSpPr>
            <p:cNvPr id="13108" name="Google Shape;13108;p58"/>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8"/>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8"/>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8"/>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58"/>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8"/>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8"/>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8"/>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8"/>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8"/>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8"/>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8"/>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8"/>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8"/>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8"/>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8"/>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4" name="Google Shape;13124;p58"/>
          <p:cNvGrpSpPr/>
          <p:nvPr/>
        </p:nvGrpSpPr>
        <p:grpSpPr>
          <a:xfrm>
            <a:off x="3965190" y="3842252"/>
            <a:ext cx="369801" cy="296813"/>
            <a:chOff x="3965190" y="3842252"/>
            <a:chExt cx="369801" cy="296813"/>
          </a:xfrm>
        </p:grpSpPr>
        <p:sp>
          <p:nvSpPr>
            <p:cNvPr id="13125" name="Google Shape;13125;p58"/>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8"/>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8"/>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8"/>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8"/>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8"/>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8"/>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8"/>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8"/>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8"/>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8"/>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8"/>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58"/>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58"/>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8"/>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8"/>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8"/>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8"/>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8"/>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8"/>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8"/>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6" name="Google Shape;13146;p58"/>
          <p:cNvGrpSpPr/>
          <p:nvPr/>
        </p:nvGrpSpPr>
        <p:grpSpPr>
          <a:xfrm>
            <a:off x="3506590" y="3833812"/>
            <a:ext cx="396796" cy="313407"/>
            <a:chOff x="3506590" y="3833812"/>
            <a:chExt cx="396796" cy="313407"/>
          </a:xfrm>
        </p:grpSpPr>
        <p:sp>
          <p:nvSpPr>
            <p:cNvPr id="13147" name="Google Shape;13147;p58"/>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8"/>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8"/>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58"/>
          <p:cNvGrpSpPr/>
          <p:nvPr/>
        </p:nvGrpSpPr>
        <p:grpSpPr>
          <a:xfrm>
            <a:off x="2769288" y="1965364"/>
            <a:ext cx="104556" cy="366665"/>
            <a:chOff x="2769288" y="1965364"/>
            <a:chExt cx="104556" cy="366665"/>
          </a:xfrm>
        </p:grpSpPr>
        <p:sp>
          <p:nvSpPr>
            <p:cNvPr id="13151" name="Google Shape;13151;p58"/>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8"/>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8"/>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8"/>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8"/>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8"/>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58"/>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8"/>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8"/>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8"/>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8"/>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8"/>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3" name="Google Shape;13163;p58"/>
          <p:cNvGrpSpPr/>
          <p:nvPr/>
        </p:nvGrpSpPr>
        <p:grpSpPr>
          <a:xfrm>
            <a:off x="3966679" y="2010861"/>
            <a:ext cx="367162" cy="275698"/>
            <a:chOff x="3966679" y="2010861"/>
            <a:chExt cx="367162" cy="275698"/>
          </a:xfrm>
        </p:grpSpPr>
        <p:sp>
          <p:nvSpPr>
            <p:cNvPr id="13164" name="Google Shape;13164;p58"/>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8"/>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8"/>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58"/>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58"/>
          <p:cNvGrpSpPr/>
          <p:nvPr/>
        </p:nvGrpSpPr>
        <p:grpSpPr>
          <a:xfrm>
            <a:off x="1752577" y="2025495"/>
            <a:ext cx="366404" cy="246220"/>
            <a:chOff x="1752577" y="2025495"/>
            <a:chExt cx="366404" cy="246220"/>
          </a:xfrm>
        </p:grpSpPr>
        <p:sp>
          <p:nvSpPr>
            <p:cNvPr id="13169" name="Google Shape;13169;p58"/>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8"/>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8"/>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8"/>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8"/>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8"/>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8"/>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8"/>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8"/>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8"/>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8"/>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8"/>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8"/>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58"/>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8"/>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58"/>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5" name="Google Shape;13185;p58"/>
          <p:cNvGrpSpPr/>
          <p:nvPr/>
        </p:nvGrpSpPr>
        <p:grpSpPr>
          <a:xfrm>
            <a:off x="1309553" y="2069580"/>
            <a:ext cx="366404" cy="158363"/>
            <a:chOff x="1309553" y="2069580"/>
            <a:chExt cx="366404" cy="158363"/>
          </a:xfrm>
        </p:grpSpPr>
        <p:sp>
          <p:nvSpPr>
            <p:cNvPr id="13186" name="Google Shape;13186;p58"/>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8"/>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58"/>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58"/>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8"/>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8"/>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8"/>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8"/>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8"/>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8"/>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8"/>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8"/>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8"/>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8"/>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8"/>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8"/>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8"/>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8"/>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8"/>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8"/>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8"/>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8"/>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8"/>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8"/>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8"/>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8"/>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58"/>
          <p:cNvGrpSpPr/>
          <p:nvPr/>
        </p:nvGrpSpPr>
        <p:grpSpPr>
          <a:xfrm>
            <a:off x="866528" y="2088762"/>
            <a:ext cx="366639" cy="119635"/>
            <a:chOff x="866528" y="2088762"/>
            <a:chExt cx="366639" cy="119635"/>
          </a:xfrm>
        </p:grpSpPr>
        <p:sp>
          <p:nvSpPr>
            <p:cNvPr id="13213" name="Google Shape;13213;p58"/>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8"/>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8"/>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8"/>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8"/>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8"/>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8"/>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8"/>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8"/>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8"/>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8"/>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8"/>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8"/>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8"/>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58"/>
          <p:cNvGrpSpPr/>
          <p:nvPr/>
        </p:nvGrpSpPr>
        <p:grpSpPr>
          <a:xfrm>
            <a:off x="2329269" y="1965312"/>
            <a:ext cx="98807" cy="366273"/>
            <a:chOff x="2329269" y="1965312"/>
            <a:chExt cx="98807" cy="366273"/>
          </a:xfrm>
        </p:grpSpPr>
        <p:sp>
          <p:nvSpPr>
            <p:cNvPr id="13228" name="Google Shape;13228;p58"/>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8"/>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8"/>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1" name="Google Shape;13231;p58"/>
          <p:cNvGrpSpPr/>
          <p:nvPr/>
        </p:nvGrpSpPr>
        <p:grpSpPr>
          <a:xfrm>
            <a:off x="3208053" y="1964972"/>
            <a:ext cx="112344" cy="366926"/>
            <a:chOff x="3208053" y="1964972"/>
            <a:chExt cx="112344" cy="366926"/>
          </a:xfrm>
        </p:grpSpPr>
        <p:sp>
          <p:nvSpPr>
            <p:cNvPr id="13232" name="Google Shape;13232;p58"/>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58"/>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58"/>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8"/>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8"/>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8"/>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58"/>
          <p:cNvGrpSpPr/>
          <p:nvPr/>
        </p:nvGrpSpPr>
        <p:grpSpPr>
          <a:xfrm>
            <a:off x="3225379" y="3807339"/>
            <a:ext cx="72413" cy="366404"/>
            <a:chOff x="3225379" y="3807339"/>
            <a:chExt cx="72413" cy="366404"/>
          </a:xfrm>
        </p:grpSpPr>
        <p:sp>
          <p:nvSpPr>
            <p:cNvPr id="13239" name="Google Shape;13239;p58"/>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8"/>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8"/>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8"/>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8"/>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8"/>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8"/>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8"/>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58"/>
          <p:cNvGrpSpPr/>
          <p:nvPr/>
        </p:nvGrpSpPr>
        <p:grpSpPr>
          <a:xfrm>
            <a:off x="3523916" y="2011096"/>
            <a:ext cx="366665" cy="275201"/>
            <a:chOff x="3523916" y="2011096"/>
            <a:chExt cx="366665" cy="275201"/>
          </a:xfrm>
        </p:grpSpPr>
        <p:sp>
          <p:nvSpPr>
            <p:cNvPr id="13248" name="Google Shape;13248;p58"/>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8"/>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8"/>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8"/>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58"/>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58"/>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8"/>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8"/>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8"/>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8"/>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8"/>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8"/>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58"/>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58"/>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8"/>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8"/>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8"/>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8"/>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8"/>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8"/>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8" name="Google Shape;13268;p58"/>
          <p:cNvGrpSpPr/>
          <p:nvPr/>
        </p:nvGrpSpPr>
        <p:grpSpPr>
          <a:xfrm>
            <a:off x="1742777" y="1499997"/>
            <a:ext cx="393791" cy="366744"/>
            <a:chOff x="1742777" y="1499997"/>
            <a:chExt cx="393791" cy="366744"/>
          </a:xfrm>
        </p:grpSpPr>
        <p:sp>
          <p:nvSpPr>
            <p:cNvPr id="13269" name="Google Shape;13269;p58"/>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8"/>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8"/>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8"/>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8"/>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8"/>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8"/>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8"/>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8"/>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58"/>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58"/>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8"/>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8"/>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8"/>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3" name="Google Shape;13283;p58"/>
          <p:cNvGrpSpPr/>
          <p:nvPr/>
        </p:nvGrpSpPr>
        <p:grpSpPr>
          <a:xfrm>
            <a:off x="4014449" y="1499997"/>
            <a:ext cx="319914" cy="366639"/>
            <a:chOff x="4014449" y="1499997"/>
            <a:chExt cx="319914" cy="366639"/>
          </a:xfrm>
        </p:grpSpPr>
        <p:sp>
          <p:nvSpPr>
            <p:cNvPr id="13284" name="Google Shape;13284;p58"/>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8"/>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8"/>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8"/>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8"/>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58"/>
          <p:cNvGrpSpPr/>
          <p:nvPr/>
        </p:nvGrpSpPr>
        <p:grpSpPr>
          <a:xfrm>
            <a:off x="866267" y="1591460"/>
            <a:ext cx="367397" cy="183711"/>
            <a:chOff x="866267" y="1591460"/>
            <a:chExt cx="367397" cy="183711"/>
          </a:xfrm>
        </p:grpSpPr>
        <p:sp>
          <p:nvSpPr>
            <p:cNvPr id="13290" name="Google Shape;13290;p58"/>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8"/>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8"/>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8"/>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8"/>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8"/>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8"/>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8"/>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8"/>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8"/>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8"/>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8"/>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8"/>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8"/>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8"/>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8"/>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8"/>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58"/>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8" name="Google Shape;13308;p58"/>
          <p:cNvGrpSpPr/>
          <p:nvPr/>
        </p:nvGrpSpPr>
        <p:grpSpPr>
          <a:xfrm>
            <a:off x="3117843" y="1499892"/>
            <a:ext cx="327440" cy="366744"/>
            <a:chOff x="3117843" y="1499892"/>
            <a:chExt cx="327440" cy="366744"/>
          </a:xfrm>
        </p:grpSpPr>
        <p:sp>
          <p:nvSpPr>
            <p:cNvPr id="13309" name="Google Shape;13309;p58"/>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8"/>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8"/>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8"/>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8"/>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8"/>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8"/>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6" name="Google Shape;13316;p58"/>
          <p:cNvGrpSpPr/>
          <p:nvPr/>
        </p:nvGrpSpPr>
        <p:grpSpPr>
          <a:xfrm>
            <a:off x="2667005" y="1499997"/>
            <a:ext cx="336770" cy="366639"/>
            <a:chOff x="2667005" y="1499997"/>
            <a:chExt cx="336770" cy="366639"/>
          </a:xfrm>
        </p:grpSpPr>
        <p:sp>
          <p:nvSpPr>
            <p:cNvPr id="13317" name="Google Shape;13317;p58"/>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8"/>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8"/>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8"/>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58"/>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8"/>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8"/>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8"/>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8"/>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8"/>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58"/>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58"/>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8"/>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8"/>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8"/>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8"/>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8"/>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8"/>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8"/>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6" name="Google Shape;13336;p58"/>
          <p:cNvGrpSpPr/>
          <p:nvPr/>
        </p:nvGrpSpPr>
        <p:grpSpPr>
          <a:xfrm>
            <a:off x="3564866" y="1499997"/>
            <a:ext cx="326473" cy="366639"/>
            <a:chOff x="3564866" y="1499997"/>
            <a:chExt cx="326473" cy="366639"/>
          </a:xfrm>
        </p:grpSpPr>
        <p:sp>
          <p:nvSpPr>
            <p:cNvPr id="13337" name="Google Shape;13337;p58"/>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8"/>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8"/>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8"/>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8"/>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8"/>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8"/>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8"/>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58"/>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6" name="Google Shape;13346;p58"/>
          <p:cNvGrpSpPr/>
          <p:nvPr/>
        </p:nvGrpSpPr>
        <p:grpSpPr>
          <a:xfrm>
            <a:off x="1314074" y="1499997"/>
            <a:ext cx="364392" cy="366639"/>
            <a:chOff x="1314074" y="1499997"/>
            <a:chExt cx="364392" cy="366639"/>
          </a:xfrm>
        </p:grpSpPr>
        <p:sp>
          <p:nvSpPr>
            <p:cNvPr id="13347" name="Google Shape;13347;p58"/>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8"/>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8"/>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8"/>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8"/>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8"/>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8"/>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8"/>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8"/>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58"/>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58"/>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8"/>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9" name="Google Shape;13359;p58"/>
          <p:cNvGrpSpPr/>
          <p:nvPr/>
        </p:nvGrpSpPr>
        <p:grpSpPr>
          <a:xfrm>
            <a:off x="2220479" y="1499997"/>
            <a:ext cx="337005" cy="366639"/>
            <a:chOff x="2220479" y="1499997"/>
            <a:chExt cx="337005" cy="366639"/>
          </a:xfrm>
        </p:grpSpPr>
        <p:sp>
          <p:nvSpPr>
            <p:cNvPr id="13360" name="Google Shape;13360;p58"/>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8"/>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8"/>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8"/>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8"/>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8"/>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8"/>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58"/>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58"/>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58"/>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58"/>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1" name="Google Shape;13371;p58"/>
          <p:cNvGrpSpPr/>
          <p:nvPr/>
        </p:nvGrpSpPr>
        <p:grpSpPr>
          <a:xfrm>
            <a:off x="4105155" y="2425976"/>
            <a:ext cx="87230" cy="366430"/>
            <a:chOff x="4105155" y="2425976"/>
            <a:chExt cx="87230" cy="366430"/>
          </a:xfrm>
        </p:grpSpPr>
        <p:sp>
          <p:nvSpPr>
            <p:cNvPr id="13372" name="Google Shape;13372;p58"/>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8"/>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8"/>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8"/>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8"/>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8"/>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8" name="Google Shape;13378;p58"/>
          <p:cNvGrpSpPr/>
          <p:nvPr/>
        </p:nvGrpSpPr>
        <p:grpSpPr>
          <a:xfrm>
            <a:off x="1808109" y="2426002"/>
            <a:ext cx="267884" cy="366639"/>
            <a:chOff x="1808109" y="2426002"/>
            <a:chExt cx="267884" cy="366639"/>
          </a:xfrm>
        </p:grpSpPr>
        <p:sp>
          <p:nvSpPr>
            <p:cNvPr id="13379" name="Google Shape;13379;p58"/>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58"/>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8"/>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8"/>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8"/>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8"/>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8"/>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8"/>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8"/>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8"/>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8"/>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8"/>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8"/>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8"/>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8"/>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8"/>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8"/>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8"/>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8"/>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8"/>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58"/>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58"/>
          <p:cNvGrpSpPr/>
          <p:nvPr/>
        </p:nvGrpSpPr>
        <p:grpSpPr>
          <a:xfrm>
            <a:off x="3603568" y="2426002"/>
            <a:ext cx="207597" cy="366639"/>
            <a:chOff x="3603568" y="2426002"/>
            <a:chExt cx="207597" cy="366639"/>
          </a:xfrm>
        </p:grpSpPr>
        <p:sp>
          <p:nvSpPr>
            <p:cNvPr id="13401" name="Google Shape;13401;p58"/>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8"/>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8"/>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8"/>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8"/>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8"/>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7" name="Google Shape;13407;p58"/>
          <p:cNvGrpSpPr/>
          <p:nvPr/>
        </p:nvGrpSpPr>
        <p:grpSpPr>
          <a:xfrm>
            <a:off x="2246115" y="2426002"/>
            <a:ext cx="274417" cy="366404"/>
            <a:chOff x="2246115" y="2426002"/>
            <a:chExt cx="274417" cy="366404"/>
          </a:xfrm>
        </p:grpSpPr>
        <p:sp>
          <p:nvSpPr>
            <p:cNvPr id="13408" name="Google Shape;13408;p58"/>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58"/>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58"/>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8"/>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8"/>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8"/>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8"/>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8"/>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58"/>
          <p:cNvGrpSpPr/>
          <p:nvPr/>
        </p:nvGrpSpPr>
        <p:grpSpPr>
          <a:xfrm>
            <a:off x="2696666" y="2426002"/>
            <a:ext cx="256099" cy="366639"/>
            <a:chOff x="2696666" y="2426002"/>
            <a:chExt cx="256099" cy="366639"/>
          </a:xfrm>
        </p:grpSpPr>
        <p:sp>
          <p:nvSpPr>
            <p:cNvPr id="13417" name="Google Shape;13417;p58"/>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58"/>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58"/>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8"/>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8"/>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8"/>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3" name="Google Shape;13423;p58"/>
          <p:cNvGrpSpPr/>
          <p:nvPr/>
        </p:nvGrpSpPr>
        <p:grpSpPr>
          <a:xfrm>
            <a:off x="3149072" y="2426002"/>
            <a:ext cx="225863" cy="366430"/>
            <a:chOff x="3149072" y="2426002"/>
            <a:chExt cx="225863" cy="366430"/>
          </a:xfrm>
        </p:grpSpPr>
        <p:sp>
          <p:nvSpPr>
            <p:cNvPr id="13424" name="Google Shape;13424;p58"/>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8"/>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58"/>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58"/>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8"/>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8"/>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8"/>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8"/>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8"/>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8"/>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8"/>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58"/>
          <p:cNvGrpSpPr/>
          <p:nvPr/>
        </p:nvGrpSpPr>
        <p:grpSpPr>
          <a:xfrm>
            <a:off x="1361556" y="2425923"/>
            <a:ext cx="283224" cy="366482"/>
            <a:chOff x="1361556" y="2425923"/>
            <a:chExt cx="283224" cy="366482"/>
          </a:xfrm>
        </p:grpSpPr>
        <p:sp>
          <p:nvSpPr>
            <p:cNvPr id="13436" name="Google Shape;13436;p58"/>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8"/>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58"/>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58"/>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8"/>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8"/>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8"/>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8"/>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8"/>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8"/>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8"/>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8"/>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8"/>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8"/>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58"/>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58"/>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8"/>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8"/>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8"/>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8"/>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6" name="Google Shape;13456;p58"/>
          <p:cNvGrpSpPr/>
          <p:nvPr/>
        </p:nvGrpSpPr>
        <p:grpSpPr>
          <a:xfrm>
            <a:off x="3973735" y="2891056"/>
            <a:ext cx="361883" cy="366979"/>
            <a:chOff x="3973735" y="2891056"/>
            <a:chExt cx="361883" cy="366979"/>
          </a:xfrm>
        </p:grpSpPr>
        <p:sp>
          <p:nvSpPr>
            <p:cNvPr id="13457" name="Google Shape;13457;p58"/>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8"/>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8"/>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58"/>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58"/>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8"/>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8"/>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8"/>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8"/>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8"/>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8"/>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8"/>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8"/>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8"/>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58"/>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58"/>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8"/>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4" name="Google Shape;13474;p58"/>
          <p:cNvGrpSpPr/>
          <p:nvPr/>
        </p:nvGrpSpPr>
        <p:grpSpPr>
          <a:xfrm>
            <a:off x="3527941" y="2916744"/>
            <a:ext cx="366665" cy="315654"/>
            <a:chOff x="3527941" y="2916744"/>
            <a:chExt cx="366665" cy="315654"/>
          </a:xfrm>
        </p:grpSpPr>
        <p:sp>
          <p:nvSpPr>
            <p:cNvPr id="13475" name="Google Shape;13475;p58"/>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8"/>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8"/>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8"/>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8"/>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8"/>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8"/>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8"/>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8"/>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8"/>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8"/>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8"/>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8"/>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8"/>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58"/>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58"/>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8"/>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8"/>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8"/>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8"/>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8"/>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8"/>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8"/>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8"/>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8"/>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8"/>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8"/>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8"/>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8"/>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8"/>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5" name="Google Shape;13505;p58"/>
          <p:cNvGrpSpPr/>
          <p:nvPr/>
        </p:nvGrpSpPr>
        <p:grpSpPr>
          <a:xfrm>
            <a:off x="2640873" y="2891631"/>
            <a:ext cx="366404" cy="366404"/>
            <a:chOff x="2640873" y="2891631"/>
            <a:chExt cx="366404" cy="366404"/>
          </a:xfrm>
        </p:grpSpPr>
        <p:sp>
          <p:nvSpPr>
            <p:cNvPr id="13506" name="Google Shape;13506;p58"/>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8"/>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58"/>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58"/>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8"/>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8"/>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8"/>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8"/>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8"/>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8"/>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8"/>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58"/>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58"/>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8"/>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58"/>
          <p:cNvGrpSpPr/>
          <p:nvPr/>
        </p:nvGrpSpPr>
        <p:grpSpPr>
          <a:xfrm>
            <a:off x="2197091" y="2938120"/>
            <a:ext cx="366665" cy="273189"/>
            <a:chOff x="2197091" y="2938120"/>
            <a:chExt cx="366665" cy="273189"/>
          </a:xfrm>
        </p:grpSpPr>
        <p:sp>
          <p:nvSpPr>
            <p:cNvPr id="13521" name="Google Shape;13521;p58"/>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58"/>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8"/>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8"/>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8"/>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8"/>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8"/>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58"/>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58"/>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8"/>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8"/>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8"/>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8"/>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8"/>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8"/>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8"/>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8"/>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8"/>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8"/>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8"/>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8"/>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8"/>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8"/>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8"/>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58"/>
          <p:cNvGrpSpPr/>
          <p:nvPr/>
        </p:nvGrpSpPr>
        <p:grpSpPr>
          <a:xfrm>
            <a:off x="1753570" y="2892127"/>
            <a:ext cx="366665" cy="365202"/>
            <a:chOff x="1753570" y="2892127"/>
            <a:chExt cx="366665" cy="365202"/>
          </a:xfrm>
        </p:grpSpPr>
        <p:sp>
          <p:nvSpPr>
            <p:cNvPr id="13546" name="Google Shape;13546;p58"/>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8"/>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58"/>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58"/>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8"/>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8"/>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8"/>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8"/>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8"/>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8"/>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8"/>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8"/>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8"/>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8"/>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8"/>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8"/>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8"/>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8"/>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58"/>
          <p:cNvGrpSpPr/>
          <p:nvPr/>
        </p:nvGrpSpPr>
        <p:grpSpPr>
          <a:xfrm>
            <a:off x="1303751" y="3807339"/>
            <a:ext cx="367684" cy="366561"/>
            <a:chOff x="1303751" y="3807339"/>
            <a:chExt cx="367684" cy="366561"/>
          </a:xfrm>
        </p:grpSpPr>
        <p:sp>
          <p:nvSpPr>
            <p:cNvPr id="13565" name="Google Shape;13565;p58"/>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8"/>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8"/>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8"/>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8"/>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58"/>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58"/>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8"/>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8"/>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8"/>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8"/>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8"/>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8"/>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8"/>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8"/>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8"/>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8"/>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8"/>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8"/>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8"/>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8"/>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8"/>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8"/>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8"/>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8"/>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8"/>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8"/>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8"/>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8"/>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8"/>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8"/>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8"/>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8"/>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8"/>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8"/>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8"/>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8"/>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8"/>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8"/>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8"/>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8"/>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6" name="Google Shape;13606;p58"/>
          <p:cNvSpPr/>
          <p:nvPr/>
        </p:nvSpPr>
        <p:spPr>
          <a:xfrm>
            <a:off x="1321365" y="2905951"/>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7" name="Google Shape;13607;p58"/>
          <p:cNvGrpSpPr/>
          <p:nvPr/>
        </p:nvGrpSpPr>
        <p:grpSpPr>
          <a:xfrm>
            <a:off x="1310049" y="2891421"/>
            <a:ext cx="384749" cy="366613"/>
            <a:chOff x="1310049" y="2891421"/>
            <a:chExt cx="384749" cy="366613"/>
          </a:xfrm>
        </p:grpSpPr>
        <p:sp>
          <p:nvSpPr>
            <p:cNvPr id="13608" name="Google Shape;13608;p58"/>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8"/>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8"/>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8"/>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8"/>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8"/>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8"/>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58"/>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58"/>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8"/>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8"/>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8"/>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8"/>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8"/>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2" name="Google Shape;13622;p58"/>
          <p:cNvGrpSpPr/>
          <p:nvPr/>
        </p:nvGrpSpPr>
        <p:grpSpPr>
          <a:xfrm>
            <a:off x="849673" y="2891343"/>
            <a:ext cx="383468" cy="366665"/>
            <a:chOff x="849673" y="2891343"/>
            <a:chExt cx="383468" cy="366665"/>
          </a:xfrm>
        </p:grpSpPr>
        <p:sp>
          <p:nvSpPr>
            <p:cNvPr id="13623" name="Google Shape;13623;p58"/>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8"/>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8"/>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8"/>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8"/>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8"/>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8"/>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8"/>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8"/>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8"/>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58"/>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58"/>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58"/>
          <p:cNvGrpSpPr/>
          <p:nvPr/>
        </p:nvGrpSpPr>
        <p:grpSpPr>
          <a:xfrm>
            <a:off x="920257" y="2426002"/>
            <a:ext cx="278024" cy="366508"/>
            <a:chOff x="920257" y="2426002"/>
            <a:chExt cx="278024" cy="366508"/>
          </a:xfrm>
        </p:grpSpPr>
        <p:sp>
          <p:nvSpPr>
            <p:cNvPr id="13636" name="Google Shape;13636;p58"/>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8"/>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8"/>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8"/>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8"/>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8"/>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8"/>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8"/>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58"/>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58"/>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8"/>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8"/>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8"/>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58"/>
          <p:cNvGrpSpPr/>
          <p:nvPr/>
        </p:nvGrpSpPr>
        <p:grpSpPr>
          <a:xfrm>
            <a:off x="866528" y="4274484"/>
            <a:ext cx="349810" cy="366665"/>
            <a:chOff x="866528" y="4274484"/>
            <a:chExt cx="349810" cy="366665"/>
          </a:xfrm>
        </p:grpSpPr>
        <p:sp>
          <p:nvSpPr>
            <p:cNvPr id="13650" name="Google Shape;13650;p58"/>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8"/>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8"/>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8"/>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8"/>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8"/>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8"/>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58"/>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58"/>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8"/>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8"/>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1" name="Google Shape;13661;p58"/>
          <p:cNvGrpSpPr/>
          <p:nvPr/>
        </p:nvGrpSpPr>
        <p:grpSpPr>
          <a:xfrm>
            <a:off x="1388708" y="4274484"/>
            <a:ext cx="330210" cy="366665"/>
            <a:chOff x="1388708" y="4274484"/>
            <a:chExt cx="330210" cy="366665"/>
          </a:xfrm>
        </p:grpSpPr>
        <p:sp>
          <p:nvSpPr>
            <p:cNvPr id="13662" name="Google Shape;13662;p58"/>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8"/>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8"/>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8"/>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8"/>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8"/>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8"/>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8"/>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8"/>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8"/>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8"/>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8"/>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8"/>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8"/>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8"/>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8"/>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58"/>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58"/>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8"/>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8"/>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2" name="Google Shape;13682;p58"/>
          <p:cNvGrpSpPr/>
          <p:nvPr/>
        </p:nvGrpSpPr>
        <p:grpSpPr>
          <a:xfrm>
            <a:off x="1874694" y="4293326"/>
            <a:ext cx="375446" cy="328982"/>
            <a:chOff x="1874694" y="4293326"/>
            <a:chExt cx="375446" cy="328982"/>
          </a:xfrm>
        </p:grpSpPr>
        <p:sp>
          <p:nvSpPr>
            <p:cNvPr id="13683" name="Google Shape;13683;p58"/>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8"/>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8"/>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8"/>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8"/>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8"/>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8"/>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8"/>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58"/>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58"/>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8"/>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8"/>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8"/>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8"/>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8"/>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8"/>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8"/>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8"/>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8"/>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8"/>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8"/>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8"/>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5" name="Google Shape;13705;p58"/>
          <p:cNvGrpSpPr/>
          <p:nvPr/>
        </p:nvGrpSpPr>
        <p:grpSpPr>
          <a:xfrm>
            <a:off x="2396116" y="4293090"/>
            <a:ext cx="366665" cy="329714"/>
            <a:chOff x="2396116" y="4293090"/>
            <a:chExt cx="366665" cy="329714"/>
          </a:xfrm>
        </p:grpSpPr>
        <p:sp>
          <p:nvSpPr>
            <p:cNvPr id="13706" name="Google Shape;13706;p58"/>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8"/>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8"/>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8"/>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8"/>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58"/>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58"/>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8"/>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8"/>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8"/>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8"/>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8"/>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8"/>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9" name="Google Shape;13719;p58"/>
          <p:cNvGrpSpPr/>
          <p:nvPr/>
        </p:nvGrpSpPr>
        <p:grpSpPr>
          <a:xfrm>
            <a:off x="2908757" y="4289824"/>
            <a:ext cx="367162" cy="336116"/>
            <a:chOff x="2908757" y="4289824"/>
            <a:chExt cx="367162" cy="336116"/>
          </a:xfrm>
        </p:grpSpPr>
        <p:sp>
          <p:nvSpPr>
            <p:cNvPr id="13720" name="Google Shape;13720;p58"/>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8"/>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8"/>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8"/>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8"/>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8"/>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8"/>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8"/>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8"/>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8"/>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58"/>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58"/>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8"/>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8"/>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8"/>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8"/>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8"/>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8"/>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8"/>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8"/>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8"/>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8"/>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8"/>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58"/>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58"/>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8"/>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8"/>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7" name="Google Shape;13747;p58"/>
          <p:cNvGrpSpPr/>
          <p:nvPr/>
        </p:nvGrpSpPr>
        <p:grpSpPr>
          <a:xfrm>
            <a:off x="3082408" y="2919540"/>
            <a:ext cx="368651" cy="310350"/>
            <a:chOff x="3082408" y="2919540"/>
            <a:chExt cx="368651" cy="310350"/>
          </a:xfrm>
        </p:grpSpPr>
        <p:sp>
          <p:nvSpPr>
            <p:cNvPr id="13748" name="Google Shape;13748;p58"/>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8"/>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8"/>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8"/>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8"/>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8"/>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8"/>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8"/>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8"/>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8"/>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8"/>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8"/>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0" name="Google Shape;13760;p58"/>
          <p:cNvGrpSpPr/>
          <p:nvPr/>
        </p:nvGrpSpPr>
        <p:grpSpPr>
          <a:xfrm>
            <a:off x="7069130" y="2424800"/>
            <a:ext cx="366169" cy="360498"/>
            <a:chOff x="7069130" y="2424800"/>
            <a:chExt cx="366169" cy="360498"/>
          </a:xfrm>
        </p:grpSpPr>
        <p:sp>
          <p:nvSpPr>
            <p:cNvPr id="13761" name="Google Shape;13761;p58"/>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8"/>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8"/>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58"/>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58"/>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8"/>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58"/>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8"/>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8"/>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8"/>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8"/>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8"/>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8"/>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8"/>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8"/>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8"/>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8"/>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8"/>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8"/>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58"/>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1" name="Google Shape;13781;p58"/>
          <p:cNvGrpSpPr/>
          <p:nvPr/>
        </p:nvGrpSpPr>
        <p:grpSpPr>
          <a:xfrm>
            <a:off x="4885655" y="2424721"/>
            <a:ext cx="281473" cy="360629"/>
            <a:chOff x="4885655" y="2424721"/>
            <a:chExt cx="281473" cy="360629"/>
          </a:xfrm>
        </p:grpSpPr>
        <p:sp>
          <p:nvSpPr>
            <p:cNvPr id="13782" name="Google Shape;13782;p58"/>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8"/>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8"/>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8"/>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8"/>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8"/>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58"/>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58"/>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8"/>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8"/>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8"/>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3" name="Google Shape;13793;p58"/>
          <p:cNvGrpSpPr/>
          <p:nvPr/>
        </p:nvGrpSpPr>
        <p:grpSpPr>
          <a:xfrm>
            <a:off x="6625609" y="2446777"/>
            <a:ext cx="364130" cy="316726"/>
            <a:chOff x="6625609" y="2446777"/>
            <a:chExt cx="364130" cy="316726"/>
          </a:xfrm>
        </p:grpSpPr>
        <p:sp>
          <p:nvSpPr>
            <p:cNvPr id="13794" name="Google Shape;13794;p58"/>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58"/>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8"/>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8"/>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8"/>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8"/>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8"/>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8"/>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8"/>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8"/>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8"/>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8"/>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6" name="Google Shape;13806;p58"/>
          <p:cNvGrpSpPr/>
          <p:nvPr/>
        </p:nvGrpSpPr>
        <p:grpSpPr>
          <a:xfrm>
            <a:off x="5757644" y="2012350"/>
            <a:ext cx="360628" cy="298825"/>
            <a:chOff x="5757644" y="2012350"/>
            <a:chExt cx="360628" cy="298825"/>
          </a:xfrm>
        </p:grpSpPr>
        <p:sp>
          <p:nvSpPr>
            <p:cNvPr id="13807" name="Google Shape;13807;p58"/>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58"/>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8"/>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58"/>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58"/>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8"/>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8"/>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8"/>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8"/>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8"/>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8"/>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8"/>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8"/>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8"/>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8"/>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8"/>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8"/>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58"/>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58"/>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8"/>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8"/>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8"/>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9" name="Google Shape;13829;p58"/>
          <p:cNvGrpSpPr/>
          <p:nvPr/>
        </p:nvGrpSpPr>
        <p:grpSpPr>
          <a:xfrm>
            <a:off x="5317625" y="1983474"/>
            <a:ext cx="360628" cy="356839"/>
            <a:chOff x="5317625" y="1983474"/>
            <a:chExt cx="360628" cy="356839"/>
          </a:xfrm>
        </p:grpSpPr>
        <p:sp>
          <p:nvSpPr>
            <p:cNvPr id="13830" name="Google Shape;13830;p58"/>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8"/>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8"/>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8"/>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8"/>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8"/>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8"/>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8"/>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8"/>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8"/>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8"/>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8"/>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8"/>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8"/>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8"/>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8"/>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58"/>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58"/>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8"/>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9" name="Google Shape;13849;p58"/>
          <p:cNvGrpSpPr/>
          <p:nvPr/>
        </p:nvGrpSpPr>
        <p:grpSpPr>
          <a:xfrm>
            <a:off x="6181827" y="2463685"/>
            <a:ext cx="360629" cy="282989"/>
            <a:chOff x="6181827" y="2463685"/>
            <a:chExt cx="360629" cy="282989"/>
          </a:xfrm>
        </p:grpSpPr>
        <p:sp>
          <p:nvSpPr>
            <p:cNvPr id="13850" name="Google Shape;13850;p58"/>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8"/>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8"/>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58"/>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58"/>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8"/>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8"/>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58"/>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58"/>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8"/>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8"/>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1" name="Google Shape;13861;p58"/>
          <p:cNvGrpSpPr/>
          <p:nvPr/>
        </p:nvGrpSpPr>
        <p:grpSpPr>
          <a:xfrm>
            <a:off x="5346292" y="3340691"/>
            <a:ext cx="291247" cy="360628"/>
            <a:chOff x="5346292" y="3340691"/>
            <a:chExt cx="291247" cy="360628"/>
          </a:xfrm>
        </p:grpSpPr>
        <p:sp>
          <p:nvSpPr>
            <p:cNvPr id="13862" name="Google Shape;13862;p58"/>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8"/>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8"/>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8"/>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8"/>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8"/>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8"/>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8"/>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8"/>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8"/>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8"/>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8"/>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8"/>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8"/>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8"/>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58"/>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58"/>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8"/>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8"/>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8"/>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58"/>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58"/>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58"/>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58"/>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8"/>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58"/>
          <p:cNvGrpSpPr/>
          <p:nvPr/>
        </p:nvGrpSpPr>
        <p:grpSpPr>
          <a:xfrm>
            <a:off x="7969264" y="1981697"/>
            <a:ext cx="337763" cy="360393"/>
            <a:chOff x="7969264" y="1981697"/>
            <a:chExt cx="337763" cy="360393"/>
          </a:xfrm>
        </p:grpSpPr>
        <p:sp>
          <p:nvSpPr>
            <p:cNvPr id="13888" name="Google Shape;13888;p58"/>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8"/>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8"/>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8"/>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8"/>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8"/>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8"/>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8"/>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8"/>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8"/>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58"/>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58"/>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8"/>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8"/>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58"/>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8"/>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8"/>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8"/>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6" name="Google Shape;13906;p58"/>
          <p:cNvGrpSpPr/>
          <p:nvPr/>
        </p:nvGrpSpPr>
        <p:grpSpPr>
          <a:xfrm>
            <a:off x="5736032" y="2430000"/>
            <a:ext cx="360890" cy="350332"/>
            <a:chOff x="5736032" y="2430000"/>
            <a:chExt cx="360890" cy="350332"/>
          </a:xfrm>
        </p:grpSpPr>
        <p:sp>
          <p:nvSpPr>
            <p:cNvPr id="13907" name="Google Shape;13907;p58"/>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8"/>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8"/>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8"/>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8"/>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8"/>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8"/>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8"/>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8"/>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8"/>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58"/>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58"/>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8"/>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58"/>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58"/>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8"/>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8"/>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4" name="Google Shape;13924;p58"/>
          <p:cNvGrpSpPr/>
          <p:nvPr/>
        </p:nvGrpSpPr>
        <p:grpSpPr>
          <a:xfrm>
            <a:off x="4877867" y="1995991"/>
            <a:ext cx="360628" cy="331778"/>
            <a:chOff x="4877867" y="1995991"/>
            <a:chExt cx="360628" cy="331778"/>
          </a:xfrm>
        </p:grpSpPr>
        <p:sp>
          <p:nvSpPr>
            <p:cNvPr id="13925" name="Google Shape;13925;p58"/>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8"/>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8"/>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8"/>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8"/>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8"/>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8"/>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8"/>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8"/>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8"/>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8"/>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8"/>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8"/>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8"/>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58"/>
          <p:cNvGrpSpPr/>
          <p:nvPr/>
        </p:nvGrpSpPr>
        <p:grpSpPr>
          <a:xfrm>
            <a:off x="7050889" y="2913503"/>
            <a:ext cx="363529" cy="339513"/>
            <a:chOff x="7050889" y="2913503"/>
            <a:chExt cx="363529" cy="339513"/>
          </a:xfrm>
        </p:grpSpPr>
        <p:sp>
          <p:nvSpPr>
            <p:cNvPr id="13940" name="Google Shape;13940;p58"/>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8"/>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8"/>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8"/>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8"/>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8"/>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8"/>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58"/>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58"/>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9" name="Google Shape;13949;p58"/>
          <p:cNvGrpSpPr/>
          <p:nvPr/>
        </p:nvGrpSpPr>
        <p:grpSpPr>
          <a:xfrm>
            <a:off x="7510900" y="1981462"/>
            <a:ext cx="372937" cy="360629"/>
            <a:chOff x="7510900" y="1981462"/>
            <a:chExt cx="372937" cy="360629"/>
          </a:xfrm>
        </p:grpSpPr>
        <p:sp>
          <p:nvSpPr>
            <p:cNvPr id="13950" name="Google Shape;13950;p58"/>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8"/>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8"/>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8"/>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8"/>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8"/>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8"/>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58"/>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58"/>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58"/>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58"/>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8"/>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8"/>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8"/>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8"/>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8"/>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58"/>
          <p:cNvGrpSpPr/>
          <p:nvPr/>
        </p:nvGrpSpPr>
        <p:grpSpPr>
          <a:xfrm>
            <a:off x="6599476" y="2918260"/>
            <a:ext cx="360629" cy="329975"/>
            <a:chOff x="6599476" y="2918260"/>
            <a:chExt cx="360629" cy="329975"/>
          </a:xfrm>
        </p:grpSpPr>
        <p:sp>
          <p:nvSpPr>
            <p:cNvPr id="13967" name="Google Shape;13967;p58"/>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8"/>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58"/>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58"/>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8"/>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8"/>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8"/>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8"/>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8"/>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8"/>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8"/>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8"/>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8"/>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8"/>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58"/>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58"/>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8"/>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8"/>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8"/>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8"/>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8"/>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8"/>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8"/>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8"/>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8"/>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2" name="Google Shape;13992;p58"/>
          <p:cNvGrpSpPr/>
          <p:nvPr/>
        </p:nvGrpSpPr>
        <p:grpSpPr>
          <a:xfrm>
            <a:off x="5290499" y="2481533"/>
            <a:ext cx="360628" cy="247292"/>
            <a:chOff x="5290499" y="2481533"/>
            <a:chExt cx="360628" cy="247292"/>
          </a:xfrm>
        </p:grpSpPr>
        <p:sp>
          <p:nvSpPr>
            <p:cNvPr id="13993" name="Google Shape;13993;p58"/>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8"/>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8"/>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8"/>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8"/>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8"/>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8"/>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8"/>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58"/>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58"/>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8"/>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8"/>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8"/>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8"/>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8"/>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8"/>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8"/>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8"/>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8"/>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8"/>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58"/>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8"/>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58"/>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58"/>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8"/>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8"/>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8"/>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0" name="Google Shape;14020;p58"/>
          <p:cNvGrpSpPr/>
          <p:nvPr/>
        </p:nvGrpSpPr>
        <p:grpSpPr>
          <a:xfrm>
            <a:off x="6201923" y="1981514"/>
            <a:ext cx="351325" cy="360576"/>
            <a:chOff x="6201923" y="1981514"/>
            <a:chExt cx="351325" cy="360576"/>
          </a:xfrm>
        </p:grpSpPr>
        <p:sp>
          <p:nvSpPr>
            <p:cNvPr id="14021" name="Google Shape;14021;p58"/>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8"/>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8"/>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8"/>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8"/>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8"/>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8"/>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58"/>
          <p:cNvGrpSpPr/>
          <p:nvPr/>
        </p:nvGrpSpPr>
        <p:grpSpPr>
          <a:xfrm>
            <a:off x="4894461" y="3340691"/>
            <a:ext cx="312884" cy="360785"/>
            <a:chOff x="4894461" y="3340691"/>
            <a:chExt cx="312884" cy="360785"/>
          </a:xfrm>
        </p:grpSpPr>
        <p:sp>
          <p:nvSpPr>
            <p:cNvPr id="14029" name="Google Shape;14029;p58"/>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8"/>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8"/>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8"/>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8"/>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8"/>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58"/>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58"/>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8"/>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8"/>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8"/>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8"/>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8"/>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8"/>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8"/>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8"/>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5" name="Google Shape;14045;p58"/>
          <p:cNvGrpSpPr/>
          <p:nvPr/>
        </p:nvGrpSpPr>
        <p:grpSpPr>
          <a:xfrm>
            <a:off x="5339237" y="1501251"/>
            <a:ext cx="245541" cy="360628"/>
            <a:chOff x="5339237" y="1501251"/>
            <a:chExt cx="245541" cy="360628"/>
          </a:xfrm>
        </p:grpSpPr>
        <p:sp>
          <p:nvSpPr>
            <p:cNvPr id="14046" name="Google Shape;14046;p58"/>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58"/>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58"/>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58"/>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58"/>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8"/>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8"/>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8"/>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8"/>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8"/>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8"/>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8"/>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8"/>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8"/>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8"/>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8"/>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8"/>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8"/>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8"/>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8"/>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58"/>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58"/>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8"/>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8"/>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8"/>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8"/>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8"/>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8"/>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8"/>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8"/>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8"/>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8"/>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8"/>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8"/>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8"/>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58"/>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58"/>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8"/>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8"/>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8"/>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8"/>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8"/>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8" name="Google Shape;14088;p58"/>
          <p:cNvGrpSpPr/>
          <p:nvPr/>
        </p:nvGrpSpPr>
        <p:grpSpPr>
          <a:xfrm>
            <a:off x="7959464" y="2474216"/>
            <a:ext cx="370428" cy="261926"/>
            <a:chOff x="7959464" y="2474216"/>
            <a:chExt cx="370428" cy="261926"/>
          </a:xfrm>
        </p:grpSpPr>
        <p:sp>
          <p:nvSpPr>
            <p:cNvPr id="14089" name="Google Shape;14089;p58"/>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8"/>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8"/>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8"/>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8"/>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8"/>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8"/>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8"/>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8"/>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8"/>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8"/>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8"/>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1" name="Google Shape;14101;p58"/>
          <p:cNvGrpSpPr/>
          <p:nvPr/>
        </p:nvGrpSpPr>
        <p:grpSpPr>
          <a:xfrm>
            <a:off x="7518687" y="2457909"/>
            <a:ext cx="360629" cy="294461"/>
            <a:chOff x="7518687" y="2457909"/>
            <a:chExt cx="360629" cy="294461"/>
          </a:xfrm>
        </p:grpSpPr>
        <p:sp>
          <p:nvSpPr>
            <p:cNvPr id="14102" name="Google Shape;14102;p58"/>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8"/>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58"/>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58"/>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8"/>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8"/>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8"/>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8"/>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8"/>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8"/>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8"/>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8"/>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8"/>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8"/>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8"/>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8"/>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8"/>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8"/>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8"/>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1" name="Google Shape;14121;p58"/>
          <p:cNvGrpSpPr/>
          <p:nvPr/>
        </p:nvGrpSpPr>
        <p:grpSpPr>
          <a:xfrm>
            <a:off x="7086220" y="1981566"/>
            <a:ext cx="343799" cy="360524"/>
            <a:chOff x="7086220" y="1981566"/>
            <a:chExt cx="343799" cy="360524"/>
          </a:xfrm>
        </p:grpSpPr>
        <p:sp>
          <p:nvSpPr>
            <p:cNvPr id="14122" name="Google Shape;14122;p58"/>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58"/>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8"/>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8"/>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8"/>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58"/>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58"/>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8"/>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8"/>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8"/>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8"/>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8"/>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8"/>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8"/>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8"/>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8"/>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8" name="Google Shape;14138;p58"/>
          <p:cNvGrpSpPr/>
          <p:nvPr/>
        </p:nvGrpSpPr>
        <p:grpSpPr>
          <a:xfrm>
            <a:off x="6141112" y="2927563"/>
            <a:ext cx="368416" cy="311369"/>
            <a:chOff x="6141112" y="2927563"/>
            <a:chExt cx="368416" cy="311369"/>
          </a:xfrm>
        </p:grpSpPr>
        <p:sp>
          <p:nvSpPr>
            <p:cNvPr id="14139" name="Google Shape;14139;p58"/>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8"/>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8"/>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8"/>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8"/>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8"/>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8"/>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6" name="Google Shape;14146;p58"/>
          <p:cNvGrpSpPr/>
          <p:nvPr/>
        </p:nvGrpSpPr>
        <p:grpSpPr>
          <a:xfrm>
            <a:off x="7520699" y="2902946"/>
            <a:ext cx="335489" cy="360629"/>
            <a:chOff x="7520699" y="2902946"/>
            <a:chExt cx="335489" cy="360629"/>
          </a:xfrm>
        </p:grpSpPr>
        <p:sp>
          <p:nvSpPr>
            <p:cNvPr id="14147" name="Google Shape;14147;p58"/>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8"/>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8"/>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8"/>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8"/>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8"/>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8"/>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8"/>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8"/>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58"/>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58"/>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8"/>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8"/>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8"/>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8"/>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2" name="Google Shape;14162;p58"/>
          <p:cNvGrpSpPr/>
          <p:nvPr/>
        </p:nvGrpSpPr>
        <p:grpSpPr>
          <a:xfrm>
            <a:off x="7988340" y="2902946"/>
            <a:ext cx="308886" cy="360628"/>
            <a:chOff x="7988340" y="2902946"/>
            <a:chExt cx="308886" cy="360628"/>
          </a:xfrm>
        </p:grpSpPr>
        <p:sp>
          <p:nvSpPr>
            <p:cNvPr id="14163" name="Google Shape;14163;p58"/>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8"/>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8"/>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8"/>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8"/>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8"/>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8"/>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8"/>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58"/>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58"/>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8"/>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8"/>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8"/>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8"/>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8"/>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8"/>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8"/>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8"/>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8"/>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8"/>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8"/>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8"/>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8"/>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6" name="Google Shape;14186;p58"/>
          <p:cNvGrpSpPr/>
          <p:nvPr/>
        </p:nvGrpSpPr>
        <p:grpSpPr>
          <a:xfrm>
            <a:off x="5690039" y="2902998"/>
            <a:ext cx="362902" cy="360498"/>
            <a:chOff x="5690039" y="2902998"/>
            <a:chExt cx="362902" cy="360498"/>
          </a:xfrm>
        </p:grpSpPr>
        <p:sp>
          <p:nvSpPr>
            <p:cNvPr id="14187" name="Google Shape;14187;p58"/>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8"/>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8"/>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8"/>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8"/>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58"/>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58"/>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4" name="Google Shape;14194;p58"/>
          <p:cNvGrpSpPr/>
          <p:nvPr/>
        </p:nvGrpSpPr>
        <p:grpSpPr>
          <a:xfrm>
            <a:off x="4871935" y="1500990"/>
            <a:ext cx="258503" cy="360890"/>
            <a:chOff x="4871935" y="1500990"/>
            <a:chExt cx="258503" cy="360890"/>
          </a:xfrm>
        </p:grpSpPr>
        <p:sp>
          <p:nvSpPr>
            <p:cNvPr id="14195" name="Google Shape;14195;p58"/>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8"/>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8"/>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8"/>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8"/>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8"/>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8"/>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8"/>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8"/>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8"/>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8"/>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8"/>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58"/>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58"/>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9" name="Google Shape;14209;p58"/>
          <p:cNvSpPr/>
          <p:nvPr/>
        </p:nvSpPr>
        <p:spPr>
          <a:xfrm>
            <a:off x="6342646" y="1849022"/>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0" name="Google Shape;14210;p58"/>
          <p:cNvGrpSpPr/>
          <p:nvPr/>
        </p:nvGrpSpPr>
        <p:grpSpPr>
          <a:xfrm>
            <a:off x="6265764" y="1501251"/>
            <a:ext cx="234983" cy="360628"/>
            <a:chOff x="6265764" y="1501251"/>
            <a:chExt cx="234983" cy="360628"/>
          </a:xfrm>
        </p:grpSpPr>
        <p:sp>
          <p:nvSpPr>
            <p:cNvPr id="14211" name="Google Shape;14211;p58"/>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58"/>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8"/>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8"/>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8"/>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8"/>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8"/>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8"/>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8"/>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58"/>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8"/>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8"/>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3" name="Google Shape;14223;p58"/>
          <p:cNvGrpSpPr/>
          <p:nvPr/>
        </p:nvGrpSpPr>
        <p:grpSpPr>
          <a:xfrm>
            <a:off x="6193639" y="3401998"/>
            <a:ext cx="360628" cy="238250"/>
            <a:chOff x="6193639" y="3401998"/>
            <a:chExt cx="360628" cy="238250"/>
          </a:xfrm>
        </p:grpSpPr>
        <p:sp>
          <p:nvSpPr>
            <p:cNvPr id="14224" name="Google Shape;14224;p58"/>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58"/>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58"/>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58"/>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58"/>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58"/>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58"/>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58"/>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8"/>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8"/>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8"/>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5" name="Google Shape;14235;p58"/>
          <p:cNvGrpSpPr/>
          <p:nvPr/>
        </p:nvGrpSpPr>
        <p:grpSpPr>
          <a:xfrm>
            <a:off x="5801625" y="1501251"/>
            <a:ext cx="246037" cy="360629"/>
            <a:chOff x="5801625" y="1501251"/>
            <a:chExt cx="246037" cy="360629"/>
          </a:xfrm>
        </p:grpSpPr>
        <p:sp>
          <p:nvSpPr>
            <p:cNvPr id="14236" name="Google Shape;14236;p58"/>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8"/>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8"/>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8"/>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8"/>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8"/>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8"/>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8"/>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8"/>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58"/>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58"/>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8"/>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8"/>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8"/>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8"/>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8"/>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8"/>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58"/>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8"/>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5" name="Google Shape;14255;p58"/>
          <p:cNvGrpSpPr/>
          <p:nvPr/>
        </p:nvGrpSpPr>
        <p:grpSpPr>
          <a:xfrm>
            <a:off x="6641680" y="1981462"/>
            <a:ext cx="352083" cy="360864"/>
            <a:chOff x="6641680" y="1981462"/>
            <a:chExt cx="352083" cy="360864"/>
          </a:xfrm>
        </p:grpSpPr>
        <p:sp>
          <p:nvSpPr>
            <p:cNvPr id="14256" name="Google Shape;14256;p58"/>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8"/>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8"/>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8"/>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8"/>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8"/>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8"/>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8"/>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8"/>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8"/>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8"/>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8"/>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8"/>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8"/>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8"/>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8"/>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8"/>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8"/>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8"/>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8"/>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8"/>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8"/>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8"/>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8"/>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8"/>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8"/>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8"/>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58"/>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4" name="Google Shape;14284;p58"/>
          <p:cNvGrpSpPr/>
          <p:nvPr/>
        </p:nvGrpSpPr>
        <p:grpSpPr>
          <a:xfrm>
            <a:off x="7205332" y="1501251"/>
            <a:ext cx="198032" cy="360629"/>
            <a:chOff x="7205332" y="1501251"/>
            <a:chExt cx="198032" cy="360629"/>
          </a:xfrm>
        </p:grpSpPr>
        <p:sp>
          <p:nvSpPr>
            <p:cNvPr id="14285" name="Google Shape;14285;p58"/>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8"/>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8"/>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8"/>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8"/>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8"/>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8"/>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8"/>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8"/>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8"/>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8"/>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8"/>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8"/>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58"/>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58"/>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8"/>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8"/>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8"/>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8"/>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8"/>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5" name="Google Shape;14305;p58"/>
          <p:cNvGrpSpPr/>
          <p:nvPr/>
        </p:nvGrpSpPr>
        <p:grpSpPr>
          <a:xfrm>
            <a:off x="7688313" y="1501251"/>
            <a:ext cx="153058" cy="360628"/>
            <a:chOff x="7688313" y="1501251"/>
            <a:chExt cx="153058" cy="360628"/>
          </a:xfrm>
        </p:grpSpPr>
        <p:sp>
          <p:nvSpPr>
            <p:cNvPr id="14306" name="Google Shape;14306;p58"/>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58"/>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8"/>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8"/>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8"/>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8"/>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8"/>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8"/>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8"/>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8"/>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8"/>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8"/>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8"/>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8"/>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8"/>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8"/>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58"/>
          <p:cNvGrpSpPr/>
          <p:nvPr/>
        </p:nvGrpSpPr>
        <p:grpSpPr>
          <a:xfrm>
            <a:off x="8150179" y="1501251"/>
            <a:ext cx="150811" cy="360628"/>
            <a:chOff x="8150179" y="1501251"/>
            <a:chExt cx="150811" cy="360628"/>
          </a:xfrm>
        </p:grpSpPr>
        <p:sp>
          <p:nvSpPr>
            <p:cNvPr id="14323" name="Google Shape;14323;p58"/>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8"/>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8"/>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8"/>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8"/>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8"/>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8"/>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8"/>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8"/>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32" name="Google Shape;14332;p58"/>
          <p:cNvSpPr/>
          <p:nvPr/>
        </p:nvSpPr>
        <p:spPr>
          <a:xfrm>
            <a:off x="4948085" y="2906944"/>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3" name="Google Shape;14333;p58"/>
          <p:cNvGrpSpPr/>
          <p:nvPr/>
        </p:nvGrpSpPr>
        <p:grpSpPr>
          <a:xfrm>
            <a:off x="4877867" y="2902946"/>
            <a:ext cx="170149" cy="360629"/>
            <a:chOff x="4877867" y="2902946"/>
            <a:chExt cx="170149" cy="360629"/>
          </a:xfrm>
        </p:grpSpPr>
        <p:sp>
          <p:nvSpPr>
            <p:cNvPr id="14334" name="Google Shape;14334;p58"/>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8"/>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8"/>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8"/>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8"/>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8"/>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8"/>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8"/>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8"/>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8"/>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8"/>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8"/>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8"/>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58"/>
          <p:cNvGrpSpPr/>
          <p:nvPr/>
        </p:nvGrpSpPr>
        <p:grpSpPr>
          <a:xfrm>
            <a:off x="6741689" y="1500676"/>
            <a:ext cx="207962" cy="361203"/>
            <a:chOff x="6741689" y="1500676"/>
            <a:chExt cx="207962" cy="361203"/>
          </a:xfrm>
        </p:grpSpPr>
        <p:sp>
          <p:nvSpPr>
            <p:cNvPr id="14348" name="Google Shape;14348;p58"/>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58"/>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58"/>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8"/>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8"/>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8"/>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8"/>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8"/>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8"/>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8"/>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8"/>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8"/>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8"/>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8"/>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8"/>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8"/>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8"/>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8"/>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58"/>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7" name="Google Shape;14367;p58"/>
          <p:cNvGrpSpPr/>
          <p:nvPr/>
        </p:nvGrpSpPr>
        <p:grpSpPr>
          <a:xfrm>
            <a:off x="5752627" y="3430404"/>
            <a:ext cx="360628" cy="181464"/>
            <a:chOff x="5752627" y="3430404"/>
            <a:chExt cx="360628" cy="181464"/>
          </a:xfrm>
        </p:grpSpPr>
        <p:sp>
          <p:nvSpPr>
            <p:cNvPr id="14368" name="Google Shape;14368;p58"/>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8"/>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8"/>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8"/>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8"/>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8"/>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8"/>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8"/>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8"/>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8"/>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8"/>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8"/>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8"/>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8"/>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8"/>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8"/>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58"/>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58"/>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8"/>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8"/>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8"/>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8"/>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8"/>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8"/>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8"/>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58"/>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8"/>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8"/>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6" name="Google Shape;14396;p58"/>
          <p:cNvGrpSpPr/>
          <p:nvPr/>
        </p:nvGrpSpPr>
        <p:grpSpPr>
          <a:xfrm>
            <a:off x="5235700" y="2902998"/>
            <a:ext cx="361909" cy="360759"/>
            <a:chOff x="5235700" y="2902998"/>
            <a:chExt cx="361909" cy="360759"/>
          </a:xfrm>
        </p:grpSpPr>
        <p:sp>
          <p:nvSpPr>
            <p:cNvPr id="14397" name="Google Shape;14397;p58"/>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58"/>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58"/>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58"/>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8"/>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8"/>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8"/>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4" name="Google Shape;14404;p58"/>
          <p:cNvGrpSpPr/>
          <p:nvPr/>
        </p:nvGrpSpPr>
        <p:grpSpPr>
          <a:xfrm>
            <a:off x="6634912" y="3394969"/>
            <a:ext cx="360367" cy="252309"/>
            <a:chOff x="6634912" y="3394969"/>
            <a:chExt cx="360367" cy="252309"/>
          </a:xfrm>
        </p:grpSpPr>
        <p:sp>
          <p:nvSpPr>
            <p:cNvPr id="14405" name="Google Shape;14405;p58"/>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8"/>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58"/>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58"/>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8"/>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8"/>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8"/>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8"/>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8"/>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8"/>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8"/>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8"/>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8"/>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8" name="Google Shape;14418;p58"/>
          <p:cNvGrpSpPr/>
          <p:nvPr/>
        </p:nvGrpSpPr>
        <p:grpSpPr>
          <a:xfrm>
            <a:off x="7059330" y="3340796"/>
            <a:ext cx="377170" cy="360655"/>
            <a:chOff x="7059330" y="3340796"/>
            <a:chExt cx="377170" cy="360655"/>
          </a:xfrm>
        </p:grpSpPr>
        <p:sp>
          <p:nvSpPr>
            <p:cNvPr id="14419" name="Google Shape;14419;p58"/>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8"/>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8"/>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8"/>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8"/>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8"/>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8"/>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8"/>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8"/>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8"/>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8"/>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8"/>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1" name="Google Shape;14431;p58"/>
          <p:cNvGrpSpPr/>
          <p:nvPr/>
        </p:nvGrpSpPr>
        <p:grpSpPr>
          <a:xfrm>
            <a:off x="7957948" y="3375631"/>
            <a:ext cx="360629" cy="291012"/>
            <a:chOff x="7957948" y="3375631"/>
            <a:chExt cx="360629" cy="291012"/>
          </a:xfrm>
        </p:grpSpPr>
        <p:sp>
          <p:nvSpPr>
            <p:cNvPr id="14432" name="Google Shape;14432;p58"/>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58"/>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58"/>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8"/>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8"/>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8"/>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58"/>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58"/>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8"/>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8"/>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8"/>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8"/>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8"/>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8"/>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8"/>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8"/>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8"/>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8"/>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0" name="Google Shape;14450;p58"/>
          <p:cNvGrpSpPr/>
          <p:nvPr/>
        </p:nvGrpSpPr>
        <p:grpSpPr>
          <a:xfrm>
            <a:off x="6198656" y="3867888"/>
            <a:ext cx="347562" cy="227954"/>
            <a:chOff x="6198656" y="3867888"/>
            <a:chExt cx="347562" cy="227954"/>
          </a:xfrm>
        </p:grpSpPr>
        <p:sp>
          <p:nvSpPr>
            <p:cNvPr id="14451" name="Google Shape;14451;p58"/>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8"/>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8"/>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8"/>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8"/>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8"/>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8"/>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58"/>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58"/>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58"/>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58"/>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2" name="Google Shape;14462;p58"/>
          <p:cNvGrpSpPr/>
          <p:nvPr/>
        </p:nvGrpSpPr>
        <p:grpSpPr>
          <a:xfrm>
            <a:off x="5706895" y="3819151"/>
            <a:ext cx="349392" cy="325454"/>
            <a:chOff x="5706895" y="3819151"/>
            <a:chExt cx="349392" cy="325454"/>
          </a:xfrm>
        </p:grpSpPr>
        <p:sp>
          <p:nvSpPr>
            <p:cNvPr id="14463" name="Google Shape;14463;p58"/>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8"/>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8"/>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8"/>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8"/>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8"/>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8"/>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8"/>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8"/>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8"/>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8"/>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58"/>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58"/>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8"/>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8"/>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8" name="Google Shape;14478;p58"/>
          <p:cNvGrpSpPr/>
          <p:nvPr/>
        </p:nvGrpSpPr>
        <p:grpSpPr>
          <a:xfrm>
            <a:off x="7648618" y="3340744"/>
            <a:ext cx="97265" cy="360393"/>
            <a:chOff x="7648618" y="3340744"/>
            <a:chExt cx="97265" cy="360393"/>
          </a:xfrm>
        </p:grpSpPr>
        <p:sp>
          <p:nvSpPr>
            <p:cNvPr id="14479" name="Google Shape;14479;p58"/>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8"/>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8"/>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2" name="Google Shape;14482;p58"/>
          <p:cNvGrpSpPr/>
          <p:nvPr/>
        </p:nvGrpSpPr>
        <p:grpSpPr>
          <a:xfrm>
            <a:off x="7164356" y="3790667"/>
            <a:ext cx="385507" cy="382501"/>
            <a:chOff x="7164356" y="3790667"/>
            <a:chExt cx="385507" cy="382501"/>
          </a:xfrm>
        </p:grpSpPr>
        <p:sp>
          <p:nvSpPr>
            <p:cNvPr id="14483" name="Google Shape;14483;p58"/>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8"/>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8"/>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8"/>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8"/>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58"/>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58"/>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8"/>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8"/>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8"/>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8"/>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8"/>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8"/>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8"/>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8"/>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8"/>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58"/>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58"/>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8"/>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8"/>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8"/>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8"/>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8"/>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8"/>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7" name="Google Shape;14507;p58"/>
          <p:cNvGrpSpPr/>
          <p:nvPr/>
        </p:nvGrpSpPr>
        <p:grpSpPr>
          <a:xfrm>
            <a:off x="6670400" y="3826468"/>
            <a:ext cx="387911" cy="310846"/>
            <a:chOff x="6670400" y="3826468"/>
            <a:chExt cx="387911" cy="310846"/>
          </a:xfrm>
        </p:grpSpPr>
        <p:sp>
          <p:nvSpPr>
            <p:cNvPr id="14508" name="Google Shape;14508;p58"/>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8"/>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8"/>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8"/>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8"/>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8"/>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8"/>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8"/>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8"/>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8"/>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8"/>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58"/>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58"/>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8"/>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58"/>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8"/>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8"/>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8"/>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6" name="Google Shape;14526;p58"/>
          <p:cNvGrpSpPr/>
          <p:nvPr/>
        </p:nvGrpSpPr>
        <p:grpSpPr>
          <a:xfrm>
            <a:off x="7662181" y="3803446"/>
            <a:ext cx="302823" cy="360498"/>
            <a:chOff x="7662181" y="3803446"/>
            <a:chExt cx="302823" cy="360498"/>
          </a:xfrm>
        </p:grpSpPr>
        <p:sp>
          <p:nvSpPr>
            <p:cNvPr id="14527" name="Google Shape;14527;p58"/>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8"/>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8"/>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8"/>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8"/>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8"/>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8"/>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58"/>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8"/>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58"/>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58"/>
          <p:cNvGrpSpPr/>
          <p:nvPr/>
        </p:nvGrpSpPr>
        <p:grpSpPr>
          <a:xfrm>
            <a:off x="5206562" y="3803994"/>
            <a:ext cx="363895" cy="355663"/>
            <a:chOff x="5206562" y="3803994"/>
            <a:chExt cx="363895" cy="355663"/>
          </a:xfrm>
        </p:grpSpPr>
        <p:sp>
          <p:nvSpPr>
            <p:cNvPr id="14538" name="Google Shape;14538;p58"/>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8"/>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8"/>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8"/>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8"/>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8"/>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58"/>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58"/>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8"/>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8"/>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8"/>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8"/>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8"/>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8"/>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55" name="Shape 14555"/>
        <p:cNvGrpSpPr/>
        <p:nvPr/>
      </p:nvGrpSpPr>
      <p:grpSpPr>
        <a:xfrm>
          <a:off x="0" y="0"/>
          <a:ext cx="0" cy="0"/>
          <a:chOff x="0" y="0"/>
          <a:chExt cx="0" cy="0"/>
        </a:xfrm>
      </p:grpSpPr>
      <p:sp>
        <p:nvSpPr>
          <p:cNvPr id="14556" name="Google Shape;14556;p5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4557" name="Google Shape;14557;p59"/>
          <p:cNvGrpSpPr/>
          <p:nvPr/>
        </p:nvGrpSpPr>
        <p:grpSpPr>
          <a:xfrm>
            <a:off x="4682526" y="1512217"/>
            <a:ext cx="369948" cy="370132"/>
            <a:chOff x="4682526" y="1512217"/>
            <a:chExt cx="369948" cy="370132"/>
          </a:xfrm>
        </p:grpSpPr>
        <p:sp>
          <p:nvSpPr>
            <p:cNvPr id="14558" name="Google Shape;14558;p59"/>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59"/>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9"/>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9"/>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9"/>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9"/>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9"/>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59"/>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9"/>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59"/>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59"/>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9"/>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9"/>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9"/>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9"/>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3" name="Google Shape;14573;p59"/>
          <p:cNvGrpSpPr/>
          <p:nvPr/>
        </p:nvGrpSpPr>
        <p:grpSpPr>
          <a:xfrm>
            <a:off x="3592433" y="1980212"/>
            <a:ext cx="381542" cy="370079"/>
            <a:chOff x="3592433" y="1980212"/>
            <a:chExt cx="381542" cy="370079"/>
          </a:xfrm>
        </p:grpSpPr>
        <p:sp>
          <p:nvSpPr>
            <p:cNvPr id="14574" name="Google Shape;14574;p59"/>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9"/>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9"/>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9"/>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9"/>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59"/>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59"/>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9"/>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9"/>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9"/>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9"/>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9"/>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6" name="Google Shape;14586;p59"/>
          <p:cNvGrpSpPr/>
          <p:nvPr/>
        </p:nvGrpSpPr>
        <p:grpSpPr>
          <a:xfrm>
            <a:off x="1398582" y="2973490"/>
            <a:ext cx="371391" cy="235126"/>
            <a:chOff x="1398582" y="2973490"/>
            <a:chExt cx="371391" cy="235126"/>
          </a:xfrm>
        </p:grpSpPr>
        <p:sp>
          <p:nvSpPr>
            <p:cNvPr id="14587" name="Google Shape;14587;p59"/>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9"/>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9"/>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59"/>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59"/>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9"/>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9"/>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9"/>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9"/>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9"/>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9"/>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9"/>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9"/>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9"/>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9"/>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2" name="Google Shape;14602;p59"/>
          <p:cNvGrpSpPr/>
          <p:nvPr/>
        </p:nvGrpSpPr>
        <p:grpSpPr>
          <a:xfrm>
            <a:off x="850795" y="1512217"/>
            <a:ext cx="370132" cy="370132"/>
            <a:chOff x="850795" y="1512217"/>
            <a:chExt cx="370132" cy="370132"/>
          </a:xfrm>
        </p:grpSpPr>
        <p:sp>
          <p:nvSpPr>
            <p:cNvPr id="14603" name="Google Shape;14603;p59"/>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9"/>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9"/>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9"/>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9"/>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9"/>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9"/>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59"/>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59"/>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9"/>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9"/>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9"/>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59"/>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9"/>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9"/>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9"/>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9"/>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9"/>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1" name="Google Shape;14621;p59"/>
          <p:cNvGrpSpPr/>
          <p:nvPr/>
        </p:nvGrpSpPr>
        <p:grpSpPr>
          <a:xfrm>
            <a:off x="8038497" y="2906079"/>
            <a:ext cx="236568" cy="370105"/>
            <a:chOff x="8038497" y="2906079"/>
            <a:chExt cx="236568" cy="370105"/>
          </a:xfrm>
        </p:grpSpPr>
        <p:sp>
          <p:nvSpPr>
            <p:cNvPr id="14622" name="Google Shape;14622;p59"/>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9"/>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9"/>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9"/>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9"/>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9"/>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59"/>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9" name="Google Shape;14629;p59"/>
          <p:cNvGrpSpPr/>
          <p:nvPr/>
        </p:nvGrpSpPr>
        <p:grpSpPr>
          <a:xfrm>
            <a:off x="6324130" y="1566303"/>
            <a:ext cx="370630" cy="261802"/>
            <a:chOff x="6324130" y="1566303"/>
            <a:chExt cx="370630" cy="261802"/>
          </a:xfrm>
        </p:grpSpPr>
        <p:sp>
          <p:nvSpPr>
            <p:cNvPr id="14630" name="Google Shape;14630;p59"/>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9"/>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9"/>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9"/>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9"/>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9"/>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9"/>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9"/>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9"/>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9"/>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9"/>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9"/>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9"/>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59"/>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59"/>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59"/>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9"/>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7" name="Google Shape;14647;p59"/>
          <p:cNvGrpSpPr/>
          <p:nvPr/>
        </p:nvGrpSpPr>
        <p:grpSpPr>
          <a:xfrm>
            <a:off x="5232280" y="2026587"/>
            <a:ext cx="370840" cy="353213"/>
            <a:chOff x="5232280" y="2026587"/>
            <a:chExt cx="370840" cy="353213"/>
          </a:xfrm>
        </p:grpSpPr>
        <p:sp>
          <p:nvSpPr>
            <p:cNvPr id="14648" name="Google Shape;14648;p59"/>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9"/>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9"/>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9"/>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9"/>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59"/>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59"/>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9"/>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9"/>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9"/>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8" name="Google Shape;14658;p59"/>
          <p:cNvGrpSpPr/>
          <p:nvPr/>
        </p:nvGrpSpPr>
        <p:grpSpPr>
          <a:xfrm>
            <a:off x="7968961" y="2435329"/>
            <a:ext cx="379548" cy="365331"/>
            <a:chOff x="7968961" y="2435329"/>
            <a:chExt cx="379548" cy="365331"/>
          </a:xfrm>
        </p:grpSpPr>
        <p:sp>
          <p:nvSpPr>
            <p:cNvPr id="14659" name="Google Shape;14659;p59"/>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59"/>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59"/>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9"/>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59"/>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59"/>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5" name="Google Shape;14665;p59"/>
          <p:cNvGrpSpPr/>
          <p:nvPr/>
        </p:nvGrpSpPr>
        <p:grpSpPr>
          <a:xfrm>
            <a:off x="4136679" y="2115323"/>
            <a:ext cx="373305" cy="223217"/>
            <a:chOff x="4136679" y="2115323"/>
            <a:chExt cx="373305" cy="223217"/>
          </a:xfrm>
        </p:grpSpPr>
        <p:sp>
          <p:nvSpPr>
            <p:cNvPr id="14666" name="Google Shape;14666;p59"/>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9"/>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9"/>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9"/>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9"/>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59"/>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9"/>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9"/>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9"/>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9"/>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6" name="Google Shape;14676;p59"/>
          <p:cNvGrpSpPr/>
          <p:nvPr/>
        </p:nvGrpSpPr>
        <p:grpSpPr>
          <a:xfrm>
            <a:off x="7423823" y="2464077"/>
            <a:ext cx="372046" cy="307730"/>
            <a:chOff x="7423823" y="2464077"/>
            <a:chExt cx="372046" cy="307730"/>
          </a:xfrm>
        </p:grpSpPr>
        <p:sp>
          <p:nvSpPr>
            <p:cNvPr id="14677" name="Google Shape;14677;p59"/>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9"/>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59"/>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59"/>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9"/>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9"/>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9"/>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59"/>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59"/>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59"/>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9"/>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9"/>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9"/>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0" name="Google Shape;14690;p59"/>
          <p:cNvGrpSpPr/>
          <p:nvPr/>
        </p:nvGrpSpPr>
        <p:grpSpPr>
          <a:xfrm>
            <a:off x="3882511" y="3365156"/>
            <a:ext cx="295061" cy="370263"/>
            <a:chOff x="3882511" y="3365156"/>
            <a:chExt cx="295061" cy="370263"/>
          </a:xfrm>
        </p:grpSpPr>
        <p:sp>
          <p:nvSpPr>
            <p:cNvPr id="14691" name="Google Shape;14691;p59"/>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9"/>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9"/>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9"/>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9"/>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6" name="Google Shape;14696;p59"/>
          <p:cNvGrpSpPr/>
          <p:nvPr/>
        </p:nvGrpSpPr>
        <p:grpSpPr>
          <a:xfrm>
            <a:off x="5229788" y="1512217"/>
            <a:ext cx="370132" cy="370132"/>
            <a:chOff x="5229788" y="1512217"/>
            <a:chExt cx="370132" cy="370132"/>
          </a:xfrm>
        </p:grpSpPr>
        <p:sp>
          <p:nvSpPr>
            <p:cNvPr id="14697" name="Google Shape;14697;p59"/>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59"/>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9"/>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9"/>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9"/>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59"/>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59"/>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9"/>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59"/>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59"/>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9"/>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9"/>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9"/>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9"/>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9"/>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59"/>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59"/>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4" name="Google Shape;14714;p59"/>
          <p:cNvGrpSpPr/>
          <p:nvPr/>
        </p:nvGrpSpPr>
        <p:grpSpPr>
          <a:xfrm>
            <a:off x="6041869" y="3365392"/>
            <a:ext cx="373882" cy="370053"/>
            <a:chOff x="6041869" y="3365392"/>
            <a:chExt cx="373882" cy="370053"/>
          </a:xfrm>
        </p:grpSpPr>
        <p:sp>
          <p:nvSpPr>
            <p:cNvPr id="14715" name="Google Shape;14715;p59"/>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9"/>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9"/>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9"/>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9"/>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9"/>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9"/>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59"/>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59"/>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9"/>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5" name="Google Shape;14725;p59"/>
          <p:cNvGrpSpPr/>
          <p:nvPr/>
        </p:nvGrpSpPr>
        <p:grpSpPr>
          <a:xfrm>
            <a:off x="4684309" y="2087493"/>
            <a:ext cx="374748" cy="279140"/>
            <a:chOff x="4684309" y="2087493"/>
            <a:chExt cx="374748" cy="279140"/>
          </a:xfrm>
        </p:grpSpPr>
        <p:sp>
          <p:nvSpPr>
            <p:cNvPr id="14726" name="Google Shape;14726;p59"/>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59"/>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9"/>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9"/>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9"/>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59"/>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59"/>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9"/>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9"/>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59"/>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59"/>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59"/>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8" name="Google Shape;14738;p59"/>
          <p:cNvGrpSpPr/>
          <p:nvPr/>
        </p:nvGrpSpPr>
        <p:grpSpPr>
          <a:xfrm>
            <a:off x="7521110" y="2906131"/>
            <a:ext cx="175400" cy="370053"/>
            <a:chOff x="7521110" y="2906131"/>
            <a:chExt cx="175400" cy="370053"/>
          </a:xfrm>
        </p:grpSpPr>
        <p:sp>
          <p:nvSpPr>
            <p:cNvPr id="14739" name="Google Shape;14739;p59"/>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9"/>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9"/>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9"/>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59"/>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59"/>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9"/>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59"/>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59"/>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8" name="Google Shape;14748;p59"/>
          <p:cNvGrpSpPr/>
          <p:nvPr/>
        </p:nvGrpSpPr>
        <p:grpSpPr>
          <a:xfrm>
            <a:off x="3586925" y="1523286"/>
            <a:ext cx="371023" cy="347915"/>
            <a:chOff x="3586925" y="1523286"/>
            <a:chExt cx="371023" cy="347915"/>
          </a:xfrm>
        </p:grpSpPr>
        <p:sp>
          <p:nvSpPr>
            <p:cNvPr id="14749" name="Google Shape;14749;p59"/>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59"/>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59"/>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9"/>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59"/>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59"/>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9"/>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9"/>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59"/>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59"/>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59"/>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59"/>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59"/>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59"/>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9"/>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9"/>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9"/>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9"/>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59"/>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8" name="Google Shape;14768;p59"/>
          <p:cNvGrpSpPr/>
          <p:nvPr/>
        </p:nvGrpSpPr>
        <p:grpSpPr>
          <a:xfrm>
            <a:off x="6876009" y="2475461"/>
            <a:ext cx="370158" cy="285120"/>
            <a:chOff x="6876009" y="2475461"/>
            <a:chExt cx="370158" cy="285120"/>
          </a:xfrm>
        </p:grpSpPr>
        <p:sp>
          <p:nvSpPr>
            <p:cNvPr id="14769" name="Google Shape;14769;p59"/>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9"/>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59"/>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59"/>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9"/>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59"/>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59"/>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9"/>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9"/>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8" name="Google Shape;14778;p59"/>
          <p:cNvGrpSpPr/>
          <p:nvPr/>
        </p:nvGrpSpPr>
        <p:grpSpPr>
          <a:xfrm>
            <a:off x="6328222" y="2445847"/>
            <a:ext cx="370158" cy="344269"/>
            <a:chOff x="6328222" y="2445847"/>
            <a:chExt cx="370158" cy="344269"/>
          </a:xfrm>
        </p:grpSpPr>
        <p:sp>
          <p:nvSpPr>
            <p:cNvPr id="14779" name="Google Shape;14779;p59"/>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9"/>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59"/>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59"/>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9"/>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9"/>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59"/>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59"/>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7" name="Google Shape;14787;p59"/>
          <p:cNvGrpSpPr/>
          <p:nvPr/>
        </p:nvGrpSpPr>
        <p:grpSpPr>
          <a:xfrm>
            <a:off x="5249540" y="2432942"/>
            <a:ext cx="351639" cy="370184"/>
            <a:chOff x="5249540" y="2432942"/>
            <a:chExt cx="351639" cy="370184"/>
          </a:xfrm>
        </p:grpSpPr>
        <p:sp>
          <p:nvSpPr>
            <p:cNvPr id="14788" name="Google Shape;14788;p59"/>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9"/>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9"/>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9"/>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9"/>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59"/>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59"/>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5" name="Google Shape;14795;p59"/>
          <p:cNvGrpSpPr/>
          <p:nvPr/>
        </p:nvGrpSpPr>
        <p:grpSpPr>
          <a:xfrm>
            <a:off x="4137047" y="2482176"/>
            <a:ext cx="371102" cy="271585"/>
            <a:chOff x="4137047" y="2482176"/>
            <a:chExt cx="371102" cy="271585"/>
          </a:xfrm>
        </p:grpSpPr>
        <p:sp>
          <p:nvSpPr>
            <p:cNvPr id="14796" name="Google Shape;14796;p59"/>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9"/>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59"/>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59"/>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59"/>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59"/>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59"/>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59"/>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59"/>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59"/>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59"/>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7" name="Google Shape;14807;p59"/>
          <p:cNvGrpSpPr/>
          <p:nvPr/>
        </p:nvGrpSpPr>
        <p:grpSpPr>
          <a:xfrm>
            <a:off x="4686434" y="2432916"/>
            <a:ext cx="367377" cy="370079"/>
            <a:chOff x="4686434" y="2432916"/>
            <a:chExt cx="367377" cy="370079"/>
          </a:xfrm>
        </p:grpSpPr>
        <p:sp>
          <p:nvSpPr>
            <p:cNvPr id="14808" name="Google Shape;14808;p59"/>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9"/>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9"/>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9"/>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9"/>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9"/>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9"/>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9"/>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59"/>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59"/>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59"/>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9" name="Google Shape;14819;p59"/>
          <p:cNvGrpSpPr/>
          <p:nvPr/>
        </p:nvGrpSpPr>
        <p:grpSpPr>
          <a:xfrm>
            <a:off x="6328222" y="2056306"/>
            <a:ext cx="372099" cy="293986"/>
            <a:chOff x="6328222" y="2056306"/>
            <a:chExt cx="372099" cy="293986"/>
          </a:xfrm>
        </p:grpSpPr>
        <p:sp>
          <p:nvSpPr>
            <p:cNvPr id="14820" name="Google Shape;14820;p59"/>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59"/>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9"/>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9"/>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9"/>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9"/>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9"/>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59"/>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59"/>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9" name="Google Shape;14829;p59"/>
          <p:cNvGrpSpPr/>
          <p:nvPr/>
        </p:nvGrpSpPr>
        <p:grpSpPr>
          <a:xfrm>
            <a:off x="5789327" y="2432968"/>
            <a:ext cx="352531" cy="370132"/>
            <a:chOff x="5789327" y="2432968"/>
            <a:chExt cx="352531" cy="370132"/>
          </a:xfrm>
        </p:grpSpPr>
        <p:sp>
          <p:nvSpPr>
            <p:cNvPr id="14830" name="Google Shape;14830;p59"/>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9"/>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59"/>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59"/>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9"/>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9"/>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59"/>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59"/>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9"/>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9"/>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0" name="Google Shape;14840;p59"/>
          <p:cNvGrpSpPr/>
          <p:nvPr/>
        </p:nvGrpSpPr>
        <p:grpSpPr>
          <a:xfrm>
            <a:off x="874612" y="1980134"/>
            <a:ext cx="322314" cy="370158"/>
            <a:chOff x="874612" y="1980134"/>
            <a:chExt cx="322314" cy="370158"/>
          </a:xfrm>
        </p:grpSpPr>
        <p:sp>
          <p:nvSpPr>
            <p:cNvPr id="14841" name="Google Shape;14841;p59"/>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9"/>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9"/>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9"/>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9"/>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9"/>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9"/>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59"/>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59"/>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59"/>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59"/>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9"/>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9"/>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59"/>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59"/>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9"/>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9"/>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8" name="Google Shape;14858;p59"/>
          <p:cNvGrpSpPr/>
          <p:nvPr/>
        </p:nvGrpSpPr>
        <p:grpSpPr>
          <a:xfrm>
            <a:off x="3039662" y="2514780"/>
            <a:ext cx="374223" cy="329764"/>
            <a:chOff x="3039662" y="2514780"/>
            <a:chExt cx="374223" cy="329764"/>
          </a:xfrm>
        </p:grpSpPr>
        <p:sp>
          <p:nvSpPr>
            <p:cNvPr id="14859" name="Google Shape;14859;p59"/>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9"/>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9"/>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9"/>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59"/>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59"/>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9"/>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59"/>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59"/>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9"/>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9"/>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59"/>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59"/>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9"/>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59"/>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59"/>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9"/>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9"/>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7" name="Google Shape;14877;p59"/>
          <p:cNvGrpSpPr/>
          <p:nvPr/>
        </p:nvGrpSpPr>
        <p:grpSpPr>
          <a:xfrm>
            <a:off x="1946369" y="2563122"/>
            <a:ext cx="374066" cy="233395"/>
            <a:chOff x="1946369" y="2563122"/>
            <a:chExt cx="374066" cy="233395"/>
          </a:xfrm>
        </p:grpSpPr>
        <p:sp>
          <p:nvSpPr>
            <p:cNvPr id="14878" name="Google Shape;14878;p59"/>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9"/>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9"/>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59"/>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59"/>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9"/>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9"/>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9"/>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6" name="Google Shape;14886;p59"/>
          <p:cNvGrpSpPr/>
          <p:nvPr/>
        </p:nvGrpSpPr>
        <p:grpSpPr>
          <a:xfrm>
            <a:off x="4135263" y="2906184"/>
            <a:ext cx="374040" cy="370184"/>
            <a:chOff x="4135263" y="2906184"/>
            <a:chExt cx="374040" cy="370184"/>
          </a:xfrm>
        </p:grpSpPr>
        <p:sp>
          <p:nvSpPr>
            <p:cNvPr id="14887" name="Google Shape;14887;p59"/>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9"/>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59"/>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0" name="Google Shape;14890;p59"/>
          <p:cNvGrpSpPr/>
          <p:nvPr/>
        </p:nvGrpSpPr>
        <p:grpSpPr>
          <a:xfrm>
            <a:off x="4683601" y="2906184"/>
            <a:ext cx="372676" cy="370184"/>
            <a:chOff x="4683601" y="2906184"/>
            <a:chExt cx="372676" cy="370184"/>
          </a:xfrm>
        </p:grpSpPr>
        <p:sp>
          <p:nvSpPr>
            <p:cNvPr id="14891" name="Google Shape;14891;p59"/>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59"/>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9"/>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9"/>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9"/>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9"/>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7" name="Google Shape;14897;p59"/>
          <p:cNvGrpSpPr/>
          <p:nvPr/>
        </p:nvGrpSpPr>
        <p:grpSpPr>
          <a:xfrm>
            <a:off x="870808" y="2906053"/>
            <a:ext cx="329134" cy="370132"/>
            <a:chOff x="870808" y="2906053"/>
            <a:chExt cx="329134" cy="370132"/>
          </a:xfrm>
        </p:grpSpPr>
        <p:sp>
          <p:nvSpPr>
            <p:cNvPr id="14898" name="Google Shape;14898;p59"/>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9"/>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9"/>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59"/>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59"/>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59"/>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59"/>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59"/>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9"/>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9"/>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59"/>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59"/>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9"/>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9"/>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9"/>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9"/>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9"/>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9"/>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9"/>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7" name="Google Shape;14917;p59"/>
          <p:cNvGrpSpPr/>
          <p:nvPr/>
        </p:nvGrpSpPr>
        <p:grpSpPr>
          <a:xfrm>
            <a:off x="1943878" y="2909069"/>
            <a:ext cx="374774" cy="364282"/>
            <a:chOff x="1943878" y="2909069"/>
            <a:chExt cx="374774" cy="364282"/>
          </a:xfrm>
        </p:grpSpPr>
        <p:sp>
          <p:nvSpPr>
            <p:cNvPr id="14918" name="Google Shape;14918;p59"/>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9"/>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9"/>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59"/>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59"/>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59"/>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59"/>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59"/>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59"/>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59"/>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9"/>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9"/>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9"/>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9"/>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9"/>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9"/>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9"/>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59"/>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59"/>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9"/>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9"/>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9" name="Google Shape;14939;p59"/>
          <p:cNvGrpSpPr/>
          <p:nvPr/>
        </p:nvGrpSpPr>
        <p:grpSpPr>
          <a:xfrm>
            <a:off x="1128072" y="3365261"/>
            <a:ext cx="328872" cy="370158"/>
            <a:chOff x="1128072" y="3365261"/>
            <a:chExt cx="328872" cy="370158"/>
          </a:xfrm>
        </p:grpSpPr>
        <p:sp>
          <p:nvSpPr>
            <p:cNvPr id="14940" name="Google Shape;14940;p59"/>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59"/>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59"/>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59"/>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59"/>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59"/>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59"/>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9"/>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9"/>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9"/>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9"/>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9"/>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9"/>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9"/>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59"/>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59"/>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59"/>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59"/>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9"/>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59"/>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59"/>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59"/>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9"/>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9"/>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9"/>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59"/>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59"/>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9"/>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9"/>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9"/>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9"/>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9"/>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9"/>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59"/>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59"/>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9"/>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9"/>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9"/>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9"/>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9"/>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59"/>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59"/>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59"/>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59"/>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4" name="Google Shape;14984;p59"/>
          <p:cNvGrpSpPr/>
          <p:nvPr/>
        </p:nvGrpSpPr>
        <p:grpSpPr>
          <a:xfrm>
            <a:off x="5776868" y="1515181"/>
            <a:ext cx="370866" cy="364151"/>
            <a:chOff x="5776868" y="1515181"/>
            <a:chExt cx="370866" cy="364151"/>
          </a:xfrm>
        </p:grpSpPr>
        <p:sp>
          <p:nvSpPr>
            <p:cNvPr id="14985" name="Google Shape;14985;p59"/>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59"/>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9"/>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9"/>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9"/>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9"/>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9"/>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9"/>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9"/>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9"/>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9"/>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9"/>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59"/>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59"/>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59"/>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9"/>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9"/>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2" name="Google Shape;15002;p59"/>
          <p:cNvGrpSpPr/>
          <p:nvPr/>
        </p:nvGrpSpPr>
        <p:grpSpPr>
          <a:xfrm>
            <a:off x="3577849" y="2432942"/>
            <a:ext cx="393660" cy="370079"/>
            <a:chOff x="3577849" y="2432942"/>
            <a:chExt cx="393660" cy="370079"/>
          </a:xfrm>
        </p:grpSpPr>
        <p:sp>
          <p:nvSpPr>
            <p:cNvPr id="15003" name="Google Shape;15003;p59"/>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9"/>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9"/>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9"/>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9"/>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9"/>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59"/>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59"/>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9"/>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9"/>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59"/>
          <p:cNvGrpSpPr/>
          <p:nvPr/>
        </p:nvGrpSpPr>
        <p:grpSpPr>
          <a:xfrm>
            <a:off x="2493999" y="2927037"/>
            <a:ext cx="370132" cy="328164"/>
            <a:chOff x="2493999" y="2927037"/>
            <a:chExt cx="370132" cy="328164"/>
          </a:xfrm>
        </p:grpSpPr>
        <p:sp>
          <p:nvSpPr>
            <p:cNvPr id="15014" name="Google Shape;15014;p59"/>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9"/>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9"/>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9"/>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9"/>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59"/>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59"/>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9"/>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9"/>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9"/>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9"/>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9"/>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6" name="Google Shape;15026;p59"/>
          <p:cNvGrpSpPr/>
          <p:nvPr/>
        </p:nvGrpSpPr>
        <p:grpSpPr>
          <a:xfrm>
            <a:off x="3589417" y="2950696"/>
            <a:ext cx="370315" cy="281028"/>
            <a:chOff x="3589417" y="2950696"/>
            <a:chExt cx="370315" cy="281028"/>
          </a:xfrm>
        </p:grpSpPr>
        <p:sp>
          <p:nvSpPr>
            <p:cNvPr id="15027" name="Google Shape;15027;p59"/>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9"/>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9"/>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9"/>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9"/>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59"/>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59"/>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9"/>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59"/>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59"/>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59"/>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9"/>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9"/>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59"/>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59"/>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59"/>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59"/>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59"/>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9"/>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9"/>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7" name="Google Shape;15047;p59"/>
          <p:cNvGrpSpPr/>
          <p:nvPr/>
        </p:nvGrpSpPr>
        <p:grpSpPr>
          <a:xfrm>
            <a:off x="3032711" y="2911718"/>
            <a:ext cx="396125" cy="359062"/>
            <a:chOff x="3032711" y="2911718"/>
            <a:chExt cx="396125" cy="359062"/>
          </a:xfrm>
        </p:grpSpPr>
        <p:sp>
          <p:nvSpPr>
            <p:cNvPr id="15048" name="Google Shape;15048;p59"/>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59"/>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59"/>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9"/>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9"/>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9"/>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9"/>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9"/>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9"/>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9"/>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9"/>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9"/>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0" name="Google Shape;15060;p59"/>
          <p:cNvGrpSpPr/>
          <p:nvPr/>
        </p:nvGrpSpPr>
        <p:grpSpPr>
          <a:xfrm>
            <a:off x="7417764" y="1513397"/>
            <a:ext cx="373174" cy="367692"/>
            <a:chOff x="7417764" y="1513397"/>
            <a:chExt cx="373174" cy="367692"/>
          </a:xfrm>
        </p:grpSpPr>
        <p:sp>
          <p:nvSpPr>
            <p:cNvPr id="15061" name="Google Shape;15061;p59"/>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9"/>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59"/>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59"/>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59"/>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59"/>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9"/>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9"/>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9"/>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9"/>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59"/>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59"/>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9"/>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59"/>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59"/>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9"/>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9"/>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9"/>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9"/>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0" name="Google Shape;15080;p59"/>
          <p:cNvGrpSpPr/>
          <p:nvPr/>
        </p:nvGrpSpPr>
        <p:grpSpPr>
          <a:xfrm>
            <a:off x="6871944" y="1514368"/>
            <a:ext cx="370132" cy="365672"/>
            <a:chOff x="6871944" y="1514368"/>
            <a:chExt cx="370132" cy="365672"/>
          </a:xfrm>
        </p:grpSpPr>
        <p:sp>
          <p:nvSpPr>
            <p:cNvPr id="15081" name="Google Shape;15081;p59"/>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9"/>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9"/>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9"/>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9"/>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9"/>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9"/>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59"/>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59"/>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9"/>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9"/>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59"/>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59"/>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59"/>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59"/>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9"/>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9"/>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9"/>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9" name="Google Shape;15099;p59"/>
          <p:cNvGrpSpPr/>
          <p:nvPr/>
        </p:nvGrpSpPr>
        <p:grpSpPr>
          <a:xfrm>
            <a:off x="6561931" y="3365261"/>
            <a:ext cx="400375" cy="370184"/>
            <a:chOff x="6561931" y="3365261"/>
            <a:chExt cx="400375" cy="370184"/>
          </a:xfrm>
        </p:grpSpPr>
        <p:sp>
          <p:nvSpPr>
            <p:cNvPr id="15100" name="Google Shape;15100;p59"/>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59"/>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59"/>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9"/>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9"/>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9"/>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9"/>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9"/>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59"/>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59"/>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9"/>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59"/>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2" name="Google Shape;15112;p59"/>
          <p:cNvGrpSpPr/>
          <p:nvPr/>
        </p:nvGrpSpPr>
        <p:grpSpPr>
          <a:xfrm>
            <a:off x="1942120" y="1985852"/>
            <a:ext cx="378315" cy="358695"/>
            <a:chOff x="1942120" y="1985852"/>
            <a:chExt cx="378315" cy="358695"/>
          </a:xfrm>
        </p:grpSpPr>
        <p:sp>
          <p:nvSpPr>
            <p:cNvPr id="15113" name="Google Shape;15113;p59"/>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9"/>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9"/>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9"/>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9"/>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9"/>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9"/>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9"/>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9"/>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9"/>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59"/>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59"/>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9"/>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9"/>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9"/>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9"/>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9"/>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9"/>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59"/>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59"/>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3" name="Google Shape;15133;p59"/>
          <p:cNvGrpSpPr/>
          <p:nvPr/>
        </p:nvGrpSpPr>
        <p:grpSpPr>
          <a:xfrm>
            <a:off x="1401415" y="2429218"/>
            <a:ext cx="364282" cy="374197"/>
            <a:chOff x="1401415" y="2429218"/>
            <a:chExt cx="364282" cy="374197"/>
          </a:xfrm>
        </p:grpSpPr>
        <p:sp>
          <p:nvSpPr>
            <p:cNvPr id="15134" name="Google Shape;15134;p59"/>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9"/>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9"/>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9"/>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9"/>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9"/>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9"/>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59"/>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59"/>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59"/>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9"/>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9"/>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9"/>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9"/>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9"/>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59"/>
          <p:cNvGrpSpPr/>
          <p:nvPr/>
        </p:nvGrpSpPr>
        <p:grpSpPr>
          <a:xfrm>
            <a:off x="7110427" y="3365261"/>
            <a:ext cx="400401" cy="370184"/>
            <a:chOff x="7110427" y="3365261"/>
            <a:chExt cx="400401" cy="370184"/>
          </a:xfrm>
        </p:grpSpPr>
        <p:sp>
          <p:nvSpPr>
            <p:cNvPr id="15150" name="Google Shape;15150;p59"/>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9"/>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9"/>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9"/>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59"/>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59"/>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9"/>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7" name="Google Shape;15157;p59"/>
          <p:cNvGrpSpPr/>
          <p:nvPr/>
        </p:nvGrpSpPr>
        <p:grpSpPr>
          <a:xfrm>
            <a:off x="7658949" y="3363137"/>
            <a:ext cx="400375" cy="370132"/>
            <a:chOff x="7658949" y="3363137"/>
            <a:chExt cx="400375" cy="370132"/>
          </a:xfrm>
        </p:grpSpPr>
        <p:sp>
          <p:nvSpPr>
            <p:cNvPr id="15158" name="Google Shape;15158;p59"/>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9"/>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9"/>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9"/>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59"/>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3" name="Google Shape;15163;p59"/>
          <p:cNvGrpSpPr/>
          <p:nvPr/>
        </p:nvGrpSpPr>
        <p:grpSpPr>
          <a:xfrm>
            <a:off x="3304481" y="3379389"/>
            <a:ext cx="356623" cy="370105"/>
            <a:chOff x="3307156" y="3365314"/>
            <a:chExt cx="356623" cy="370105"/>
          </a:xfrm>
        </p:grpSpPr>
        <p:sp>
          <p:nvSpPr>
            <p:cNvPr id="15164" name="Google Shape;15164;p59"/>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59"/>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59"/>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9"/>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9"/>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9"/>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9"/>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9"/>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9"/>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9"/>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9"/>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9"/>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9"/>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9"/>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9"/>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9" name="Google Shape;15179;p59"/>
          <p:cNvGrpSpPr/>
          <p:nvPr/>
        </p:nvGrpSpPr>
        <p:grpSpPr>
          <a:xfrm>
            <a:off x="7422407" y="1980107"/>
            <a:ext cx="372807" cy="370079"/>
            <a:chOff x="7422407" y="1980107"/>
            <a:chExt cx="372807" cy="370079"/>
          </a:xfrm>
        </p:grpSpPr>
        <p:sp>
          <p:nvSpPr>
            <p:cNvPr id="15180" name="Google Shape;15180;p59"/>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9"/>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9"/>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59"/>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59"/>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59"/>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59"/>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9"/>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9"/>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59"/>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59"/>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9"/>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9"/>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3" name="Google Shape;15193;p59"/>
          <p:cNvGrpSpPr/>
          <p:nvPr/>
        </p:nvGrpSpPr>
        <p:grpSpPr>
          <a:xfrm>
            <a:off x="6916141" y="2906184"/>
            <a:ext cx="289737" cy="370394"/>
            <a:chOff x="6916141" y="2906184"/>
            <a:chExt cx="289737" cy="370394"/>
          </a:xfrm>
        </p:grpSpPr>
        <p:sp>
          <p:nvSpPr>
            <p:cNvPr id="15194" name="Google Shape;15194;p59"/>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9"/>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9"/>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9"/>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9"/>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59"/>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59"/>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9"/>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59"/>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59"/>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59"/>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9"/>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9"/>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9"/>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9"/>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9"/>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9"/>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9"/>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9"/>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9"/>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9"/>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5" name="Google Shape;15215;p59"/>
          <p:cNvGrpSpPr/>
          <p:nvPr/>
        </p:nvGrpSpPr>
        <p:grpSpPr>
          <a:xfrm>
            <a:off x="7970194" y="2013577"/>
            <a:ext cx="372676" cy="331731"/>
            <a:chOff x="7970194" y="2013577"/>
            <a:chExt cx="372676" cy="331731"/>
          </a:xfrm>
        </p:grpSpPr>
        <p:sp>
          <p:nvSpPr>
            <p:cNvPr id="15216" name="Google Shape;15216;p59"/>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59"/>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59"/>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59"/>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9"/>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9"/>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9"/>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9"/>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9"/>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9"/>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6" name="Google Shape;15226;p59"/>
          <p:cNvGrpSpPr/>
          <p:nvPr/>
        </p:nvGrpSpPr>
        <p:grpSpPr>
          <a:xfrm>
            <a:off x="1416733" y="1512190"/>
            <a:ext cx="332964" cy="370158"/>
            <a:chOff x="1416733" y="1512190"/>
            <a:chExt cx="332964" cy="370158"/>
          </a:xfrm>
        </p:grpSpPr>
        <p:sp>
          <p:nvSpPr>
            <p:cNvPr id="15227" name="Google Shape;15227;p59"/>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59"/>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59"/>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9"/>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9"/>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9"/>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59"/>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59"/>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9"/>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59"/>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59"/>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59"/>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59"/>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9"/>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9"/>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9"/>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9"/>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9"/>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9"/>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6" name="Google Shape;15246;p59"/>
          <p:cNvGrpSpPr/>
          <p:nvPr/>
        </p:nvGrpSpPr>
        <p:grpSpPr>
          <a:xfrm>
            <a:off x="5246366" y="2906105"/>
            <a:ext cx="342852" cy="370079"/>
            <a:chOff x="5246366" y="2906105"/>
            <a:chExt cx="342852" cy="370079"/>
          </a:xfrm>
        </p:grpSpPr>
        <p:sp>
          <p:nvSpPr>
            <p:cNvPr id="15247" name="Google Shape;15247;p59"/>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59"/>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59"/>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59"/>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59"/>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9"/>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3" name="Google Shape;15253;p59"/>
          <p:cNvGrpSpPr/>
          <p:nvPr/>
        </p:nvGrpSpPr>
        <p:grpSpPr>
          <a:xfrm>
            <a:off x="849667" y="2434883"/>
            <a:ext cx="371259" cy="366249"/>
            <a:chOff x="849667" y="2434883"/>
            <a:chExt cx="371259" cy="366249"/>
          </a:xfrm>
        </p:grpSpPr>
        <p:sp>
          <p:nvSpPr>
            <p:cNvPr id="15254" name="Google Shape;15254;p59"/>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9"/>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9"/>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9"/>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9"/>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59"/>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59"/>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59"/>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9"/>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9"/>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9"/>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9"/>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9"/>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7" name="Google Shape;15267;p59"/>
          <p:cNvGrpSpPr/>
          <p:nvPr/>
        </p:nvGrpSpPr>
        <p:grpSpPr>
          <a:xfrm>
            <a:off x="4417026" y="3365366"/>
            <a:ext cx="332728" cy="370053"/>
            <a:chOff x="4417026" y="3365366"/>
            <a:chExt cx="332728" cy="370053"/>
          </a:xfrm>
        </p:grpSpPr>
        <p:sp>
          <p:nvSpPr>
            <p:cNvPr id="15268" name="Google Shape;15268;p59"/>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9"/>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59"/>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59"/>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59"/>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59"/>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9"/>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9"/>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59"/>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59"/>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9"/>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9"/>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59"/>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59"/>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9"/>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9"/>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9"/>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9"/>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6" name="Google Shape;15286;p59"/>
          <p:cNvGrpSpPr/>
          <p:nvPr/>
        </p:nvGrpSpPr>
        <p:grpSpPr>
          <a:xfrm>
            <a:off x="2497068" y="1980186"/>
            <a:ext cx="363994" cy="370105"/>
            <a:chOff x="2497068" y="1980186"/>
            <a:chExt cx="363994" cy="370105"/>
          </a:xfrm>
        </p:grpSpPr>
        <p:sp>
          <p:nvSpPr>
            <p:cNvPr id="15287" name="Google Shape;15287;p59"/>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59"/>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59"/>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59"/>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59"/>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59"/>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59"/>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59"/>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59"/>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9"/>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59"/>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59"/>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59"/>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9"/>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9"/>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59"/>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59"/>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9"/>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9"/>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9"/>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9"/>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8" name="Google Shape;15308;p59"/>
          <p:cNvGrpSpPr/>
          <p:nvPr/>
        </p:nvGrpSpPr>
        <p:grpSpPr>
          <a:xfrm>
            <a:off x="5820278" y="2906158"/>
            <a:ext cx="294904" cy="370027"/>
            <a:chOff x="5820278" y="2906158"/>
            <a:chExt cx="294904" cy="370027"/>
          </a:xfrm>
        </p:grpSpPr>
        <p:sp>
          <p:nvSpPr>
            <p:cNvPr id="15309" name="Google Shape;15309;p59"/>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59"/>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59"/>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59"/>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9"/>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9"/>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9"/>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59"/>
          <p:cNvGrpSpPr/>
          <p:nvPr/>
        </p:nvGrpSpPr>
        <p:grpSpPr>
          <a:xfrm>
            <a:off x="4946819" y="3383229"/>
            <a:ext cx="370132" cy="334223"/>
            <a:chOff x="4946819" y="3383229"/>
            <a:chExt cx="370132" cy="334223"/>
          </a:xfrm>
        </p:grpSpPr>
        <p:sp>
          <p:nvSpPr>
            <p:cNvPr id="15317" name="Google Shape;15317;p59"/>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59"/>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59"/>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9"/>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9"/>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9"/>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9"/>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9"/>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9"/>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6" name="Google Shape;15326;p59"/>
          <p:cNvGrpSpPr/>
          <p:nvPr/>
        </p:nvGrpSpPr>
        <p:grpSpPr>
          <a:xfrm>
            <a:off x="3038403" y="1539234"/>
            <a:ext cx="375482" cy="316072"/>
            <a:chOff x="3038403" y="1539234"/>
            <a:chExt cx="375482" cy="316072"/>
          </a:xfrm>
        </p:grpSpPr>
        <p:sp>
          <p:nvSpPr>
            <p:cNvPr id="15327" name="Google Shape;15327;p59"/>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8" name="Google Shape;15328;p59"/>
            <p:cNvGrpSpPr/>
            <p:nvPr/>
          </p:nvGrpSpPr>
          <p:grpSpPr>
            <a:xfrm>
              <a:off x="3038403" y="1539234"/>
              <a:ext cx="375482" cy="316072"/>
              <a:chOff x="3038403" y="1539234"/>
              <a:chExt cx="375482" cy="316072"/>
            </a:xfrm>
          </p:grpSpPr>
          <p:sp>
            <p:nvSpPr>
              <p:cNvPr id="15329" name="Google Shape;15329;p59"/>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9"/>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9"/>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9"/>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9"/>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59"/>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59"/>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9"/>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59"/>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38" name="Google Shape;15338;p59"/>
          <p:cNvGrpSpPr/>
          <p:nvPr/>
        </p:nvGrpSpPr>
        <p:grpSpPr>
          <a:xfrm>
            <a:off x="6332865" y="2906131"/>
            <a:ext cx="360846" cy="370184"/>
            <a:chOff x="6332865" y="2906131"/>
            <a:chExt cx="360846" cy="370184"/>
          </a:xfrm>
        </p:grpSpPr>
        <p:sp>
          <p:nvSpPr>
            <p:cNvPr id="15339" name="Google Shape;15339;p59"/>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9"/>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9"/>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9"/>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9"/>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9"/>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9"/>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59"/>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59"/>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9"/>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9"/>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0" name="Google Shape;15350;p59"/>
          <p:cNvGrpSpPr/>
          <p:nvPr/>
        </p:nvGrpSpPr>
        <p:grpSpPr>
          <a:xfrm>
            <a:off x="4135079" y="1518066"/>
            <a:ext cx="370132" cy="358223"/>
            <a:chOff x="4135079" y="1518066"/>
            <a:chExt cx="370132" cy="358223"/>
          </a:xfrm>
        </p:grpSpPr>
        <p:sp>
          <p:nvSpPr>
            <p:cNvPr id="15351" name="Google Shape;15351;p59"/>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9"/>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59"/>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59"/>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9"/>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59"/>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59"/>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9"/>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9"/>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9"/>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9"/>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9"/>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9"/>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59"/>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59"/>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9"/>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59"/>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59"/>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59"/>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0" name="Google Shape;15370;p59"/>
          <p:cNvGrpSpPr/>
          <p:nvPr/>
        </p:nvGrpSpPr>
        <p:grpSpPr>
          <a:xfrm>
            <a:off x="6878869" y="1980134"/>
            <a:ext cx="361240" cy="370158"/>
            <a:chOff x="6878869" y="1980134"/>
            <a:chExt cx="361240" cy="370158"/>
          </a:xfrm>
        </p:grpSpPr>
        <p:sp>
          <p:nvSpPr>
            <p:cNvPr id="15371" name="Google Shape;15371;p59"/>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9"/>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59"/>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59"/>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9"/>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59"/>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59"/>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9"/>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9"/>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59"/>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59"/>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59"/>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9"/>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4" name="Google Shape;15384;p59"/>
          <p:cNvGrpSpPr/>
          <p:nvPr/>
        </p:nvGrpSpPr>
        <p:grpSpPr>
          <a:xfrm>
            <a:off x="2493999" y="2550033"/>
            <a:ext cx="370132" cy="259467"/>
            <a:chOff x="2493999" y="2550033"/>
            <a:chExt cx="370132" cy="259467"/>
          </a:xfrm>
        </p:grpSpPr>
        <p:sp>
          <p:nvSpPr>
            <p:cNvPr id="15385" name="Google Shape;15385;p59"/>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9"/>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59"/>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59"/>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9"/>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59"/>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59"/>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9"/>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9"/>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9"/>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9"/>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9"/>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9"/>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9"/>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9"/>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9"/>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9"/>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59"/>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59"/>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4" name="Google Shape;15404;p59"/>
          <p:cNvGrpSpPr/>
          <p:nvPr/>
        </p:nvGrpSpPr>
        <p:grpSpPr>
          <a:xfrm>
            <a:off x="1699703" y="3365261"/>
            <a:ext cx="281054" cy="370158"/>
            <a:chOff x="1699703" y="3365261"/>
            <a:chExt cx="281054" cy="370158"/>
          </a:xfrm>
        </p:grpSpPr>
        <p:sp>
          <p:nvSpPr>
            <p:cNvPr id="15405" name="Google Shape;15405;p59"/>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9"/>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9"/>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9"/>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9"/>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9"/>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9"/>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59"/>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9"/>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9"/>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9"/>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9"/>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59"/>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8" name="Google Shape;15418;p59"/>
          <p:cNvGrpSpPr/>
          <p:nvPr/>
        </p:nvGrpSpPr>
        <p:grpSpPr>
          <a:xfrm>
            <a:off x="7966810" y="1519430"/>
            <a:ext cx="369974" cy="355626"/>
            <a:chOff x="7966810" y="1519430"/>
            <a:chExt cx="369974" cy="355626"/>
          </a:xfrm>
        </p:grpSpPr>
        <p:sp>
          <p:nvSpPr>
            <p:cNvPr id="15419" name="Google Shape;15419;p59"/>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9"/>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9"/>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59"/>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59"/>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9"/>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59"/>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59"/>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59"/>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59"/>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9"/>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9"/>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9"/>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59"/>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59"/>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9"/>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5" name="Google Shape;15435;p59"/>
          <p:cNvGrpSpPr/>
          <p:nvPr/>
        </p:nvGrpSpPr>
        <p:grpSpPr>
          <a:xfrm>
            <a:off x="2792628" y="3365340"/>
            <a:ext cx="290445" cy="370079"/>
            <a:chOff x="2792628" y="3365340"/>
            <a:chExt cx="290445" cy="370079"/>
          </a:xfrm>
        </p:grpSpPr>
        <p:sp>
          <p:nvSpPr>
            <p:cNvPr id="15436" name="Google Shape;15436;p59"/>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9"/>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9"/>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9"/>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59"/>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59"/>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9"/>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9"/>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9"/>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59"/>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59"/>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9"/>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9"/>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9"/>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0" name="Google Shape;15450;p59"/>
          <p:cNvGrpSpPr/>
          <p:nvPr/>
        </p:nvGrpSpPr>
        <p:grpSpPr>
          <a:xfrm>
            <a:off x="1389585" y="1988317"/>
            <a:ext cx="388125" cy="353790"/>
            <a:chOff x="1389585" y="1988317"/>
            <a:chExt cx="388125" cy="353790"/>
          </a:xfrm>
        </p:grpSpPr>
        <p:sp>
          <p:nvSpPr>
            <p:cNvPr id="15451" name="Google Shape;15451;p59"/>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59"/>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9"/>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9"/>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59"/>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59"/>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9"/>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9"/>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9"/>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9"/>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9"/>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59"/>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59"/>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9"/>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9"/>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9"/>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59"/>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59"/>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9"/>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9"/>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9"/>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9"/>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3" name="Google Shape;15473;p59"/>
          <p:cNvGrpSpPr/>
          <p:nvPr/>
        </p:nvGrpSpPr>
        <p:grpSpPr>
          <a:xfrm>
            <a:off x="2492924" y="1512190"/>
            <a:ext cx="370158" cy="370158"/>
            <a:chOff x="2492924" y="1512190"/>
            <a:chExt cx="370158" cy="370158"/>
          </a:xfrm>
        </p:grpSpPr>
        <p:sp>
          <p:nvSpPr>
            <p:cNvPr id="15474" name="Google Shape;15474;p59"/>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9"/>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59"/>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59"/>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9"/>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59"/>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59"/>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9"/>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9"/>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9"/>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9"/>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9"/>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9"/>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9"/>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59"/>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59"/>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9"/>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9"/>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9"/>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59"/>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59"/>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9"/>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6" name="Google Shape;15496;p59"/>
          <p:cNvGrpSpPr/>
          <p:nvPr/>
        </p:nvGrpSpPr>
        <p:grpSpPr>
          <a:xfrm>
            <a:off x="1933569" y="1512243"/>
            <a:ext cx="393975" cy="370105"/>
            <a:chOff x="1933569" y="1512243"/>
            <a:chExt cx="393975" cy="370105"/>
          </a:xfrm>
        </p:grpSpPr>
        <p:sp>
          <p:nvSpPr>
            <p:cNvPr id="15497" name="Google Shape;15497;p59"/>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9"/>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59"/>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59"/>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59"/>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59"/>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9"/>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9"/>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9"/>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9"/>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9"/>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9"/>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9"/>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9"/>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59"/>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59"/>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59"/>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59"/>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59"/>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9"/>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9"/>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9"/>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9"/>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59"/>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59"/>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9"/>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59"/>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59"/>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5" name="Google Shape;15525;p59"/>
          <p:cNvGrpSpPr/>
          <p:nvPr/>
        </p:nvGrpSpPr>
        <p:grpSpPr>
          <a:xfrm>
            <a:off x="2236106" y="3365392"/>
            <a:ext cx="306471" cy="370000"/>
            <a:chOff x="2236106" y="3365392"/>
            <a:chExt cx="306471" cy="370000"/>
          </a:xfrm>
        </p:grpSpPr>
        <p:sp>
          <p:nvSpPr>
            <p:cNvPr id="15526" name="Google Shape;15526;p59"/>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9"/>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9"/>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9"/>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9"/>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9"/>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9"/>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59"/>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59"/>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59"/>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59"/>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59"/>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9"/>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9"/>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59"/>
          <p:cNvGrpSpPr/>
          <p:nvPr/>
        </p:nvGrpSpPr>
        <p:grpSpPr>
          <a:xfrm>
            <a:off x="5492823" y="3385563"/>
            <a:ext cx="375325" cy="329606"/>
            <a:chOff x="5492823" y="3385563"/>
            <a:chExt cx="375325" cy="329606"/>
          </a:xfrm>
        </p:grpSpPr>
        <p:sp>
          <p:nvSpPr>
            <p:cNvPr id="15541" name="Google Shape;15541;p59"/>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9"/>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9"/>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9"/>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9"/>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59"/>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59"/>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9"/>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59"/>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59"/>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9"/>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9"/>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9"/>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9"/>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59"/>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59"/>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9"/>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9"/>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59"/>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59"/>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1" name="Google Shape;15561;p59"/>
          <p:cNvGrpSpPr/>
          <p:nvPr/>
        </p:nvGrpSpPr>
        <p:grpSpPr>
          <a:xfrm>
            <a:off x="3041787" y="2001118"/>
            <a:ext cx="370158" cy="328164"/>
            <a:chOff x="3041787" y="2001118"/>
            <a:chExt cx="370158" cy="328164"/>
          </a:xfrm>
        </p:grpSpPr>
        <p:sp>
          <p:nvSpPr>
            <p:cNvPr id="15562" name="Google Shape;15562;p59"/>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9"/>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9"/>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9"/>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9"/>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9"/>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9"/>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59"/>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59"/>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9"/>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9"/>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59"/>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59"/>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9"/>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59"/>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59"/>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59"/>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9"/>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0" name="Google Shape;15580;p59"/>
          <p:cNvGrpSpPr/>
          <p:nvPr/>
        </p:nvGrpSpPr>
        <p:grpSpPr>
          <a:xfrm>
            <a:off x="5779884" y="2039125"/>
            <a:ext cx="372309" cy="328216"/>
            <a:chOff x="5779884" y="2039125"/>
            <a:chExt cx="372309" cy="328216"/>
          </a:xfrm>
        </p:grpSpPr>
        <p:sp>
          <p:nvSpPr>
            <p:cNvPr id="15581" name="Google Shape;15581;p59"/>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9"/>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9"/>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9"/>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9"/>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9"/>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9"/>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9"/>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9"/>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9"/>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9"/>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9"/>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9"/>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597" name="Shape 15597"/>
        <p:cNvGrpSpPr/>
        <p:nvPr/>
      </p:nvGrpSpPr>
      <p:grpSpPr>
        <a:xfrm>
          <a:off x="0" y="0"/>
          <a:ext cx="0" cy="0"/>
          <a:chOff x="0" y="0"/>
          <a:chExt cx="0" cy="0"/>
        </a:xfrm>
      </p:grpSpPr>
      <p:sp>
        <p:nvSpPr>
          <p:cNvPr id="15598" name="Google Shape;15598;p6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5599" name="Google Shape;15599;p60"/>
          <p:cNvGrpSpPr/>
          <p:nvPr/>
        </p:nvGrpSpPr>
        <p:grpSpPr>
          <a:xfrm>
            <a:off x="878066" y="1981993"/>
            <a:ext cx="354610" cy="372358"/>
            <a:chOff x="878066" y="1981993"/>
            <a:chExt cx="354610" cy="372358"/>
          </a:xfrm>
        </p:grpSpPr>
        <p:sp>
          <p:nvSpPr>
            <p:cNvPr id="15600" name="Google Shape;15600;p60"/>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60"/>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0"/>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0"/>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0"/>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0"/>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0"/>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60"/>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60"/>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60"/>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60"/>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0"/>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60"/>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60"/>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4" name="Google Shape;15614;p60"/>
          <p:cNvGrpSpPr/>
          <p:nvPr/>
        </p:nvGrpSpPr>
        <p:grpSpPr>
          <a:xfrm>
            <a:off x="1345794" y="1982386"/>
            <a:ext cx="371650" cy="371624"/>
            <a:chOff x="1345794" y="1982386"/>
            <a:chExt cx="371650" cy="371624"/>
          </a:xfrm>
        </p:grpSpPr>
        <p:sp>
          <p:nvSpPr>
            <p:cNvPr id="15615" name="Google Shape;15615;p60"/>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60"/>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0"/>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0"/>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0"/>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0"/>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0"/>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0"/>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0"/>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60"/>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0"/>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0"/>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0"/>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60"/>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0"/>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60"/>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60"/>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60"/>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60"/>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60"/>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0"/>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60"/>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60"/>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0"/>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60"/>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60"/>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0"/>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0"/>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0"/>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60"/>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60"/>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60"/>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0"/>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60"/>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60"/>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0"/>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60"/>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2" name="Google Shape;15652;p60"/>
          <p:cNvGrpSpPr/>
          <p:nvPr/>
        </p:nvGrpSpPr>
        <p:grpSpPr>
          <a:xfrm>
            <a:off x="1821465" y="1981993"/>
            <a:ext cx="372410" cy="372410"/>
            <a:chOff x="1821465" y="1981993"/>
            <a:chExt cx="372410" cy="372410"/>
          </a:xfrm>
        </p:grpSpPr>
        <p:sp>
          <p:nvSpPr>
            <p:cNvPr id="15653" name="Google Shape;15653;p60"/>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60"/>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60"/>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0"/>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0"/>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0"/>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60"/>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60"/>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60"/>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60"/>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0"/>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60"/>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60"/>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60"/>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7" name="Google Shape;15667;p60"/>
          <p:cNvGrpSpPr/>
          <p:nvPr/>
        </p:nvGrpSpPr>
        <p:grpSpPr>
          <a:xfrm>
            <a:off x="2276348" y="1981809"/>
            <a:ext cx="415901" cy="372699"/>
            <a:chOff x="2276348" y="1981809"/>
            <a:chExt cx="415901" cy="372699"/>
          </a:xfrm>
        </p:grpSpPr>
        <p:sp>
          <p:nvSpPr>
            <p:cNvPr id="15668" name="Google Shape;15668;p60"/>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60"/>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0"/>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60"/>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60"/>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60"/>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60"/>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5" name="Google Shape;15675;p60"/>
          <p:cNvGrpSpPr/>
          <p:nvPr/>
        </p:nvGrpSpPr>
        <p:grpSpPr>
          <a:xfrm>
            <a:off x="2774354" y="2009990"/>
            <a:ext cx="372017" cy="316310"/>
            <a:chOff x="2774354" y="2009990"/>
            <a:chExt cx="372017" cy="316310"/>
          </a:xfrm>
        </p:grpSpPr>
        <p:sp>
          <p:nvSpPr>
            <p:cNvPr id="15676" name="Google Shape;15676;p60"/>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60"/>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60"/>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0"/>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60"/>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60"/>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60"/>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60"/>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0"/>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60"/>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60"/>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0"/>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60"/>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60"/>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0"/>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60"/>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60"/>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60"/>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60"/>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0"/>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60"/>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60"/>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60"/>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0"/>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60"/>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60"/>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2" name="Google Shape;15702;p60"/>
          <p:cNvGrpSpPr/>
          <p:nvPr/>
        </p:nvGrpSpPr>
        <p:grpSpPr>
          <a:xfrm>
            <a:off x="3722682" y="1981993"/>
            <a:ext cx="375818" cy="372043"/>
            <a:chOff x="3722682" y="1981993"/>
            <a:chExt cx="375818" cy="372043"/>
          </a:xfrm>
        </p:grpSpPr>
        <p:sp>
          <p:nvSpPr>
            <p:cNvPr id="15703" name="Google Shape;15703;p60"/>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60"/>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60"/>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60"/>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60"/>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60"/>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60"/>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60"/>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0"/>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60"/>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60"/>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60"/>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60"/>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0"/>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0"/>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8" name="Google Shape;15718;p60"/>
          <p:cNvGrpSpPr/>
          <p:nvPr/>
        </p:nvGrpSpPr>
        <p:grpSpPr>
          <a:xfrm>
            <a:off x="4201394" y="1981809"/>
            <a:ext cx="373538" cy="372305"/>
            <a:chOff x="4201394" y="1981809"/>
            <a:chExt cx="373538" cy="372305"/>
          </a:xfrm>
        </p:grpSpPr>
        <p:sp>
          <p:nvSpPr>
            <p:cNvPr id="15719" name="Google Shape;15719;p60"/>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60"/>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60"/>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60"/>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60"/>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60"/>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60"/>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60"/>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0"/>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60"/>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60"/>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60"/>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60"/>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60"/>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60"/>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60"/>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60"/>
          <p:cNvGrpSpPr/>
          <p:nvPr/>
        </p:nvGrpSpPr>
        <p:grpSpPr>
          <a:xfrm>
            <a:off x="4659658" y="1500266"/>
            <a:ext cx="422743" cy="377784"/>
            <a:chOff x="4659658" y="1500266"/>
            <a:chExt cx="422743" cy="377784"/>
          </a:xfrm>
        </p:grpSpPr>
        <p:sp>
          <p:nvSpPr>
            <p:cNvPr id="15736" name="Google Shape;15736;p60"/>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60"/>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60"/>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60"/>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0"/>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60"/>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60"/>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0"/>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0"/>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60"/>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60"/>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60"/>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60"/>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60"/>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60"/>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60"/>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0"/>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3" name="Google Shape;15753;p60"/>
          <p:cNvGrpSpPr/>
          <p:nvPr/>
        </p:nvGrpSpPr>
        <p:grpSpPr>
          <a:xfrm>
            <a:off x="5211406" y="1513504"/>
            <a:ext cx="260394" cy="351202"/>
            <a:chOff x="5211406" y="1513504"/>
            <a:chExt cx="260394" cy="351202"/>
          </a:xfrm>
        </p:grpSpPr>
        <p:sp>
          <p:nvSpPr>
            <p:cNvPr id="15754" name="Google Shape;15754;p60"/>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0"/>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60"/>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60"/>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60"/>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60"/>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60"/>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0"/>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0"/>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60"/>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60"/>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60"/>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60"/>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7" name="Google Shape;15767;p60"/>
          <p:cNvGrpSpPr/>
          <p:nvPr/>
        </p:nvGrpSpPr>
        <p:grpSpPr>
          <a:xfrm>
            <a:off x="5632602" y="1513216"/>
            <a:ext cx="366722" cy="351779"/>
            <a:chOff x="5632602" y="1513216"/>
            <a:chExt cx="366722" cy="351779"/>
          </a:xfrm>
        </p:grpSpPr>
        <p:sp>
          <p:nvSpPr>
            <p:cNvPr id="15768" name="Google Shape;15768;p60"/>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0"/>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0"/>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0"/>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60"/>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60"/>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60"/>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60"/>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6" name="Google Shape;15776;p60"/>
          <p:cNvGrpSpPr/>
          <p:nvPr/>
        </p:nvGrpSpPr>
        <p:grpSpPr>
          <a:xfrm>
            <a:off x="6089372" y="1527136"/>
            <a:ext cx="401902" cy="323965"/>
            <a:chOff x="6089372" y="1527136"/>
            <a:chExt cx="401902" cy="323965"/>
          </a:xfrm>
        </p:grpSpPr>
        <p:sp>
          <p:nvSpPr>
            <p:cNvPr id="15777" name="Google Shape;15777;p60"/>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60"/>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60"/>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60"/>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60"/>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0"/>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60"/>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60"/>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0"/>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0"/>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0"/>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60"/>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60"/>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60"/>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0"/>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60"/>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60"/>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60"/>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60"/>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0"/>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0"/>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0"/>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0"/>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0"/>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60"/>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60"/>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0"/>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0"/>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0"/>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0"/>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7" name="Google Shape;15807;p60"/>
          <p:cNvGrpSpPr/>
          <p:nvPr/>
        </p:nvGrpSpPr>
        <p:grpSpPr>
          <a:xfrm>
            <a:off x="6579435" y="1527897"/>
            <a:ext cx="370103" cy="322445"/>
            <a:chOff x="6579435" y="1527897"/>
            <a:chExt cx="370103" cy="322445"/>
          </a:xfrm>
        </p:grpSpPr>
        <p:sp>
          <p:nvSpPr>
            <p:cNvPr id="15808" name="Google Shape;15808;p60"/>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60"/>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60"/>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0"/>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60"/>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60"/>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0"/>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0"/>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0"/>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60"/>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60"/>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0"/>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0"/>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60"/>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60"/>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60"/>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0"/>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0"/>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60"/>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60"/>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60"/>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9" name="Google Shape;15829;p60"/>
          <p:cNvGrpSpPr/>
          <p:nvPr/>
        </p:nvGrpSpPr>
        <p:grpSpPr>
          <a:xfrm>
            <a:off x="6988887" y="1538854"/>
            <a:ext cx="499920" cy="300136"/>
            <a:chOff x="6988887" y="1538854"/>
            <a:chExt cx="499920" cy="300136"/>
          </a:xfrm>
        </p:grpSpPr>
        <p:sp>
          <p:nvSpPr>
            <p:cNvPr id="15830" name="Google Shape;15830;p60"/>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0"/>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0"/>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0"/>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0"/>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60"/>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60"/>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60"/>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0"/>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0"/>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60"/>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60"/>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0"/>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3" name="Google Shape;15843;p60"/>
          <p:cNvGrpSpPr/>
          <p:nvPr/>
        </p:nvGrpSpPr>
        <p:grpSpPr>
          <a:xfrm>
            <a:off x="8050359" y="1520687"/>
            <a:ext cx="279321" cy="336837"/>
            <a:chOff x="8050359" y="1520687"/>
            <a:chExt cx="279321" cy="336837"/>
          </a:xfrm>
        </p:grpSpPr>
        <p:sp>
          <p:nvSpPr>
            <p:cNvPr id="15844" name="Google Shape;15844;p60"/>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0"/>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0"/>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0"/>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0"/>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0"/>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0"/>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0"/>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60"/>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60"/>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0"/>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60"/>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60"/>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7" name="Google Shape;15857;p60"/>
          <p:cNvGrpSpPr/>
          <p:nvPr/>
        </p:nvGrpSpPr>
        <p:grpSpPr>
          <a:xfrm>
            <a:off x="6093907" y="2461832"/>
            <a:ext cx="364441" cy="339091"/>
            <a:chOff x="6093907" y="2461832"/>
            <a:chExt cx="364441" cy="339091"/>
          </a:xfrm>
        </p:grpSpPr>
        <p:sp>
          <p:nvSpPr>
            <p:cNvPr id="15858" name="Google Shape;15858;p60"/>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60"/>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0"/>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60"/>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60"/>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60"/>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0"/>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60"/>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60"/>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60"/>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8" name="Google Shape;15868;p60"/>
          <p:cNvGrpSpPr/>
          <p:nvPr/>
        </p:nvGrpSpPr>
        <p:grpSpPr>
          <a:xfrm>
            <a:off x="4676331" y="1980866"/>
            <a:ext cx="377680" cy="377680"/>
            <a:chOff x="4676331" y="1980866"/>
            <a:chExt cx="377680" cy="377680"/>
          </a:xfrm>
        </p:grpSpPr>
        <p:sp>
          <p:nvSpPr>
            <p:cNvPr id="15869" name="Google Shape;15869;p60"/>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60"/>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60"/>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60"/>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60"/>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0"/>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0"/>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60"/>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60"/>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0"/>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60"/>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60"/>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60"/>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60"/>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60"/>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0"/>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60"/>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60"/>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60"/>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8" name="Google Shape;15888;p60"/>
          <p:cNvGrpSpPr/>
          <p:nvPr/>
        </p:nvGrpSpPr>
        <p:grpSpPr>
          <a:xfrm>
            <a:off x="7526242" y="1522968"/>
            <a:ext cx="357651" cy="332275"/>
            <a:chOff x="7526242" y="1522968"/>
            <a:chExt cx="357651" cy="332275"/>
          </a:xfrm>
        </p:grpSpPr>
        <p:sp>
          <p:nvSpPr>
            <p:cNvPr id="15889" name="Google Shape;15889;p60"/>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60"/>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60"/>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0"/>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60"/>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60"/>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0"/>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60"/>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60"/>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0"/>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60"/>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60"/>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60"/>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60"/>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60"/>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0"/>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5" name="Google Shape;15905;p60"/>
          <p:cNvGrpSpPr/>
          <p:nvPr/>
        </p:nvGrpSpPr>
        <p:grpSpPr>
          <a:xfrm>
            <a:off x="3250786" y="1982386"/>
            <a:ext cx="371650" cy="371624"/>
            <a:chOff x="3250786" y="1982386"/>
            <a:chExt cx="371650" cy="371624"/>
          </a:xfrm>
        </p:grpSpPr>
        <p:sp>
          <p:nvSpPr>
            <p:cNvPr id="15906" name="Google Shape;15906;p60"/>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0"/>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60"/>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60"/>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0"/>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60"/>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60"/>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0"/>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0"/>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60"/>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60"/>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60"/>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60"/>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0"/>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60"/>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60"/>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60"/>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0"/>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60"/>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60"/>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0"/>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0"/>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0"/>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0"/>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60"/>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60"/>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60"/>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60"/>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60"/>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0"/>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6" name="Google Shape;15936;p60"/>
          <p:cNvGrpSpPr/>
          <p:nvPr/>
        </p:nvGrpSpPr>
        <p:grpSpPr>
          <a:xfrm>
            <a:off x="1342386" y="2916322"/>
            <a:ext cx="373538" cy="331515"/>
            <a:chOff x="1342386" y="2916322"/>
            <a:chExt cx="373538" cy="331515"/>
          </a:xfrm>
        </p:grpSpPr>
        <p:sp>
          <p:nvSpPr>
            <p:cNvPr id="15937" name="Google Shape;15937;p60"/>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60"/>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60"/>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60"/>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60"/>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0"/>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0"/>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60"/>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60"/>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60"/>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60"/>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8" name="Google Shape;15948;p60"/>
          <p:cNvGrpSpPr/>
          <p:nvPr/>
        </p:nvGrpSpPr>
        <p:grpSpPr>
          <a:xfrm>
            <a:off x="2294122" y="2946600"/>
            <a:ext cx="373931" cy="271351"/>
            <a:chOff x="2294122" y="2946600"/>
            <a:chExt cx="373931" cy="271351"/>
          </a:xfrm>
        </p:grpSpPr>
        <p:sp>
          <p:nvSpPr>
            <p:cNvPr id="15949" name="Google Shape;15949;p60"/>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60"/>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0"/>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0"/>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60"/>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60"/>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60"/>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60"/>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60"/>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0"/>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60"/>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60"/>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0"/>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0"/>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0"/>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0"/>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60"/>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60"/>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0"/>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60"/>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0"/>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0"/>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60"/>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60"/>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60"/>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60"/>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60"/>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60"/>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60"/>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60"/>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9" name="Google Shape;15979;p60"/>
          <p:cNvGrpSpPr/>
          <p:nvPr/>
        </p:nvGrpSpPr>
        <p:grpSpPr>
          <a:xfrm>
            <a:off x="2769819" y="2907251"/>
            <a:ext cx="373905" cy="349682"/>
            <a:chOff x="2769819" y="2907251"/>
            <a:chExt cx="373905" cy="349682"/>
          </a:xfrm>
        </p:grpSpPr>
        <p:sp>
          <p:nvSpPr>
            <p:cNvPr id="15980" name="Google Shape;15980;p60"/>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60"/>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60"/>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0"/>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0"/>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0"/>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60"/>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60"/>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0"/>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60"/>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60"/>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60"/>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60"/>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60"/>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60"/>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60"/>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60"/>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7" name="Google Shape;15997;p60"/>
          <p:cNvGrpSpPr/>
          <p:nvPr/>
        </p:nvGrpSpPr>
        <p:grpSpPr>
          <a:xfrm>
            <a:off x="3246251" y="2895245"/>
            <a:ext cx="375792" cy="373800"/>
            <a:chOff x="3246251" y="2895245"/>
            <a:chExt cx="375792" cy="373800"/>
          </a:xfrm>
        </p:grpSpPr>
        <p:sp>
          <p:nvSpPr>
            <p:cNvPr id="15998" name="Google Shape;15998;p60"/>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60"/>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60"/>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60"/>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60"/>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0"/>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60"/>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60"/>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0"/>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60"/>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60"/>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60"/>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60"/>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60"/>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2" name="Google Shape;16012;p60"/>
          <p:cNvGrpSpPr/>
          <p:nvPr/>
        </p:nvGrpSpPr>
        <p:grpSpPr>
          <a:xfrm>
            <a:off x="3791182" y="2895454"/>
            <a:ext cx="234650" cy="373590"/>
            <a:chOff x="3791182" y="2895454"/>
            <a:chExt cx="234650" cy="373590"/>
          </a:xfrm>
        </p:grpSpPr>
        <p:sp>
          <p:nvSpPr>
            <p:cNvPr id="16013" name="Google Shape;16013;p60"/>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60"/>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60"/>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60"/>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60"/>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60"/>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60"/>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60"/>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60"/>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2" name="Google Shape;16022;p60"/>
          <p:cNvGrpSpPr/>
          <p:nvPr/>
        </p:nvGrpSpPr>
        <p:grpSpPr>
          <a:xfrm>
            <a:off x="7042995" y="2489463"/>
            <a:ext cx="364441" cy="256225"/>
            <a:chOff x="7042995" y="2489463"/>
            <a:chExt cx="364441" cy="256225"/>
          </a:xfrm>
        </p:grpSpPr>
        <p:sp>
          <p:nvSpPr>
            <p:cNvPr id="16023" name="Google Shape;16023;p60"/>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60"/>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0"/>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60"/>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60"/>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60"/>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60"/>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60"/>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60"/>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2" name="Google Shape;16032;p60"/>
          <p:cNvGrpSpPr/>
          <p:nvPr/>
        </p:nvGrpSpPr>
        <p:grpSpPr>
          <a:xfrm>
            <a:off x="7517172" y="2437007"/>
            <a:ext cx="364284" cy="361243"/>
            <a:chOff x="7517172" y="2437007"/>
            <a:chExt cx="364284" cy="361243"/>
          </a:xfrm>
        </p:grpSpPr>
        <p:sp>
          <p:nvSpPr>
            <p:cNvPr id="16033" name="Google Shape;16033;p60"/>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60"/>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60"/>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0"/>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60"/>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60"/>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60"/>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60"/>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60"/>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60"/>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0"/>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60"/>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60"/>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60"/>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60"/>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60"/>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60"/>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60"/>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60"/>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60"/>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60"/>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4" name="Google Shape;16054;p60"/>
          <p:cNvGrpSpPr/>
          <p:nvPr/>
        </p:nvGrpSpPr>
        <p:grpSpPr>
          <a:xfrm>
            <a:off x="8006475" y="2436954"/>
            <a:ext cx="335290" cy="361321"/>
            <a:chOff x="8006475" y="2436954"/>
            <a:chExt cx="335290" cy="361321"/>
          </a:xfrm>
        </p:grpSpPr>
        <p:sp>
          <p:nvSpPr>
            <p:cNvPr id="16055" name="Google Shape;16055;p60"/>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0"/>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60"/>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60"/>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60"/>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60"/>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60"/>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60"/>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0"/>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0"/>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60"/>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60"/>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0"/>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0"/>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0"/>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60"/>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60"/>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60"/>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60"/>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4" name="Google Shape;16074;p60"/>
          <p:cNvGrpSpPr/>
          <p:nvPr/>
        </p:nvGrpSpPr>
        <p:grpSpPr>
          <a:xfrm>
            <a:off x="5596661" y="2909139"/>
            <a:ext cx="394326" cy="349682"/>
            <a:chOff x="5596661" y="2909139"/>
            <a:chExt cx="394326" cy="349682"/>
          </a:xfrm>
        </p:grpSpPr>
        <p:sp>
          <p:nvSpPr>
            <p:cNvPr id="16075" name="Google Shape;16075;p60"/>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60"/>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60"/>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60"/>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60"/>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60"/>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60"/>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60"/>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60"/>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60"/>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0"/>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0"/>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60"/>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60"/>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60"/>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60"/>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1" name="Google Shape;16091;p60"/>
          <p:cNvGrpSpPr/>
          <p:nvPr/>
        </p:nvGrpSpPr>
        <p:grpSpPr>
          <a:xfrm>
            <a:off x="874658" y="2914408"/>
            <a:ext cx="356891" cy="335709"/>
            <a:chOff x="874658" y="2914408"/>
            <a:chExt cx="356891" cy="335709"/>
          </a:xfrm>
        </p:grpSpPr>
        <p:sp>
          <p:nvSpPr>
            <p:cNvPr id="16092" name="Google Shape;16092;p60"/>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60"/>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60"/>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60"/>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60"/>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0"/>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60"/>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60"/>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60"/>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0"/>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0"/>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60"/>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60"/>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60"/>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0"/>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60"/>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60"/>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60"/>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60"/>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60"/>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2" name="Google Shape;16112;p60"/>
          <p:cNvGrpSpPr/>
          <p:nvPr/>
        </p:nvGrpSpPr>
        <p:grpSpPr>
          <a:xfrm>
            <a:off x="4230912" y="2929193"/>
            <a:ext cx="308813" cy="306165"/>
            <a:chOff x="4230912" y="2929193"/>
            <a:chExt cx="308813" cy="306165"/>
          </a:xfrm>
        </p:grpSpPr>
        <p:sp>
          <p:nvSpPr>
            <p:cNvPr id="16113" name="Google Shape;16113;p60"/>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0"/>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0"/>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0"/>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60"/>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60"/>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60"/>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60"/>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0"/>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60"/>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60"/>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60"/>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60"/>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60"/>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60"/>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8" name="Google Shape;16128;p60"/>
          <p:cNvGrpSpPr/>
          <p:nvPr/>
        </p:nvGrpSpPr>
        <p:grpSpPr>
          <a:xfrm>
            <a:off x="4627886" y="3401089"/>
            <a:ext cx="409111" cy="267944"/>
            <a:chOff x="4627886" y="3401089"/>
            <a:chExt cx="409111" cy="267944"/>
          </a:xfrm>
        </p:grpSpPr>
        <p:sp>
          <p:nvSpPr>
            <p:cNvPr id="16129" name="Google Shape;16129;p60"/>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0"/>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0"/>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0"/>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0"/>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60"/>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60"/>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60"/>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60"/>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60"/>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60"/>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0" name="Google Shape;16140;p60"/>
          <p:cNvGrpSpPr/>
          <p:nvPr/>
        </p:nvGrpSpPr>
        <p:grpSpPr>
          <a:xfrm>
            <a:off x="4652476" y="2898915"/>
            <a:ext cx="386016" cy="384495"/>
            <a:chOff x="4652476" y="2898915"/>
            <a:chExt cx="386016" cy="384495"/>
          </a:xfrm>
        </p:grpSpPr>
        <p:sp>
          <p:nvSpPr>
            <p:cNvPr id="16141" name="Google Shape;16141;p60"/>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0"/>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0"/>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0"/>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60"/>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0"/>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60"/>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60"/>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60"/>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0" name="Google Shape;16150;p60"/>
          <p:cNvGrpSpPr/>
          <p:nvPr/>
        </p:nvGrpSpPr>
        <p:grpSpPr>
          <a:xfrm>
            <a:off x="5156931" y="2922194"/>
            <a:ext cx="324699" cy="347611"/>
            <a:chOff x="5156931" y="2922194"/>
            <a:chExt cx="324699" cy="347611"/>
          </a:xfrm>
        </p:grpSpPr>
        <p:sp>
          <p:nvSpPr>
            <p:cNvPr id="16151" name="Google Shape;16151;p60"/>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60"/>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60"/>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60"/>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60"/>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60"/>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60"/>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60"/>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60"/>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60"/>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60"/>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60"/>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60"/>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60"/>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60"/>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60"/>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7" name="Google Shape;16167;p60"/>
          <p:cNvGrpSpPr/>
          <p:nvPr/>
        </p:nvGrpSpPr>
        <p:grpSpPr>
          <a:xfrm>
            <a:off x="6086331" y="2905337"/>
            <a:ext cx="364441" cy="364834"/>
            <a:chOff x="6086331" y="2905337"/>
            <a:chExt cx="364441" cy="364834"/>
          </a:xfrm>
        </p:grpSpPr>
        <p:sp>
          <p:nvSpPr>
            <p:cNvPr id="16168" name="Google Shape;16168;p60"/>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60"/>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60"/>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60"/>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60"/>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60"/>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4" name="Google Shape;16174;p60"/>
          <p:cNvGrpSpPr/>
          <p:nvPr/>
        </p:nvGrpSpPr>
        <p:grpSpPr>
          <a:xfrm>
            <a:off x="6554059" y="2907251"/>
            <a:ext cx="377706" cy="377680"/>
            <a:chOff x="6554059" y="2907251"/>
            <a:chExt cx="377706" cy="377680"/>
          </a:xfrm>
        </p:grpSpPr>
        <p:sp>
          <p:nvSpPr>
            <p:cNvPr id="16175" name="Google Shape;16175;p60"/>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60"/>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60"/>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60"/>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60"/>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60"/>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60"/>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60"/>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60"/>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60"/>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60"/>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60"/>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60"/>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60"/>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60"/>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60"/>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60"/>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60"/>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60"/>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60"/>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60"/>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6" name="Google Shape;16196;p60"/>
          <p:cNvGrpSpPr/>
          <p:nvPr/>
        </p:nvGrpSpPr>
        <p:grpSpPr>
          <a:xfrm>
            <a:off x="7491796" y="2945446"/>
            <a:ext cx="400801" cy="317542"/>
            <a:chOff x="7491796" y="2945446"/>
            <a:chExt cx="400801" cy="317542"/>
          </a:xfrm>
        </p:grpSpPr>
        <p:sp>
          <p:nvSpPr>
            <p:cNvPr id="16197" name="Google Shape;16197;p60"/>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60"/>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60"/>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60"/>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60"/>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60"/>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60"/>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60"/>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60"/>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60"/>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60"/>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0"/>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0"/>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0"/>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60"/>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60"/>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60"/>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0"/>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0"/>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60"/>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60"/>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60"/>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9" name="Google Shape;16219;p60"/>
          <p:cNvGrpSpPr/>
          <p:nvPr/>
        </p:nvGrpSpPr>
        <p:grpSpPr>
          <a:xfrm>
            <a:off x="7045643" y="2907723"/>
            <a:ext cx="345304" cy="365857"/>
            <a:chOff x="7045643" y="2907723"/>
            <a:chExt cx="345304" cy="365857"/>
          </a:xfrm>
        </p:grpSpPr>
        <p:sp>
          <p:nvSpPr>
            <p:cNvPr id="16220" name="Google Shape;16220;p60"/>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60"/>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60"/>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60"/>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60"/>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60"/>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60"/>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60"/>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60"/>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60"/>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60"/>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60"/>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60"/>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60"/>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60"/>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60"/>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60"/>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60"/>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60"/>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9" name="Google Shape;16239;p60"/>
          <p:cNvGrpSpPr/>
          <p:nvPr/>
        </p:nvGrpSpPr>
        <p:grpSpPr>
          <a:xfrm>
            <a:off x="7992843" y="2907251"/>
            <a:ext cx="347794" cy="366328"/>
            <a:chOff x="7992843" y="2907251"/>
            <a:chExt cx="347794" cy="366328"/>
          </a:xfrm>
        </p:grpSpPr>
        <p:sp>
          <p:nvSpPr>
            <p:cNvPr id="16240" name="Google Shape;16240;p60"/>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60"/>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60"/>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60"/>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60"/>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60"/>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60"/>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60"/>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60"/>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60"/>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60"/>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60"/>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60"/>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60"/>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60"/>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60"/>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60"/>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60"/>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60"/>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60"/>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60"/>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60"/>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0"/>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60"/>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60"/>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60"/>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60"/>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60"/>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60"/>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60"/>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60"/>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60"/>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0"/>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3" name="Google Shape;16273;p60"/>
          <p:cNvGrpSpPr/>
          <p:nvPr/>
        </p:nvGrpSpPr>
        <p:grpSpPr>
          <a:xfrm>
            <a:off x="873898" y="1512377"/>
            <a:ext cx="398127" cy="353457"/>
            <a:chOff x="873898" y="1512377"/>
            <a:chExt cx="398127" cy="353457"/>
          </a:xfrm>
        </p:grpSpPr>
        <p:sp>
          <p:nvSpPr>
            <p:cNvPr id="16274" name="Google Shape;16274;p60"/>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60"/>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0"/>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60"/>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60"/>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60"/>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60"/>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60"/>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60"/>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0"/>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60"/>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60"/>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0"/>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60"/>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60"/>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0"/>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60"/>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60"/>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60"/>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3" name="Google Shape;16293;p60"/>
          <p:cNvGrpSpPr/>
          <p:nvPr/>
        </p:nvGrpSpPr>
        <p:grpSpPr>
          <a:xfrm>
            <a:off x="1424125" y="1515680"/>
            <a:ext cx="246762" cy="347139"/>
            <a:chOff x="1424125" y="1515680"/>
            <a:chExt cx="246762" cy="347139"/>
          </a:xfrm>
        </p:grpSpPr>
        <p:sp>
          <p:nvSpPr>
            <p:cNvPr id="16294" name="Google Shape;16294;p60"/>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60"/>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0"/>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60"/>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60"/>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60"/>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60"/>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0"/>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0"/>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0"/>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60"/>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60"/>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60"/>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60"/>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60"/>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60"/>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60"/>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60"/>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60"/>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60"/>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4" name="Google Shape;16314;p60"/>
          <p:cNvGrpSpPr/>
          <p:nvPr/>
        </p:nvGrpSpPr>
        <p:grpSpPr>
          <a:xfrm>
            <a:off x="2319498" y="1512744"/>
            <a:ext cx="352697" cy="352723"/>
            <a:chOff x="2319498" y="1512744"/>
            <a:chExt cx="352697" cy="352723"/>
          </a:xfrm>
        </p:grpSpPr>
        <p:sp>
          <p:nvSpPr>
            <p:cNvPr id="16315" name="Google Shape;16315;p60"/>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60"/>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60"/>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60"/>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60"/>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60"/>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60"/>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60"/>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60"/>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60"/>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0"/>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60"/>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60"/>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60"/>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60"/>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60"/>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60"/>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60"/>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0"/>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4" name="Google Shape;16334;p60"/>
          <p:cNvGrpSpPr/>
          <p:nvPr/>
        </p:nvGrpSpPr>
        <p:grpSpPr>
          <a:xfrm>
            <a:off x="4236601" y="1512666"/>
            <a:ext cx="312981" cy="352697"/>
            <a:chOff x="4236601" y="1512666"/>
            <a:chExt cx="312981" cy="352697"/>
          </a:xfrm>
        </p:grpSpPr>
        <p:sp>
          <p:nvSpPr>
            <p:cNvPr id="16335" name="Google Shape;16335;p60"/>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60"/>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60"/>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60"/>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60"/>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60"/>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0"/>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60"/>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60"/>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60"/>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60"/>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60"/>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60"/>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60"/>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9" name="Google Shape;16349;p60"/>
          <p:cNvGrpSpPr/>
          <p:nvPr/>
        </p:nvGrpSpPr>
        <p:grpSpPr>
          <a:xfrm>
            <a:off x="849675" y="3347716"/>
            <a:ext cx="346300" cy="375818"/>
            <a:chOff x="849675" y="3347716"/>
            <a:chExt cx="346300" cy="375818"/>
          </a:xfrm>
        </p:grpSpPr>
        <p:sp>
          <p:nvSpPr>
            <p:cNvPr id="16350" name="Google Shape;16350;p60"/>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60"/>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60"/>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60"/>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60"/>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60"/>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60"/>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60"/>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60"/>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60"/>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60"/>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60"/>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60"/>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60"/>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60"/>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60"/>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60"/>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7" name="Google Shape;16367;p60"/>
          <p:cNvGrpSpPr/>
          <p:nvPr/>
        </p:nvGrpSpPr>
        <p:grpSpPr>
          <a:xfrm>
            <a:off x="1324219" y="3399202"/>
            <a:ext cx="376578" cy="272846"/>
            <a:chOff x="1324219" y="3399202"/>
            <a:chExt cx="376578" cy="272846"/>
          </a:xfrm>
        </p:grpSpPr>
        <p:sp>
          <p:nvSpPr>
            <p:cNvPr id="16368" name="Google Shape;16368;p60"/>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60"/>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60"/>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60"/>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60"/>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60"/>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60"/>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60"/>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60"/>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60"/>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60"/>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0"/>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60"/>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60"/>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60"/>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60"/>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60"/>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60"/>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60"/>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60"/>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60"/>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60"/>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60"/>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60"/>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60"/>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60"/>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0"/>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60"/>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60"/>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60"/>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60"/>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60"/>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60"/>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1" name="Google Shape;16401;p60"/>
          <p:cNvGrpSpPr/>
          <p:nvPr/>
        </p:nvGrpSpPr>
        <p:grpSpPr>
          <a:xfrm>
            <a:off x="1798763" y="3395401"/>
            <a:ext cx="376185" cy="280448"/>
            <a:chOff x="1798763" y="3395401"/>
            <a:chExt cx="376185" cy="280448"/>
          </a:xfrm>
        </p:grpSpPr>
        <p:sp>
          <p:nvSpPr>
            <p:cNvPr id="16402" name="Google Shape;16402;p60"/>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60"/>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60"/>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0"/>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0"/>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60"/>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60"/>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60"/>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60"/>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60"/>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60"/>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60"/>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60"/>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60"/>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60"/>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60"/>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60"/>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60"/>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60"/>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60"/>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60"/>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60"/>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60"/>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60"/>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60"/>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60"/>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60"/>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60"/>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60"/>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60"/>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60"/>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3" name="Google Shape;16433;p60"/>
          <p:cNvGrpSpPr/>
          <p:nvPr/>
        </p:nvGrpSpPr>
        <p:grpSpPr>
          <a:xfrm>
            <a:off x="2273307" y="3378754"/>
            <a:ext cx="375818" cy="313374"/>
            <a:chOff x="2273307" y="3378754"/>
            <a:chExt cx="375818" cy="313374"/>
          </a:xfrm>
        </p:grpSpPr>
        <p:sp>
          <p:nvSpPr>
            <p:cNvPr id="16434" name="Google Shape;16434;p60"/>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60"/>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60"/>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60"/>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60"/>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60"/>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60"/>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60"/>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60"/>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60"/>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60"/>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60"/>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60"/>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60"/>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60"/>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60"/>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60"/>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60"/>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60"/>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60"/>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60"/>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60"/>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60"/>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60"/>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60"/>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60"/>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60"/>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60"/>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60"/>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60"/>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60"/>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60"/>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0"/>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60"/>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60"/>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0"/>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0"/>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0"/>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60"/>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60"/>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60"/>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60"/>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60"/>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60"/>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60"/>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0"/>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60"/>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60"/>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60"/>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60"/>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60"/>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60"/>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60"/>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60"/>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0"/>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60"/>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60"/>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60"/>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60"/>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0"/>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60"/>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60"/>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60"/>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60"/>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60"/>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60"/>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60"/>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60"/>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60"/>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60"/>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60"/>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60"/>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60"/>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60"/>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60"/>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60"/>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0"/>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60"/>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60"/>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60"/>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0"/>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60"/>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60"/>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60"/>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8" name="Google Shape;16518;p60"/>
          <p:cNvGrpSpPr/>
          <p:nvPr/>
        </p:nvGrpSpPr>
        <p:grpSpPr>
          <a:xfrm>
            <a:off x="2747484" y="3359460"/>
            <a:ext cx="377706" cy="352330"/>
            <a:chOff x="2747484" y="3359460"/>
            <a:chExt cx="377706" cy="352330"/>
          </a:xfrm>
        </p:grpSpPr>
        <p:sp>
          <p:nvSpPr>
            <p:cNvPr id="16519" name="Google Shape;16519;p60"/>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60"/>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60"/>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60"/>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60"/>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60"/>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60"/>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60"/>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60"/>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60"/>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60"/>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60"/>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60"/>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60"/>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60"/>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4" name="Google Shape;16534;p60"/>
          <p:cNvGrpSpPr/>
          <p:nvPr/>
        </p:nvGrpSpPr>
        <p:grpSpPr>
          <a:xfrm>
            <a:off x="3696205" y="3371938"/>
            <a:ext cx="375792" cy="327373"/>
            <a:chOff x="3696205" y="3371938"/>
            <a:chExt cx="375792" cy="327373"/>
          </a:xfrm>
        </p:grpSpPr>
        <p:sp>
          <p:nvSpPr>
            <p:cNvPr id="16535" name="Google Shape;16535;p60"/>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60"/>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0"/>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0"/>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60"/>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60"/>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60"/>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60"/>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60"/>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60"/>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60"/>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60"/>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60"/>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60"/>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60"/>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60"/>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60"/>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60"/>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0"/>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60"/>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60"/>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60"/>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60"/>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8" name="Google Shape;16558;p60"/>
          <p:cNvGrpSpPr/>
          <p:nvPr/>
        </p:nvGrpSpPr>
        <p:grpSpPr>
          <a:xfrm>
            <a:off x="6567324" y="2436849"/>
            <a:ext cx="366722" cy="342892"/>
            <a:chOff x="6567324" y="2436849"/>
            <a:chExt cx="366722" cy="342892"/>
          </a:xfrm>
        </p:grpSpPr>
        <p:sp>
          <p:nvSpPr>
            <p:cNvPr id="16559" name="Google Shape;16559;p60"/>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60"/>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60"/>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60"/>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60"/>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60"/>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60"/>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60"/>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60"/>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60"/>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60"/>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60"/>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1" name="Google Shape;16571;p60"/>
          <p:cNvGrpSpPr/>
          <p:nvPr/>
        </p:nvGrpSpPr>
        <p:grpSpPr>
          <a:xfrm>
            <a:off x="4208970" y="3361347"/>
            <a:ext cx="299349" cy="348188"/>
            <a:chOff x="4208970" y="3361347"/>
            <a:chExt cx="299349" cy="348188"/>
          </a:xfrm>
        </p:grpSpPr>
        <p:sp>
          <p:nvSpPr>
            <p:cNvPr id="16572" name="Google Shape;16572;p60"/>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60"/>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0"/>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60"/>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60"/>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60"/>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60"/>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60"/>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60"/>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60"/>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60"/>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60"/>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60"/>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60"/>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6" name="Google Shape;16586;p60"/>
          <p:cNvGrpSpPr/>
          <p:nvPr/>
        </p:nvGrpSpPr>
        <p:grpSpPr>
          <a:xfrm>
            <a:off x="2786833" y="1512351"/>
            <a:ext cx="366722" cy="353667"/>
            <a:chOff x="2786833" y="1512351"/>
            <a:chExt cx="366722" cy="353667"/>
          </a:xfrm>
        </p:grpSpPr>
        <p:sp>
          <p:nvSpPr>
            <p:cNvPr id="16587" name="Google Shape;16587;p60"/>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0"/>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60"/>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60"/>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60"/>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60"/>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60"/>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0"/>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60"/>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60"/>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60"/>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60"/>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60"/>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60"/>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60"/>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60"/>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60"/>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60"/>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60"/>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60"/>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7" name="Google Shape;16607;p60"/>
          <p:cNvGrpSpPr/>
          <p:nvPr/>
        </p:nvGrpSpPr>
        <p:grpSpPr>
          <a:xfrm>
            <a:off x="1845321" y="1512744"/>
            <a:ext cx="352723" cy="353090"/>
            <a:chOff x="1845321" y="1512744"/>
            <a:chExt cx="352723" cy="353090"/>
          </a:xfrm>
        </p:grpSpPr>
        <p:sp>
          <p:nvSpPr>
            <p:cNvPr id="16608" name="Google Shape;16608;p60"/>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60"/>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60"/>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0"/>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0"/>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0"/>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0"/>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60"/>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60"/>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60"/>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60"/>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9" name="Google Shape;16619;p60"/>
          <p:cNvGrpSpPr/>
          <p:nvPr/>
        </p:nvGrpSpPr>
        <p:grpSpPr>
          <a:xfrm>
            <a:off x="3214452" y="3340533"/>
            <a:ext cx="392465" cy="389896"/>
            <a:chOff x="3214452" y="3340533"/>
            <a:chExt cx="392465" cy="389896"/>
          </a:xfrm>
        </p:grpSpPr>
        <p:sp>
          <p:nvSpPr>
            <p:cNvPr id="16620" name="Google Shape;16620;p60"/>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60"/>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60"/>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0"/>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60"/>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60"/>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60"/>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0"/>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60"/>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60"/>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0"/>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0"/>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60"/>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60"/>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60"/>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60"/>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60"/>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60"/>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60"/>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60"/>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60"/>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60"/>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60"/>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60"/>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60"/>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5" name="Google Shape;16645;p60"/>
          <p:cNvGrpSpPr/>
          <p:nvPr/>
        </p:nvGrpSpPr>
        <p:grpSpPr>
          <a:xfrm>
            <a:off x="3327229" y="1499899"/>
            <a:ext cx="234650" cy="378440"/>
            <a:chOff x="3327229" y="1499899"/>
            <a:chExt cx="234650" cy="378440"/>
          </a:xfrm>
        </p:grpSpPr>
        <p:sp>
          <p:nvSpPr>
            <p:cNvPr id="16646" name="Google Shape;16646;p60"/>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60"/>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60"/>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60"/>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60"/>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60"/>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0"/>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60"/>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60"/>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60"/>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60"/>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60"/>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60"/>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60"/>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60"/>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60"/>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60"/>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60"/>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60"/>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60"/>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60"/>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7" name="Google Shape;16667;p60"/>
          <p:cNvGrpSpPr/>
          <p:nvPr/>
        </p:nvGrpSpPr>
        <p:grpSpPr>
          <a:xfrm>
            <a:off x="3735553" y="1530151"/>
            <a:ext cx="366722" cy="317962"/>
            <a:chOff x="3735553" y="1530151"/>
            <a:chExt cx="366722" cy="317962"/>
          </a:xfrm>
        </p:grpSpPr>
        <p:sp>
          <p:nvSpPr>
            <p:cNvPr id="16668" name="Google Shape;16668;p60"/>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60"/>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60"/>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60"/>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60"/>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60"/>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60"/>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0"/>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60"/>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60"/>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60"/>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0"/>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0" name="Google Shape;16680;p60"/>
          <p:cNvGrpSpPr/>
          <p:nvPr/>
        </p:nvGrpSpPr>
        <p:grpSpPr>
          <a:xfrm>
            <a:off x="866322" y="2469775"/>
            <a:ext cx="379226" cy="322733"/>
            <a:chOff x="866322" y="2469775"/>
            <a:chExt cx="379226" cy="322733"/>
          </a:xfrm>
        </p:grpSpPr>
        <p:sp>
          <p:nvSpPr>
            <p:cNvPr id="16681" name="Google Shape;16681;p60"/>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60"/>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60"/>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60"/>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60"/>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0"/>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60"/>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60"/>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60"/>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60"/>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60"/>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60"/>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60"/>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60"/>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0"/>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60"/>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60"/>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60"/>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60"/>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60"/>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60"/>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0"/>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60"/>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60"/>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60"/>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60"/>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7" name="Google Shape;16707;p60"/>
          <p:cNvGrpSpPr/>
          <p:nvPr/>
        </p:nvGrpSpPr>
        <p:grpSpPr>
          <a:xfrm>
            <a:off x="1328387" y="2500814"/>
            <a:ext cx="404183" cy="289151"/>
            <a:chOff x="1328387" y="2500814"/>
            <a:chExt cx="404183" cy="289151"/>
          </a:xfrm>
        </p:grpSpPr>
        <p:sp>
          <p:nvSpPr>
            <p:cNvPr id="16708" name="Google Shape;16708;p60"/>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60"/>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60"/>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60"/>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60"/>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0"/>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60"/>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60"/>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60"/>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0"/>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60"/>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60"/>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0"/>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60"/>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60"/>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60"/>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60"/>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60"/>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0"/>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0"/>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60"/>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60"/>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60"/>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60"/>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60"/>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60"/>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60"/>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60"/>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60"/>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7" name="Google Shape;16737;p60"/>
          <p:cNvGrpSpPr/>
          <p:nvPr/>
        </p:nvGrpSpPr>
        <p:grpSpPr>
          <a:xfrm>
            <a:off x="1821465" y="2495702"/>
            <a:ext cx="365988" cy="270801"/>
            <a:chOff x="1821465" y="2495702"/>
            <a:chExt cx="365988" cy="270801"/>
          </a:xfrm>
        </p:grpSpPr>
        <p:sp>
          <p:nvSpPr>
            <p:cNvPr id="16738" name="Google Shape;16738;p60"/>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0"/>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0"/>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60"/>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60"/>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60"/>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60"/>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5" name="Google Shape;16745;p60"/>
          <p:cNvGrpSpPr/>
          <p:nvPr/>
        </p:nvGrpSpPr>
        <p:grpSpPr>
          <a:xfrm>
            <a:off x="3725723" y="2455776"/>
            <a:ext cx="354977" cy="351202"/>
            <a:chOff x="3725723" y="2455776"/>
            <a:chExt cx="354977" cy="351202"/>
          </a:xfrm>
        </p:grpSpPr>
        <p:sp>
          <p:nvSpPr>
            <p:cNvPr id="16746" name="Google Shape;16746;p60"/>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60"/>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60"/>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60"/>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60"/>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60"/>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60"/>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60"/>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0"/>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60"/>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60"/>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60"/>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60"/>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9" name="Google Shape;16759;p60"/>
          <p:cNvGrpSpPr/>
          <p:nvPr/>
        </p:nvGrpSpPr>
        <p:grpSpPr>
          <a:xfrm>
            <a:off x="5226165" y="1977641"/>
            <a:ext cx="230482" cy="388847"/>
            <a:chOff x="5226165" y="1977641"/>
            <a:chExt cx="230482" cy="388847"/>
          </a:xfrm>
        </p:grpSpPr>
        <p:sp>
          <p:nvSpPr>
            <p:cNvPr id="16760" name="Google Shape;16760;p60"/>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60"/>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0"/>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60"/>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60"/>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60"/>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60"/>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60"/>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0"/>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60"/>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60"/>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60"/>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2" name="Google Shape;16772;p60"/>
          <p:cNvGrpSpPr/>
          <p:nvPr/>
        </p:nvGrpSpPr>
        <p:grpSpPr>
          <a:xfrm>
            <a:off x="5632602" y="2025510"/>
            <a:ext cx="370130" cy="287264"/>
            <a:chOff x="5632602" y="2025510"/>
            <a:chExt cx="370130" cy="287264"/>
          </a:xfrm>
        </p:grpSpPr>
        <p:sp>
          <p:nvSpPr>
            <p:cNvPr id="16773" name="Google Shape;16773;p60"/>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60"/>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60"/>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60"/>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60"/>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60"/>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60"/>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60"/>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60"/>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60"/>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60"/>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60"/>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60"/>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60"/>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60"/>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60"/>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60"/>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60"/>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1" name="Google Shape;16791;p60"/>
          <p:cNvGrpSpPr/>
          <p:nvPr/>
        </p:nvGrpSpPr>
        <p:grpSpPr>
          <a:xfrm>
            <a:off x="4212378" y="2456537"/>
            <a:ext cx="331515" cy="330021"/>
            <a:chOff x="4212378" y="2456537"/>
            <a:chExt cx="331515" cy="330021"/>
          </a:xfrm>
        </p:grpSpPr>
        <p:sp>
          <p:nvSpPr>
            <p:cNvPr id="16792" name="Google Shape;16792;p60"/>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60"/>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60"/>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60"/>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60"/>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60"/>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60"/>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60"/>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60"/>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1" name="Google Shape;16801;p60"/>
          <p:cNvGrpSpPr/>
          <p:nvPr/>
        </p:nvGrpSpPr>
        <p:grpSpPr>
          <a:xfrm>
            <a:off x="6176013" y="1977825"/>
            <a:ext cx="235411" cy="347427"/>
            <a:chOff x="6176013" y="1977825"/>
            <a:chExt cx="235411" cy="347427"/>
          </a:xfrm>
        </p:grpSpPr>
        <p:sp>
          <p:nvSpPr>
            <p:cNvPr id="16802" name="Google Shape;16802;p60"/>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60"/>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60"/>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60"/>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60"/>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60"/>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60"/>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60"/>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60"/>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60"/>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60"/>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60"/>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60"/>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60"/>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60"/>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60"/>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60"/>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9" name="Google Shape;16819;p60"/>
          <p:cNvGrpSpPr/>
          <p:nvPr/>
        </p:nvGrpSpPr>
        <p:grpSpPr>
          <a:xfrm>
            <a:off x="6652077" y="1977458"/>
            <a:ext cx="235778" cy="347794"/>
            <a:chOff x="6652077" y="1977458"/>
            <a:chExt cx="235778" cy="347794"/>
          </a:xfrm>
        </p:grpSpPr>
        <p:sp>
          <p:nvSpPr>
            <p:cNvPr id="16820" name="Google Shape;16820;p60"/>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60"/>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0"/>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60"/>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60"/>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60"/>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60"/>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60"/>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60"/>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60"/>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60"/>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60"/>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60"/>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60"/>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60"/>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60"/>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6" name="Google Shape;16836;p60"/>
          <p:cNvGrpSpPr/>
          <p:nvPr/>
        </p:nvGrpSpPr>
        <p:grpSpPr>
          <a:xfrm>
            <a:off x="7072513" y="1997512"/>
            <a:ext cx="394352" cy="308052"/>
            <a:chOff x="7072513" y="1997512"/>
            <a:chExt cx="394352" cy="308052"/>
          </a:xfrm>
        </p:grpSpPr>
        <p:sp>
          <p:nvSpPr>
            <p:cNvPr id="16837" name="Google Shape;16837;p60"/>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60"/>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60"/>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60"/>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60"/>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60"/>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60"/>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60"/>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60"/>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60"/>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60"/>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8" name="Google Shape;16848;p60"/>
          <p:cNvGrpSpPr/>
          <p:nvPr/>
        </p:nvGrpSpPr>
        <p:grpSpPr>
          <a:xfrm>
            <a:off x="7576208" y="1977825"/>
            <a:ext cx="292533" cy="347454"/>
            <a:chOff x="7576208" y="1977825"/>
            <a:chExt cx="292533" cy="347454"/>
          </a:xfrm>
        </p:grpSpPr>
        <p:sp>
          <p:nvSpPr>
            <p:cNvPr id="16849" name="Google Shape;16849;p60"/>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60"/>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0"/>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60"/>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60"/>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60"/>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60"/>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0"/>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0"/>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60"/>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60"/>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60"/>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60"/>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2" name="Google Shape;16862;p60"/>
          <p:cNvGrpSpPr/>
          <p:nvPr/>
        </p:nvGrpSpPr>
        <p:grpSpPr>
          <a:xfrm>
            <a:off x="8023882" y="1977458"/>
            <a:ext cx="320557" cy="347794"/>
            <a:chOff x="8023882" y="1977458"/>
            <a:chExt cx="320557" cy="347794"/>
          </a:xfrm>
        </p:grpSpPr>
        <p:sp>
          <p:nvSpPr>
            <p:cNvPr id="16863" name="Google Shape;16863;p60"/>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60"/>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0"/>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60"/>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60"/>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0"/>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60"/>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60"/>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60"/>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60"/>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60"/>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0"/>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60"/>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60"/>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60"/>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60"/>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60"/>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60"/>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60"/>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60"/>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60"/>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60"/>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60"/>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60"/>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60"/>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60"/>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60"/>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60"/>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60"/>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60"/>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60"/>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60"/>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60"/>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0"/>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60"/>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60"/>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60"/>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60"/>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60"/>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60"/>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3" name="Google Shape;16903;p60"/>
          <p:cNvGrpSpPr/>
          <p:nvPr/>
        </p:nvGrpSpPr>
        <p:grpSpPr>
          <a:xfrm>
            <a:off x="5627674" y="2444819"/>
            <a:ext cx="345147" cy="342630"/>
            <a:chOff x="5627674" y="2444819"/>
            <a:chExt cx="345147" cy="342630"/>
          </a:xfrm>
        </p:grpSpPr>
        <p:sp>
          <p:nvSpPr>
            <p:cNvPr id="16904" name="Google Shape;16904;p60"/>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60"/>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60"/>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60"/>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60"/>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9" name="Google Shape;16909;p60"/>
          <p:cNvGrpSpPr/>
          <p:nvPr/>
        </p:nvGrpSpPr>
        <p:grpSpPr>
          <a:xfrm>
            <a:off x="4653996" y="2440257"/>
            <a:ext cx="396607" cy="348555"/>
            <a:chOff x="4653996" y="2440257"/>
            <a:chExt cx="396607" cy="348555"/>
          </a:xfrm>
        </p:grpSpPr>
        <p:sp>
          <p:nvSpPr>
            <p:cNvPr id="16910" name="Google Shape;16910;p60"/>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60"/>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0"/>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60"/>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60"/>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60"/>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60"/>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60"/>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60"/>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60"/>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60"/>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60"/>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60"/>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60"/>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60"/>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60"/>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60"/>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60"/>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8" name="Google Shape;16928;p60"/>
          <p:cNvGrpSpPr/>
          <p:nvPr/>
        </p:nvGrpSpPr>
        <p:grpSpPr>
          <a:xfrm>
            <a:off x="1854391" y="2895140"/>
            <a:ext cx="301630" cy="374272"/>
            <a:chOff x="1854391" y="2895140"/>
            <a:chExt cx="301630" cy="374272"/>
          </a:xfrm>
        </p:grpSpPr>
        <p:sp>
          <p:nvSpPr>
            <p:cNvPr id="16929" name="Google Shape;16929;p60"/>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60"/>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60"/>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60"/>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60"/>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0"/>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60"/>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60"/>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60"/>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60"/>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60"/>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60"/>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60"/>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60"/>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60"/>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60"/>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60"/>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60"/>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60"/>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60"/>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60"/>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60"/>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60"/>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60"/>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60"/>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60"/>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60"/>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60"/>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60"/>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60"/>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60"/>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60"/>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60"/>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60"/>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60"/>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60"/>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60"/>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60"/>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60"/>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60"/>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60"/>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60"/>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60"/>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60"/>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60"/>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60"/>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60"/>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60"/>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60"/>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8" name="Google Shape;16978;p60"/>
          <p:cNvGrpSpPr/>
          <p:nvPr/>
        </p:nvGrpSpPr>
        <p:grpSpPr>
          <a:xfrm>
            <a:off x="5172817" y="2438370"/>
            <a:ext cx="289518" cy="357651"/>
            <a:chOff x="5172817" y="2438370"/>
            <a:chExt cx="289518" cy="357651"/>
          </a:xfrm>
        </p:grpSpPr>
        <p:sp>
          <p:nvSpPr>
            <p:cNvPr id="16979" name="Google Shape;16979;p60"/>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60"/>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60"/>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60"/>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60"/>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60"/>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60"/>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60"/>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60"/>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60"/>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60"/>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0" name="Google Shape;16990;p60"/>
          <p:cNvGrpSpPr/>
          <p:nvPr/>
        </p:nvGrpSpPr>
        <p:grpSpPr>
          <a:xfrm>
            <a:off x="3234506" y="2484534"/>
            <a:ext cx="388297" cy="293320"/>
            <a:chOff x="3234506" y="2484534"/>
            <a:chExt cx="388297" cy="293320"/>
          </a:xfrm>
        </p:grpSpPr>
        <p:sp>
          <p:nvSpPr>
            <p:cNvPr id="16991" name="Google Shape;16991;p60"/>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60"/>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60"/>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60"/>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60"/>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60"/>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60"/>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60"/>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60"/>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60"/>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60"/>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60"/>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60"/>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60"/>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60"/>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60"/>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7" name="Google Shape;17007;p60"/>
          <p:cNvGrpSpPr/>
          <p:nvPr/>
        </p:nvGrpSpPr>
        <p:grpSpPr>
          <a:xfrm>
            <a:off x="6065149" y="3367036"/>
            <a:ext cx="362553" cy="356498"/>
            <a:chOff x="6065149" y="3367036"/>
            <a:chExt cx="362553" cy="356498"/>
          </a:xfrm>
        </p:grpSpPr>
        <p:sp>
          <p:nvSpPr>
            <p:cNvPr id="17008" name="Google Shape;17008;p60"/>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60"/>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60"/>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60"/>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60"/>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3" name="Google Shape;17013;p60"/>
          <p:cNvGrpSpPr/>
          <p:nvPr/>
        </p:nvGrpSpPr>
        <p:grpSpPr>
          <a:xfrm>
            <a:off x="2866317" y="3817357"/>
            <a:ext cx="362920" cy="356865"/>
            <a:chOff x="2866317" y="3817357"/>
            <a:chExt cx="362920" cy="356865"/>
          </a:xfrm>
        </p:grpSpPr>
        <p:sp>
          <p:nvSpPr>
            <p:cNvPr id="17014" name="Google Shape;17014;p60"/>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60"/>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60"/>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7" name="Google Shape;17017;p60"/>
          <p:cNvGrpSpPr/>
          <p:nvPr/>
        </p:nvGrpSpPr>
        <p:grpSpPr>
          <a:xfrm>
            <a:off x="6540821" y="3367036"/>
            <a:ext cx="362553" cy="356498"/>
            <a:chOff x="6540821" y="3367036"/>
            <a:chExt cx="362553" cy="356498"/>
          </a:xfrm>
        </p:grpSpPr>
        <p:sp>
          <p:nvSpPr>
            <p:cNvPr id="17018" name="Google Shape;17018;p60"/>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60"/>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60"/>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60"/>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60"/>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60"/>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60"/>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5" name="Google Shape;17025;p60"/>
          <p:cNvGrpSpPr/>
          <p:nvPr/>
        </p:nvGrpSpPr>
        <p:grpSpPr>
          <a:xfrm>
            <a:off x="2302458" y="2474704"/>
            <a:ext cx="354479" cy="312561"/>
            <a:chOff x="2302458" y="2474704"/>
            <a:chExt cx="354479" cy="312561"/>
          </a:xfrm>
        </p:grpSpPr>
        <p:sp>
          <p:nvSpPr>
            <p:cNvPr id="17026" name="Google Shape;17026;p60"/>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60"/>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60"/>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60"/>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60"/>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60"/>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60"/>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60"/>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60"/>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60"/>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60"/>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60"/>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8" name="Google Shape;17038;p60"/>
          <p:cNvGrpSpPr/>
          <p:nvPr/>
        </p:nvGrpSpPr>
        <p:grpSpPr>
          <a:xfrm>
            <a:off x="2831110" y="2442538"/>
            <a:ext cx="246002" cy="348922"/>
            <a:chOff x="2831110" y="2442538"/>
            <a:chExt cx="246002" cy="348922"/>
          </a:xfrm>
        </p:grpSpPr>
        <p:sp>
          <p:nvSpPr>
            <p:cNvPr id="17039" name="Google Shape;17039;p60"/>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60"/>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60"/>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60"/>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60"/>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60"/>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60"/>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60"/>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60"/>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60"/>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60"/>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60"/>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60"/>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60"/>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3" name="Google Shape;17053;p60"/>
          <p:cNvGrpSpPr/>
          <p:nvPr/>
        </p:nvGrpSpPr>
        <p:grpSpPr>
          <a:xfrm>
            <a:off x="3314750" y="3817357"/>
            <a:ext cx="362920" cy="356865"/>
            <a:chOff x="3314750" y="3817357"/>
            <a:chExt cx="362920" cy="356865"/>
          </a:xfrm>
        </p:grpSpPr>
        <p:sp>
          <p:nvSpPr>
            <p:cNvPr id="17054" name="Google Shape;17054;p60"/>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60"/>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60"/>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60"/>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60"/>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9" name="Google Shape;17059;p60"/>
          <p:cNvGrpSpPr/>
          <p:nvPr/>
        </p:nvGrpSpPr>
        <p:grpSpPr>
          <a:xfrm>
            <a:off x="7016492" y="3367036"/>
            <a:ext cx="362947" cy="356498"/>
            <a:chOff x="7016492" y="3367036"/>
            <a:chExt cx="362947" cy="356498"/>
          </a:xfrm>
        </p:grpSpPr>
        <p:sp>
          <p:nvSpPr>
            <p:cNvPr id="17060" name="Google Shape;17060;p60"/>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60"/>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60"/>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60"/>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60"/>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60"/>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6" name="Google Shape;17066;p60"/>
          <p:cNvGrpSpPr/>
          <p:nvPr/>
        </p:nvGrpSpPr>
        <p:grpSpPr>
          <a:xfrm>
            <a:off x="3763184" y="3817357"/>
            <a:ext cx="363314" cy="356576"/>
            <a:chOff x="3763184" y="3817357"/>
            <a:chExt cx="363314" cy="356576"/>
          </a:xfrm>
        </p:grpSpPr>
        <p:sp>
          <p:nvSpPr>
            <p:cNvPr id="17067" name="Google Shape;17067;p60"/>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60"/>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60"/>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60"/>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60"/>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2" name="Google Shape;17072;p60"/>
          <p:cNvGrpSpPr/>
          <p:nvPr/>
        </p:nvGrpSpPr>
        <p:grpSpPr>
          <a:xfrm>
            <a:off x="5108852" y="3817357"/>
            <a:ext cx="362947" cy="356576"/>
            <a:chOff x="5108852" y="3817357"/>
            <a:chExt cx="362947" cy="356576"/>
          </a:xfrm>
        </p:grpSpPr>
        <p:sp>
          <p:nvSpPr>
            <p:cNvPr id="17073" name="Google Shape;17073;p60"/>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60"/>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60"/>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60"/>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7" name="Google Shape;17077;p60"/>
          <p:cNvGrpSpPr/>
          <p:nvPr/>
        </p:nvGrpSpPr>
        <p:grpSpPr>
          <a:xfrm>
            <a:off x="6005720" y="3817357"/>
            <a:ext cx="362947" cy="356576"/>
            <a:chOff x="6005720" y="3817357"/>
            <a:chExt cx="362947" cy="356576"/>
          </a:xfrm>
        </p:grpSpPr>
        <p:sp>
          <p:nvSpPr>
            <p:cNvPr id="17078" name="Google Shape;17078;p60"/>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60"/>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60"/>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60"/>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2" name="Google Shape;17082;p60"/>
          <p:cNvGrpSpPr/>
          <p:nvPr/>
        </p:nvGrpSpPr>
        <p:grpSpPr>
          <a:xfrm>
            <a:off x="5589452" y="3367036"/>
            <a:ext cx="362580" cy="356498"/>
            <a:chOff x="5589452" y="3367036"/>
            <a:chExt cx="362580" cy="356498"/>
          </a:xfrm>
        </p:grpSpPr>
        <p:sp>
          <p:nvSpPr>
            <p:cNvPr id="17083" name="Google Shape;17083;p60"/>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60"/>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60"/>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6" name="Google Shape;17086;p60"/>
          <p:cNvGrpSpPr/>
          <p:nvPr/>
        </p:nvGrpSpPr>
        <p:grpSpPr>
          <a:xfrm>
            <a:off x="4211985" y="3817357"/>
            <a:ext cx="362947" cy="356576"/>
            <a:chOff x="4211985" y="3817357"/>
            <a:chExt cx="362947" cy="356576"/>
          </a:xfrm>
        </p:grpSpPr>
        <p:sp>
          <p:nvSpPr>
            <p:cNvPr id="17087" name="Google Shape;17087;p60"/>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60"/>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60"/>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0" name="Google Shape;17090;p60"/>
          <p:cNvGrpSpPr/>
          <p:nvPr/>
        </p:nvGrpSpPr>
        <p:grpSpPr>
          <a:xfrm>
            <a:off x="4660419" y="3817357"/>
            <a:ext cx="362947" cy="356576"/>
            <a:chOff x="4660419" y="3817357"/>
            <a:chExt cx="362947" cy="356576"/>
          </a:xfrm>
        </p:grpSpPr>
        <p:sp>
          <p:nvSpPr>
            <p:cNvPr id="17091" name="Google Shape;17091;p60"/>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60"/>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60"/>
            <p:cNvSpPr/>
            <p:nvPr/>
          </p:nvSpPr>
          <p:spPr>
            <a:xfrm>
              <a:off x="4702441" y="3871098"/>
              <a:ext cx="271351" cy="249016"/>
            </a:xfrm>
            <a:custGeom>
              <a:rect b="b" l="l" r="r" t="t"/>
              <a:pathLst>
                <a:path extrusionOk="0" h="9499" w="10351">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60"/>
            <p:cNvSpPr/>
            <p:nvPr/>
          </p:nvSpPr>
          <p:spPr>
            <a:xfrm>
              <a:off x="4727791" y="3894351"/>
              <a:ext cx="220652" cy="202668"/>
            </a:xfrm>
            <a:custGeom>
              <a:rect b="b" l="l" r="r" t="t"/>
              <a:pathLst>
                <a:path extrusionOk="0" h="7731" w="8417">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60"/>
            <p:cNvSpPr/>
            <p:nvPr/>
          </p:nvSpPr>
          <p:spPr>
            <a:xfrm>
              <a:off x="4765619" y="3922742"/>
              <a:ext cx="147250" cy="144025"/>
            </a:xfrm>
            <a:custGeom>
              <a:rect b="b" l="l" r="r" t="t"/>
              <a:pathLst>
                <a:path extrusionOk="0" h="5494" w="5617">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6" name="Google Shape;17096;p60"/>
          <p:cNvGrpSpPr/>
          <p:nvPr/>
        </p:nvGrpSpPr>
        <p:grpSpPr>
          <a:xfrm>
            <a:off x="5557286" y="3817357"/>
            <a:ext cx="362947" cy="356576"/>
            <a:chOff x="5557286" y="3817357"/>
            <a:chExt cx="362947" cy="356576"/>
          </a:xfrm>
        </p:grpSpPr>
        <p:sp>
          <p:nvSpPr>
            <p:cNvPr id="17097" name="Google Shape;17097;p60"/>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60"/>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60"/>
            <p:cNvSpPr/>
            <p:nvPr/>
          </p:nvSpPr>
          <p:spPr>
            <a:xfrm>
              <a:off x="5601563" y="3894456"/>
              <a:ext cx="268337" cy="202563"/>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60"/>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1" name="Google Shape;17101;p60"/>
          <p:cNvGrpSpPr/>
          <p:nvPr/>
        </p:nvGrpSpPr>
        <p:grpSpPr>
          <a:xfrm>
            <a:off x="7488021" y="3362475"/>
            <a:ext cx="372017" cy="365621"/>
            <a:chOff x="7488021" y="3362475"/>
            <a:chExt cx="372017" cy="365621"/>
          </a:xfrm>
        </p:grpSpPr>
        <p:sp>
          <p:nvSpPr>
            <p:cNvPr id="17102" name="Google Shape;17102;p60"/>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60"/>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60"/>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60"/>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60"/>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60"/>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60"/>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60"/>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60"/>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60"/>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2" name="Google Shape;17112;p60"/>
          <p:cNvGrpSpPr/>
          <p:nvPr/>
        </p:nvGrpSpPr>
        <p:grpSpPr>
          <a:xfrm>
            <a:off x="5113781" y="3367036"/>
            <a:ext cx="362553" cy="356498"/>
            <a:chOff x="5113781" y="3367036"/>
            <a:chExt cx="362553" cy="356498"/>
          </a:xfrm>
        </p:grpSpPr>
        <p:sp>
          <p:nvSpPr>
            <p:cNvPr id="17113" name="Google Shape;17113;p60"/>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60"/>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15" name="Google Shape;17115;p60"/>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16" name="Google Shape;17116;p60"/>
          <p:cNvGrpSpPr/>
          <p:nvPr/>
        </p:nvGrpSpPr>
        <p:grpSpPr>
          <a:xfrm>
            <a:off x="7968621" y="3365489"/>
            <a:ext cx="375818" cy="357651"/>
            <a:chOff x="7968621" y="3365489"/>
            <a:chExt cx="375818" cy="357651"/>
          </a:xfrm>
        </p:grpSpPr>
        <p:sp>
          <p:nvSpPr>
            <p:cNvPr id="17117" name="Google Shape;17117;p60"/>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60"/>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60"/>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60"/>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60"/>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60"/>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60"/>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60"/>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60"/>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60"/>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60"/>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60"/>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132" name="Shape 17132"/>
        <p:cNvGrpSpPr/>
        <p:nvPr/>
      </p:nvGrpSpPr>
      <p:grpSpPr>
        <a:xfrm>
          <a:off x="0" y="0"/>
          <a:ext cx="0" cy="0"/>
          <a:chOff x="0" y="0"/>
          <a:chExt cx="0" cy="0"/>
        </a:xfrm>
      </p:grpSpPr>
      <p:pic>
        <p:nvPicPr>
          <p:cNvPr id="17133" name="Google Shape;17133;p6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27"/>
          <p:cNvPicPr preferRelativeResize="0"/>
          <p:nvPr/>
        </p:nvPicPr>
        <p:blipFill rotWithShape="1">
          <a:blip r:embed="rId3">
            <a:alphaModFix/>
          </a:blip>
          <a:srcRect b="17865" l="29889" r="19740" t="11741"/>
          <a:stretch/>
        </p:blipFill>
        <p:spPr>
          <a:xfrm>
            <a:off x="911775" y="1308750"/>
            <a:ext cx="2782500" cy="2782500"/>
          </a:xfrm>
          <a:prstGeom prst="ellipse">
            <a:avLst/>
          </a:prstGeom>
          <a:noFill/>
          <a:ln>
            <a:noFill/>
          </a:ln>
        </p:spPr>
      </p:pic>
      <p:sp>
        <p:nvSpPr>
          <p:cNvPr id="222" name="Google Shape;222;p27"/>
          <p:cNvSpPr/>
          <p:nvPr/>
        </p:nvSpPr>
        <p:spPr>
          <a:xfrm rot="10800000">
            <a:off x="-609604" y="-130442"/>
            <a:ext cx="2209204" cy="1431169"/>
          </a:xfrm>
          <a:custGeom>
            <a:rect b="b" l="l" r="r" t="t"/>
            <a:pathLst>
              <a:path extrusionOk="0" h="57373" w="88563">
                <a:moveTo>
                  <a:pt x="77406" y="1"/>
                </a:moveTo>
                <a:cubicBezTo>
                  <a:pt x="73923" y="1"/>
                  <a:pt x="70569" y="1636"/>
                  <a:pt x="68428" y="4533"/>
                </a:cubicBezTo>
                <a:cubicBezTo>
                  <a:pt x="66354" y="2849"/>
                  <a:pt x="63871" y="2037"/>
                  <a:pt x="61410" y="2037"/>
                </a:cubicBezTo>
                <a:cubicBezTo>
                  <a:pt x="57939" y="2037"/>
                  <a:pt x="54510" y="3652"/>
                  <a:pt x="52326" y="6713"/>
                </a:cubicBezTo>
                <a:cubicBezTo>
                  <a:pt x="50354" y="3053"/>
                  <a:pt x="46550" y="846"/>
                  <a:pt x="42494" y="846"/>
                </a:cubicBezTo>
                <a:cubicBezTo>
                  <a:pt x="41870" y="846"/>
                  <a:pt x="41240" y="898"/>
                  <a:pt x="40610" y="1005"/>
                </a:cubicBezTo>
                <a:cubicBezTo>
                  <a:pt x="35883" y="1822"/>
                  <a:pt x="32205" y="5555"/>
                  <a:pt x="31469" y="10296"/>
                </a:cubicBezTo>
                <a:cubicBezTo>
                  <a:pt x="29397" y="8536"/>
                  <a:pt x="26838" y="7653"/>
                  <a:pt x="24274" y="7653"/>
                </a:cubicBezTo>
                <a:cubicBezTo>
                  <a:pt x="21817" y="7653"/>
                  <a:pt x="19356" y="8464"/>
                  <a:pt x="17315" y="10091"/>
                </a:cubicBezTo>
                <a:cubicBezTo>
                  <a:pt x="13160" y="13415"/>
                  <a:pt x="11921" y="19218"/>
                  <a:pt x="14373" y="23945"/>
                </a:cubicBezTo>
                <a:cubicBezTo>
                  <a:pt x="10504" y="26302"/>
                  <a:pt x="8447" y="30770"/>
                  <a:pt x="9183" y="35252"/>
                </a:cubicBezTo>
                <a:cubicBezTo>
                  <a:pt x="3883" y="36206"/>
                  <a:pt x="28" y="40810"/>
                  <a:pt x="15" y="46205"/>
                </a:cubicBezTo>
                <a:cubicBezTo>
                  <a:pt x="1" y="51586"/>
                  <a:pt x="3829" y="56204"/>
                  <a:pt x="9128" y="57198"/>
                </a:cubicBezTo>
                <a:lnTo>
                  <a:pt x="9155" y="57198"/>
                </a:lnTo>
                <a:cubicBezTo>
                  <a:pt x="9817" y="57315"/>
                  <a:pt x="10485" y="57373"/>
                  <a:pt x="11154" y="57373"/>
                </a:cubicBezTo>
                <a:cubicBezTo>
                  <a:pt x="11739" y="57373"/>
                  <a:pt x="12323" y="57328"/>
                  <a:pt x="12902" y="57239"/>
                </a:cubicBezTo>
                <a:cubicBezTo>
                  <a:pt x="16726" y="57262"/>
                  <a:pt x="23112" y="57271"/>
                  <a:pt x="30601" y="57271"/>
                </a:cubicBezTo>
                <a:cubicBezTo>
                  <a:pt x="54137" y="57271"/>
                  <a:pt x="88562" y="57185"/>
                  <a:pt x="88562" y="57185"/>
                </a:cubicBezTo>
                <a:lnTo>
                  <a:pt x="88562" y="10377"/>
                </a:lnTo>
                <a:lnTo>
                  <a:pt x="88535" y="10377"/>
                </a:lnTo>
                <a:cubicBezTo>
                  <a:pt x="88208" y="5718"/>
                  <a:pt x="85007" y="1740"/>
                  <a:pt x="80525" y="446"/>
                </a:cubicBezTo>
                <a:cubicBezTo>
                  <a:pt x="79493" y="146"/>
                  <a:pt x="78444" y="1"/>
                  <a:pt x="77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5029200" y="3390987"/>
            <a:ext cx="6429266" cy="2307080"/>
          </a:xfrm>
          <a:custGeom>
            <a:rect b="b" l="l" r="r" t="t"/>
            <a:pathLst>
              <a:path extrusionOk="0" h="28568" w="79612">
                <a:moveTo>
                  <a:pt x="74953" y="1"/>
                </a:moveTo>
                <a:cubicBezTo>
                  <a:pt x="72378" y="1"/>
                  <a:pt x="70280" y="2099"/>
                  <a:pt x="70294" y="4673"/>
                </a:cubicBezTo>
                <a:cubicBezTo>
                  <a:pt x="70280" y="4932"/>
                  <a:pt x="70308" y="5177"/>
                  <a:pt x="70348" y="5436"/>
                </a:cubicBezTo>
                <a:cubicBezTo>
                  <a:pt x="69953" y="5382"/>
                  <a:pt x="69558" y="5354"/>
                  <a:pt x="69163" y="5354"/>
                </a:cubicBezTo>
                <a:cubicBezTo>
                  <a:pt x="65758" y="5354"/>
                  <a:pt x="62679" y="7343"/>
                  <a:pt x="61276" y="10449"/>
                </a:cubicBezTo>
                <a:cubicBezTo>
                  <a:pt x="60717" y="10286"/>
                  <a:pt x="60145" y="10204"/>
                  <a:pt x="59573" y="10204"/>
                </a:cubicBezTo>
                <a:cubicBezTo>
                  <a:pt x="59028" y="10204"/>
                  <a:pt x="58497" y="10272"/>
                  <a:pt x="57979" y="10408"/>
                </a:cubicBezTo>
                <a:cubicBezTo>
                  <a:pt x="57993" y="7466"/>
                  <a:pt x="55799" y="4987"/>
                  <a:pt x="52898" y="4619"/>
                </a:cubicBezTo>
                <a:cubicBezTo>
                  <a:pt x="52650" y="4588"/>
                  <a:pt x="52404" y="4572"/>
                  <a:pt x="52161" y="4572"/>
                </a:cubicBezTo>
                <a:cubicBezTo>
                  <a:pt x="49532" y="4572"/>
                  <a:pt x="47183" y="6344"/>
                  <a:pt x="46522" y="8937"/>
                </a:cubicBezTo>
                <a:cubicBezTo>
                  <a:pt x="44288" y="9182"/>
                  <a:pt x="42544" y="10967"/>
                  <a:pt x="42367" y="13201"/>
                </a:cubicBezTo>
                <a:cubicBezTo>
                  <a:pt x="40598" y="10940"/>
                  <a:pt x="38068" y="9870"/>
                  <a:pt x="35560" y="9870"/>
                </a:cubicBezTo>
                <a:cubicBezTo>
                  <a:pt x="32160" y="9870"/>
                  <a:pt x="28801" y="11838"/>
                  <a:pt x="27437" y="15476"/>
                </a:cubicBezTo>
                <a:cubicBezTo>
                  <a:pt x="26536" y="14970"/>
                  <a:pt x="25541" y="14719"/>
                  <a:pt x="24549" y="14719"/>
                </a:cubicBezTo>
                <a:cubicBezTo>
                  <a:pt x="23350" y="14719"/>
                  <a:pt x="22157" y="15086"/>
                  <a:pt x="21143" y="15817"/>
                </a:cubicBezTo>
                <a:cubicBezTo>
                  <a:pt x="20121" y="13212"/>
                  <a:pt x="17619" y="11592"/>
                  <a:pt x="14945" y="11592"/>
                </a:cubicBezTo>
                <a:cubicBezTo>
                  <a:pt x="14304" y="11592"/>
                  <a:pt x="13653" y="11685"/>
                  <a:pt x="13010" y="11880"/>
                </a:cubicBezTo>
                <a:cubicBezTo>
                  <a:pt x="9700" y="12874"/>
                  <a:pt x="7698" y="16266"/>
                  <a:pt x="8433" y="19658"/>
                </a:cubicBezTo>
                <a:cubicBezTo>
                  <a:pt x="8202" y="19617"/>
                  <a:pt x="7970" y="19604"/>
                  <a:pt x="7738" y="19604"/>
                </a:cubicBezTo>
                <a:cubicBezTo>
                  <a:pt x="6308" y="19604"/>
                  <a:pt x="4973" y="20285"/>
                  <a:pt x="4128" y="21429"/>
                </a:cubicBezTo>
                <a:cubicBezTo>
                  <a:pt x="4019" y="21416"/>
                  <a:pt x="3897" y="21416"/>
                  <a:pt x="3788" y="21416"/>
                </a:cubicBezTo>
                <a:cubicBezTo>
                  <a:pt x="3754" y="21415"/>
                  <a:pt x="3719" y="21414"/>
                  <a:pt x="3685" y="21414"/>
                </a:cubicBezTo>
                <a:cubicBezTo>
                  <a:pt x="1836" y="21414"/>
                  <a:pt x="284" y="22853"/>
                  <a:pt x="137" y="24712"/>
                </a:cubicBezTo>
                <a:cubicBezTo>
                  <a:pt x="1" y="26606"/>
                  <a:pt x="1363" y="28281"/>
                  <a:pt x="3243" y="28527"/>
                </a:cubicBezTo>
                <a:lnTo>
                  <a:pt x="3243" y="28567"/>
                </a:lnTo>
                <a:lnTo>
                  <a:pt x="79612" y="28567"/>
                </a:lnTo>
                <a:lnTo>
                  <a:pt x="79612" y="5613"/>
                </a:lnTo>
                <a:lnTo>
                  <a:pt x="79517" y="5613"/>
                </a:lnTo>
                <a:cubicBezTo>
                  <a:pt x="79585" y="5300"/>
                  <a:pt x="79612" y="4987"/>
                  <a:pt x="79612" y="4673"/>
                </a:cubicBezTo>
                <a:cubicBezTo>
                  <a:pt x="79612" y="2099"/>
                  <a:pt x="77528" y="1"/>
                  <a:pt x="749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txBox="1"/>
          <p:nvPr>
            <p:ph idx="1" type="body"/>
          </p:nvPr>
        </p:nvSpPr>
        <p:spPr>
          <a:xfrm>
            <a:off x="4244350" y="1679175"/>
            <a:ext cx="3999600" cy="2090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our Solar System—it’s only a bit larger than our Moon. The planet’s name has nothing to do with the liquid metal since, Mercury was named after the Roman messenger god</a:t>
            </a:r>
            <a:endParaRPr/>
          </a:p>
        </p:txBody>
      </p:sp>
      <p:pic>
        <p:nvPicPr>
          <p:cNvPr id="225" name="Google Shape;225;p27"/>
          <p:cNvPicPr preferRelativeResize="0"/>
          <p:nvPr/>
        </p:nvPicPr>
        <p:blipFill rotWithShape="1">
          <a:blip r:embed="rId4">
            <a:alphaModFix amt="7000"/>
          </a:blip>
          <a:srcRect b="17865" l="29889" r="19740" t="11741"/>
          <a:stretch/>
        </p:blipFill>
        <p:spPr>
          <a:xfrm>
            <a:off x="911775" y="1308750"/>
            <a:ext cx="2782500" cy="2782500"/>
          </a:xfrm>
          <a:prstGeom prst="ellipse">
            <a:avLst/>
          </a:prstGeom>
          <a:noFill/>
          <a:ln>
            <a:noFill/>
          </a:ln>
        </p:spPr>
      </p:pic>
      <p:sp>
        <p:nvSpPr>
          <p:cNvPr id="226" name="Google Shape;226;p2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8"/>
          <p:cNvSpPr txBox="1"/>
          <p:nvPr>
            <p:ph idx="8" type="ctrTitle"/>
          </p:nvPr>
        </p:nvSpPr>
        <p:spPr>
          <a:xfrm>
            <a:off x="593331"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dk1"/>
                </a:solidFill>
              </a:rPr>
              <a:t>UNDERSTANDING THE PROBLEM</a:t>
            </a:r>
            <a:endParaRPr sz="3000">
              <a:solidFill>
                <a:schemeClr val="dk1"/>
              </a:solidFill>
            </a:endParaRPr>
          </a:p>
        </p:txBody>
      </p:sp>
      <p:sp>
        <p:nvSpPr>
          <p:cNvPr id="232" name="Google Shape;232;p28"/>
          <p:cNvSpPr txBox="1"/>
          <p:nvPr>
            <p:ph idx="4" type="ctrTitle"/>
          </p:nvPr>
        </p:nvSpPr>
        <p:spPr>
          <a:xfrm>
            <a:off x="4284862" y="319175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accent1"/>
                </a:solidFill>
                <a:latin typeface="Advent Pro Medium"/>
                <a:ea typeface="Advent Pro Medium"/>
                <a:cs typeface="Advent Pro Medium"/>
                <a:sym typeface="Advent Pro Medium"/>
              </a:rPr>
              <a:t>03</a:t>
            </a:r>
            <a:endParaRPr sz="3000">
              <a:solidFill>
                <a:schemeClr val="accent1"/>
              </a:solidFill>
              <a:latin typeface="Advent Pro Medium"/>
              <a:ea typeface="Advent Pro Medium"/>
              <a:cs typeface="Advent Pro Medium"/>
              <a:sym typeface="Advent Pro Medium"/>
            </a:endParaRPr>
          </a:p>
        </p:txBody>
      </p:sp>
      <p:sp>
        <p:nvSpPr>
          <p:cNvPr id="233" name="Google Shape;233;p28"/>
          <p:cNvSpPr txBox="1"/>
          <p:nvPr>
            <p:ph idx="6" type="ctrTitle"/>
          </p:nvPr>
        </p:nvSpPr>
        <p:spPr>
          <a:xfrm>
            <a:off x="6570862" y="319175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accent1"/>
                </a:solidFill>
                <a:latin typeface="Advent Pro Medium"/>
                <a:ea typeface="Advent Pro Medium"/>
                <a:cs typeface="Advent Pro Medium"/>
                <a:sym typeface="Advent Pro Medium"/>
              </a:rPr>
              <a:t>04</a:t>
            </a:r>
            <a:endParaRPr sz="3000">
              <a:solidFill>
                <a:schemeClr val="accent1"/>
              </a:solidFill>
              <a:latin typeface="Advent Pro Medium"/>
              <a:ea typeface="Advent Pro Medium"/>
              <a:cs typeface="Advent Pro Medium"/>
              <a:sym typeface="Advent Pro Medium"/>
            </a:endParaRPr>
          </a:p>
        </p:txBody>
      </p:sp>
      <p:sp>
        <p:nvSpPr>
          <p:cNvPr id="234" name="Google Shape;234;p28"/>
          <p:cNvSpPr txBox="1"/>
          <p:nvPr>
            <p:ph idx="2" type="ctrTitle"/>
          </p:nvPr>
        </p:nvSpPr>
        <p:spPr>
          <a:xfrm>
            <a:off x="2970962" y="95930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35" name="Google Shape;235;p28"/>
          <p:cNvSpPr txBox="1"/>
          <p:nvPr>
            <p:ph idx="4" type="ctrTitle"/>
          </p:nvPr>
        </p:nvSpPr>
        <p:spPr>
          <a:xfrm>
            <a:off x="4284862" y="3513999"/>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36" name="Google Shape;236;p28"/>
          <p:cNvSpPr txBox="1"/>
          <p:nvPr>
            <p:ph idx="7" type="subTitle"/>
          </p:nvPr>
        </p:nvSpPr>
        <p:spPr>
          <a:xfrm>
            <a:off x="6570875" y="4006299"/>
            <a:ext cx="18813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sp>
        <p:nvSpPr>
          <p:cNvPr id="237" name="Google Shape;237;p28"/>
          <p:cNvSpPr txBox="1"/>
          <p:nvPr>
            <p:ph type="ctrTitle"/>
          </p:nvPr>
        </p:nvSpPr>
        <p:spPr>
          <a:xfrm>
            <a:off x="691835" y="95930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38" name="Google Shape;238;p28"/>
          <p:cNvSpPr txBox="1"/>
          <p:nvPr>
            <p:ph idx="1" type="subTitle"/>
          </p:nvPr>
        </p:nvSpPr>
        <p:spPr>
          <a:xfrm>
            <a:off x="691825" y="1451600"/>
            <a:ext cx="18813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239" name="Google Shape;239;p28"/>
          <p:cNvSpPr txBox="1"/>
          <p:nvPr>
            <p:ph idx="3" type="subTitle"/>
          </p:nvPr>
        </p:nvSpPr>
        <p:spPr>
          <a:xfrm>
            <a:off x="2970969" y="1451600"/>
            <a:ext cx="18813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240" name="Google Shape;240;p28"/>
          <p:cNvSpPr txBox="1"/>
          <p:nvPr>
            <p:ph idx="5" type="subTitle"/>
          </p:nvPr>
        </p:nvSpPr>
        <p:spPr>
          <a:xfrm>
            <a:off x="4183125" y="4006299"/>
            <a:ext cx="20847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a:t>
            </a:r>
            <a:endParaRPr/>
          </a:p>
        </p:txBody>
      </p:sp>
      <p:sp>
        <p:nvSpPr>
          <p:cNvPr id="241" name="Google Shape;241;p28"/>
          <p:cNvSpPr txBox="1"/>
          <p:nvPr>
            <p:ph idx="6" type="ctrTitle"/>
          </p:nvPr>
        </p:nvSpPr>
        <p:spPr>
          <a:xfrm>
            <a:off x="6570862" y="3513999"/>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42" name="Google Shape;242;p28"/>
          <p:cNvSpPr txBox="1"/>
          <p:nvPr>
            <p:ph idx="2" type="ctrTitle"/>
          </p:nvPr>
        </p:nvSpPr>
        <p:spPr>
          <a:xfrm>
            <a:off x="2970969" y="1988400"/>
            <a:ext cx="1881300" cy="46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1"/>
                </a:solidFill>
                <a:latin typeface="Advent Pro Medium"/>
                <a:ea typeface="Advent Pro Medium"/>
                <a:cs typeface="Advent Pro Medium"/>
                <a:sym typeface="Advent Pro Medium"/>
              </a:rPr>
              <a:t>02</a:t>
            </a:r>
            <a:endParaRPr sz="3000">
              <a:solidFill>
                <a:schemeClr val="accent1"/>
              </a:solidFill>
              <a:latin typeface="Advent Pro Medium"/>
              <a:ea typeface="Advent Pro Medium"/>
              <a:cs typeface="Advent Pro Medium"/>
              <a:sym typeface="Advent Pro Medium"/>
            </a:endParaRPr>
          </a:p>
        </p:txBody>
      </p:sp>
      <p:sp>
        <p:nvSpPr>
          <p:cNvPr id="243" name="Google Shape;243;p28"/>
          <p:cNvSpPr txBox="1"/>
          <p:nvPr>
            <p:ph type="ctrTitle"/>
          </p:nvPr>
        </p:nvSpPr>
        <p:spPr>
          <a:xfrm>
            <a:off x="691835" y="1988400"/>
            <a:ext cx="1881300" cy="46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1"/>
                </a:solidFill>
                <a:latin typeface="Advent Pro Medium"/>
                <a:ea typeface="Advent Pro Medium"/>
                <a:cs typeface="Advent Pro Medium"/>
                <a:sym typeface="Advent Pro Medium"/>
              </a:rPr>
              <a:t>01</a:t>
            </a:r>
            <a:endParaRPr sz="3000">
              <a:solidFill>
                <a:schemeClr val="accent1"/>
              </a:solidFill>
              <a:latin typeface="Advent Pro Medium"/>
              <a:ea typeface="Advent Pro Medium"/>
              <a:cs typeface="Advent Pro Medium"/>
              <a:sym typeface="Advent Pro Medium"/>
            </a:endParaRPr>
          </a:p>
        </p:txBody>
      </p:sp>
      <p:sp>
        <p:nvSpPr>
          <p:cNvPr id="244" name="Google Shape;244;p28"/>
          <p:cNvSpPr/>
          <p:nvPr/>
        </p:nvSpPr>
        <p:spPr>
          <a:xfrm>
            <a:off x="-1480712" y="3678431"/>
            <a:ext cx="3010764" cy="1583080"/>
          </a:xfrm>
          <a:custGeom>
            <a:rect b="b" l="l" r="r" t="t"/>
            <a:pathLst>
              <a:path extrusionOk="0" h="42899" w="81587">
                <a:moveTo>
                  <a:pt x="8491" y="0"/>
                </a:moveTo>
                <a:cubicBezTo>
                  <a:pt x="8327" y="0"/>
                  <a:pt x="8162" y="5"/>
                  <a:pt x="7997" y="14"/>
                </a:cubicBezTo>
                <a:cubicBezTo>
                  <a:pt x="3515" y="273"/>
                  <a:pt x="0" y="3992"/>
                  <a:pt x="0" y="8488"/>
                </a:cubicBezTo>
                <a:lnTo>
                  <a:pt x="0" y="42899"/>
                </a:lnTo>
                <a:lnTo>
                  <a:pt x="76396" y="42899"/>
                </a:lnTo>
                <a:cubicBezTo>
                  <a:pt x="79271" y="42899"/>
                  <a:pt x="81586" y="40569"/>
                  <a:pt x="81586" y="37708"/>
                </a:cubicBezTo>
                <a:cubicBezTo>
                  <a:pt x="81586" y="34834"/>
                  <a:pt x="79257" y="32518"/>
                  <a:pt x="76396" y="32518"/>
                </a:cubicBezTo>
                <a:cubicBezTo>
                  <a:pt x="76287" y="32518"/>
                  <a:pt x="76178" y="32518"/>
                  <a:pt x="76083" y="32532"/>
                </a:cubicBezTo>
                <a:cubicBezTo>
                  <a:pt x="75252" y="29753"/>
                  <a:pt x="72922" y="27696"/>
                  <a:pt x="70062" y="27219"/>
                </a:cubicBezTo>
                <a:cubicBezTo>
                  <a:pt x="69355" y="24721"/>
                  <a:pt x="67113" y="23227"/>
                  <a:pt x="64783" y="23227"/>
                </a:cubicBezTo>
                <a:cubicBezTo>
                  <a:pt x="63657" y="23227"/>
                  <a:pt x="62510" y="23576"/>
                  <a:pt x="61507" y="24331"/>
                </a:cubicBezTo>
                <a:cubicBezTo>
                  <a:pt x="61207" y="24127"/>
                  <a:pt x="60894" y="23950"/>
                  <a:pt x="60580" y="23786"/>
                </a:cubicBezTo>
                <a:cubicBezTo>
                  <a:pt x="59327" y="22424"/>
                  <a:pt x="57610" y="21606"/>
                  <a:pt x="55771" y="21484"/>
                </a:cubicBezTo>
                <a:cubicBezTo>
                  <a:pt x="55826" y="21171"/>
                  <a:pt x="55867" y="20857"/>
                  <a:pt x="55894" y="20544"/>
                </a:cubicBezTo>
                <a:cubicBezTo>
                  <a:pt x="55908" y="20380"/>
                  <a:pt x="55908" y="20217"/>
                  <a:pt x="55908" y="20053"/>
                </a:cubicBezTo>
                <a:cubicBezTo>
                  <a:pt x="55908" y="17111"/>
                  <a:pt x="54150" y="14441"/>
                  <a:pt x="51439" y="13283"/>
                </a:cubicBezTo>
                <a:cubicBezTo>
                  <a:pt x="50507" y="12883"/>
                  <a:pt x="49520" y="12687"/>
                  <a:pt x="48540" y="12687"/>
                </a:cubicBezTo>
                <a:cubicBezTo>
                  <a:pt x="46686" y="12687"/>
                  <a:pt x="44856" y="13386"/>
                  <a:pt x="43456" y="14713"/>
                </a:cubicBezTo>
                <a:cubicBezTo>
                  <a:pt x="43211" y="14945"/>
                  <a:pt x="42980" y="15204"/>
                  <a:pt x="42762" y="15476"/>
                </a:cubicBezTo>
                <a:cubicBezTo>
                  <a:pt x="42653" y="15299"/>
                  <a:pt x="42530" y="15122"/>
                  <a:pt x="42408" y="14959"/>
                </a:cubicBezTo>
                <a:cubicBezTo>
                  <a:pt x="41726" y="14059"/>
                  <a:pt x="40827" y="13365"/>
                  <a:pt x="39792" y="12942"/>
                </a:cubicBezTo>
                <a:cubicBezTo>
                  <a:pt x="39288" y="12724"/>
                  <a:pt x="38743" y="12588"/>
                  <a:pt x="38198" y="12520"/>
                </a:cubicBezTo>
                <a:cubicBezTo>
                  <a:pt x="37914" y="12481"/>
                  <a:pt x="37629" y="12461"/>
                  <a:pt x="37346" y="12461"/>
                </a:cubicBezTo>
                <a:cubicBezTo>
                  <a:pt x="36458" y="12461"/>
                  <a:pt x="35581" y="12653"/>
                  <a:pt x="34765" y="13024"/>
                </a:cubicBezTo>
                <a:cubicBezTo>
                  <a:pt x="34397" y="12697"/>
                  <a:pt x="33989" y="12398"/>
                  <a:pt x="33580" y="12139"/>
                </a:cubicBezTo>
                <a:cubicBezTo>
                  <a:pt x="33171" y="11907"/>
                  <a:pt x="32749" y="11689"/>
                  <a:pt x="32313" y="11512"/>
                </a:cubicBezTo>
                <a:cubicBezTo>
                  <a:pt x="31278" y="11099"/>
                  <a:pt x="30186" y="10895"/>
                  <a:pt x="29099" y="10895"/>
                </a:cubicBezTo>
                <a:cubicBezTo>
                  <a:pt x="27424" y="10895"/>
                  <a:pt x="25759" y="11379"/>
                  <a:pt x="24330" y="12329"/>
                </a:cubicBezTo>
                <a:cubicBezTo>
                  <a:pt x="24289" y="9428"/>
                  <a:pt x="21933" y="7085"/>
                  <a:pt x="19031" y="7085"/>
                </a:cubicBezTo>
                <a:cubicBezTo>
                  <a:pt x="18295" y="7085"/>
                  <a:pt x="17573" y="7235"/>
                  <a:pt x="16906" y="7521"/>
                </a:cubicBezTo>
                <a:cubicBezTo>
                  <a:pt x="16420" y="3217"/>
                  <a:pt x="12776" y="0"/>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28"/>
          <p:cNvGrpSpPr/>
          <p:nvPr/>
        </p:nvGrpSpPr>
        <p:grpSpPr>
          <a:xfrm>
            <a:off x="1950675" y="2129363"/>
            <a:ext cx="5242652" cy="1394210"/>
            <a:chOff x="5703550" y="3997650"/>
            <a:chExt cx="5242652" cy="1394210"/>
          </a:xfrm>
        </p:grpSpPr>
        <p:sp>
          <p:nvSpPr>
            <p:cNvPr id="246" name="Google Shape;246;p28"/>
            <p:cNvSpPr/>
            <p:nvPr/>
          </p:nvSpPr>
          <p:spPr>
            <a:xfrm>
              <a:off x="8092864" y="5081599"/>
              <a:ext cx="110708" cy="74583"/>
            </a:xfrm>
            <a:custGeom>
              <a:rect b="b" l="l" r="r" t="t"/>
              <a:pathLst>
                <a:path extrusionOk="0" h="832" w="1235">
                  <a:moveTo>
                    <a:pt x="201" y="0"/>
                  </a:moveTo>
                  <a:cubicBezTo>
                    <a:pt x="80" y="0"/>
                    <a:pt x="0" y="165"/>
                    <a:pt x="117" y="256"/>
                  </a:cubicBezTo>
                  <a:lnTo>
                    <a:pt x="1005" y="809"/>
                  </a:lnTo>
                  <a:cubicBezTo>
                    <a:pt x="1029" y="824"/>
                    <a:pt x="1055" y="831"/>
                    <a:pt x="1082" y="831"/>
                  </a:cubicBezTo>
                  <a:cubicBezTo>
                    <a:pt x="1128" y="831"/>
                    <a:pt x="1173" y="809"/>
                    <a:pt x="1199" y="768"/>
                  </a:cubicBezTo>
                  <a:lnTo>
                    <a:pt x="1193" y="768"/>
                  </a:lnTo>
                  <a:cubicBezTo>
                    <a:pt x="1235" y="697"/>
                    <a:pt x="1217" y="615"/>
                    <a:pt x="1152" y="574"/>
                  </a:cubicBezTo>
                  <a:lnTo>
                    <a:pt x="264" y="15"/>
                  </a:lnTo>
                  <a:cubicBezTo>
                    <a:pt x="242" y="5"/>
                    <a:pt x="221" y="0"/>
                    <a:pt x="201" y="0"/>
                  </a:cubicBezTo>
                  <a:close/>
                </a:path>
              </a:pathLst>
            </a:custGeom>
            <a:solidFill>
              <a:srgbClr val="C7C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p:nvPr/>
          </p:nvSpPr>
          <p:spPr>
            <a:xfrm>
              <a:off x="8273224" y="5039916"/>
              <a:ext cx="110708" cy="74941"/>
            </a:xfrm>
            <a:custGeom>
              <a:rect b="b" l="l" r="r" t="t"/>
              <a:pathLst>
                <a:path extrusionOk="0" h="836" w="1235">
                  <a:moveTo>
                    <a:pt x="201" y="0"/>
                  </a:moveTo>
                  <a:cubicBezTo>
                    <a:pt x="80" y="0"/>
                    <a:pt x="1" y="165"/>
                    <a:pt x="117" y="256"/>
                  </a:cubicBezTo>
                  <a:lnTo>
                    <a:pt x="1005" y="815"/>
                  </a:lnTo>
                  <a:cubicBezTo>
                    <a:pt x="1027" y="829"/>
                    <a:pt x="1052" y="835"/>
                    <a:pt x="1077" y="835"/>
                  </a:cubicBezTo>
                  <a:cubicBezTo>
                    <a:pt x="1124" y="835"/>
                    <a:pt x="1172" y="811"/>
                    <a:pt x="1199" y="768"/>
                  </a:cubicBezTo>
                  <a:cubicBezTo>
                    <a:pt x="1235" y="703"/>
                    <a:pt x="1217" y="615"/>
                    <a:pt x="1152" y="580"/>
                  </a:cubicBezTo>
                  <a:lnTo>
                    <a:pt x="264" y="15"/>
                  </a:lnTo>
                  <a:cubicBezTo>
                    <a:pt x="242" y="5"/>
                    <a:pt x="221" y="0"/>
                    <a:pt x="201" y="0"/>
                  </a:cubicBezTo>
                  <a:close/>
                </a:path>
              </a:pathLst>
            </a:custGeom>
            <a:solidFill>
              <a:srgbClr val="C7C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8"/>
            <p:cNvSpPr/>
            <p:nvPr/>
          </p:nvSpPr>
          <p:spPr>
            <a:xfrm>
              <a:off x="10358294" y="4572434"/>
              <a:ext cx="111067" cy="74762"/>
            </a:xfrm>
            <a:custGeom>
              <a:rect b="b" l="l" r="r" t="t"/>
              <a:pathLst>
                <a:path extrusionOk="0" h="834" w="1239">
                  <a:moveTo>
                    <a:pt x="202" y="1"/>
                  </a:moveTo>
                  <a:cubicBezTo>
                    <a:pt x="81" y="1"/>
                    <a:pt x="0" y="168"/>
                    <a:pt x="121" y="258"/>
                  </a:cubicBezTo>
                  <a:lnTo>
                    <a:pt x="1009" y="811"/>
                  </a:lnTo>
                  <a:cubicBezTo>
                    <a:pt x="1033" y="826"/>
                    <a:pt x="1059" y="833"/>
                    <a:pt x="1086" y="833"/>
                  </a:cubicBezTo>
                  <a:cubicBezTo>
                    <a:pt x="1132" y="833"/>
                    <a:pt x="1177" y="811"/>
                    <a:pt x="1203" y="770"/>
                  </a:cubicBezTo>
                  <a:lnTo>
                    <a:pt x="1197" y="770"/>
                  </a:lnTo>
                  <a:cubicBezTo>
                    <a:pt x="1239" y="705"/>
                    <a:pt x="1221" y="617"/>
                    <a:pt x="1156" y="576"/>
                  </a:cubicBezTo>
                  <a:lnTo>
                    <a:pt x="268" y="17"/>
                  </a:lnTo>
                  <a:cubicBezTo>
                    <a:pt x="245" y="6"/>
                    <a:pt x="223" y="1"/>
                    <a:pt x="202" y="1"/>
                  </a:cubicBezTo>
                  <a:close/>
                </a:path>
              </a:pathLst>
            </a:custGeom>
            <a:solidFill>
              <a:srgbClr val="C7C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5703550" y="3997650"/>
              <a:ext cx="5242652" cy="1394210"/>
            </a:xfrm>
            <a:custGeom>
              <a:rect b="b" l="l" r="r" t="t"/>
              <a:pathLst>
                <a:path extrusionOk="0" h="15553" w="58484">
                  <a:moveTo>
                    <a:pt x="52875" y="0"/>
                  </a:moveTo>
                  <a:cubicBezTo>
                    <a:pt x="51801" y="0"/>
                    <a:pt x="50051" y="239"/>
                    <a:pt x="47128" y="975"/>
                  </a:cubicBezTo>
                  <a:cubicBezTo>
                    <a:pt x="46687" y="1092"/>
                    <a:pt x="46298" y="1198"/>
                    <a:pt x="45957" y="1310"/>
                  </a:cubicBezTo>
                  <a:lnTo>
                    <a:pt x="45069" y="1516"/>
                  </a:lnTo>
                  <a:lnTo>
                    <a:pt x="16939" y="7976"/>
                  </a:lnTo>
                  <a:cubicBezTo>
                    <a:pt x="16622" y="8020"/>
                    <a:pt x="16192" y="8061"/>
                    <a:pt x="15682" y="8061"/>
                  </a:cubicBezTo>
                  <a:cubicBezTo>
                    <a:pt x="14466" y="8061"/>
                    <a:pt x="12798" y="7829"/>
                    <a:pt x="11132" y="6847"/>
                  </a:cubicBezTo>
                  <a:cubicBezTo>
                    <a:pt x="7467" y="4693"/>
                    <a:pt x="2836" y="1404"/>
                    <a:pt x="2836" y="1404"/>
                  </a:cubicBezTo>
                  <a:lnTo>
                    <a:pt x="0" y="2057"/>
                  </a:lnTo>
                  <a:lnTo>
                    <a:pt x="6407" y="11477"/>
                  </a:lnTo>
                  <a:lnTo>
                    <a:pt x="6402" y="11471"/>
                  </a:lnTo>
                  <a:cubicBezTo>
                    <a:pt x="3966" y="12601"/>
                    <a:pt x="2571" y="13672"/>
                    <a:pt x="2748" y="14454"/>
                  </a:cubicBezTo>
                  <a:cubicBezTo>
                    <a:pt x="2918" y="15193"/>
                    <a:pt x="4459" y="15553"/>
                    <a:pt x="6887" y="15553"/>
                  </a:cubicBezTo>
                  <a:cubicBezTo>
                    <a:pt x="9488" y="15553"/>
                    <a:pt x="13107" y="15140"/>
                    <a:pt x="17151" y="14336"/>
                  </a:cubicBezTo>
                  <a:cubicBezTo>
                    <a:pt x="17276" y="14357"/>
                    <a:pt x="17401" y="14367"/>
                    <a:pt x="17526" y="14367"/>
                  </a:cubicBezTo>
                  <a:cubicBezTo>
                    <a:pt x="17688" y="14367"/>
                    <a:pt x="17850" y="14350"/>
                    <a:pt x="18010" y="14313"/>
                  </a:cubicBezTo>
                  <a:lnTo>
                    <a:pt x="45581" y="7988"/>
                  </a:lnTo>
                  <a:cubicBezTo>
                    <a:pt x="47010" y="7865"/>
                    <a:pt x="48428" y="7641"/>
                    <a:pt x="49823" y="7317"/>
                  </a:cubicBezTo>
                  <a:cubicBezTo>
                    <a:pt x="54747" y="6188"/>
                    <a:pt x="58483" y="4158"/>
                    <a:pt x="58172" y="2781"/>
                  </a:cubicBezTo>
                  <a:cubicBezTo>
                    <a:pt x="58072" y="2346"/>
                    <a:pt x="57566" y="2022"/>
                    <a:pt x="56765" y="1828"/>
                  </a:cubicBezTo>
                  <a:cubicBezTo>
                    <a:pt x="56236" y="1557"/>
                    <a:pt x="55124" y="987"/>
                    <a:pt x="54818" y="734"/>
                  </a:cubicBezTo>
                  <a:cubicBezTo>
                    <a:pt x="54575" y="533"/>
                    <a:pt x="54479" y="0"/>
                    <a:pt x="528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10071619" y="4176486"/>
              <a:ext cx="66515" cy="63646"/>
            </a:xfrm>
            <a:custGeom>
              <a:rect b="b" l="l" r="r" t="t"/>
              <a:pathLst>
                <a:path extrusionOk="0" h="710" w="742">
                  <a:moveTo>
                    <a:pt x="491" y="0"/>
                  </a:moveTo>
                  <a:cubicBezTo>
                    <a:pt x="481" y="0"/>
                    <a:pt x="470" y="1"/>
                    <a:pt x="459" y="4"/>
                  </a:cubicBezTo>
                  <a:lnTo>
                    <a:pt x="136" y="80"/>
                  </a:lnTo>
                  <a:cubicBezTo>
                    <a:pt x="53" y="98"/>
                    <a:pt x="0" y="180"/>
                    <a:pt x="18" y="262"/>
                  </a:cubicBezTo>
                  <a:lnTo>
                    <a:pt x="95" y="586"/>
                  </a:lnTo>
                  <a:cubicBezTo>
                    <a:pt x="109" y="660"/>
                    <a:pt x="170" y="709"/>
                    <a:pt x="237" y="709"/>
                  </a:cubicBezTo>
                  <a:cubicBezTo>
                    <a:pt x="250" y="709"/>
                    <a:pt x="264" y="707"/>
                    <a:pt x="277" y="704"/>
                  </a:cubicBezTo>
                  <a:lnTo>
                    <a:pt x="601" y="633"/>
                  </a:lnTo>
                  <a:cubicBezTo>
                    <a:pt x="689" y="610"/>
                    <a:pt x="742" y="527"/>
                    <a:pt x="718" y="445"/>
                  </a:cubicBezTo>
                  <a:lnTo>
                    <a:pt x="648" y="121"/>
                  </a:lnTo>
                  <a:cubicBezTo>
                    <a:pt x="627" y="50"/>
                    <a:pt x="562" y="0"/>
                    <a:pt x="491"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9941907" y="4204902"/>
              <a:ext cx="66515" cy="64005"/>
            </a:xfrm>
            <a:custGeom>
              <a:rect b="b" l="l" r="r" t="t"/>
              <a:pathLst>
                <a:path extrusionOk="0" h="714" w="742">
                  <a:moveTo>
                    <a:pt x="493" y="1"/>
                  </a:moveTo>
                  <a:cubicBezTo>
                    <a:pt x="482" y="1"/>
                    <a:pt x="470" y="2"/>
                    <a:pt x="459" y="4"/>
                  </a:cubicBezTo>
                  <a:lnTo>
                    <a:pt x="135" y="81"/>
                  </a:lnTo>
                  <a:cubicBezTo>
                    <a:pt x="53" y="98"/>
                    <a:pt x="0" y="187"/>
                    <a:pt x="18" y="269"/>
                  </a:cubicBezTo>
                  <a:lnTo>
                    <a:pt x="94" y="593"/>
                  </a:lnTo>
                  <a:cubicBezTo>
                    <a:pt x="110" y="664"/>
                    <a:pt x="178" y="714"/>
                    <a:pt x="250" y="714"/>
                  </a:cubicBezTo>
                  <a:cubicBezTo>
                    <a:pt x="261" y="714"/>
                    <a:pt x="272" y="713"/>
                    <a:pt x="282" y="710"/>
                  </a:cubicBezTo>
                  <a:lnTo>
                    <a:pt x="606" y="634"/>
                  </a:lnTo>
                  <a:cubicBezTo>
                    <a:pt x="688" y="616"/>
                    <a:pt x="741" y="534"/>
                    <a:pt x="724" y="446"/>
                  </a:cubicBezTo>
                  <a:lnTo>
                    <a:pt x="647" y="122"/>
                  </a:lnTo>
                  <a:cubicBezTo>
                    <a:pt x="632" y="50"/>
                    <a:pt x="568" y="1"/>
                    <a:pt x="493"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9812106" y="4235022"/>
              <a:ext cx="66515" cy="63646"/>
            </a:xfrm>
            <a:custGeom>
              <a:rect b="b" l="l" r="r" t="t"/>
              <a:pathLst>
                <a:path extrusionOk="0" h="710" w="742">
                  <a:moveTo>
                    <a:pt x="494" y="0"/>
                  </a:moveTo>
                  <a:cubicBezTo>
                    <a:pt x="482" y="0"/>
                    <a:pt x="471" y="1"/>
                    <a:pt x="460" y="4"/>
                  </a:cubicBezTo>
                  <a:lnTo>
                    <a:pt x="136" y="80"/>
                  </a:lnTo>
                  <a:cubicBezTo>
                    <a:pt x="54" y="98"/>
                    <a:pt x="1" y="180"/>
                    <a:pt x="18" y="263"/>
                  </a:cubicBezTo>
                  <a:lnTo>
                    <a:pt x="95" y="586"/>
                  </a:lnTo>
                  <a:cubicBezTo>
                    <a:pt x="110" y="660"/>
                    <a:pt x="170" y="709"/>
                    <a:pt x="241" y="709"/>
                  </a:cubicBezTo>
                  <a:cubicBezTo>
                    <a:pt x="255" y="709"/>
                    <a:pt x="269" y="708"/>
                    <a:pt x="283" y="704"/>
                  </a:cubicBezTo>
                  <a:lnTo>
                    <a:pt x="607" y="633"/>
                  </a:lnTo>
                  <a:cubicBezTo>
                    <a:pt x="689" y="610"/>
                    <a:pt x="742" y="527"/>
                    <a:pt x="724" y="445"/>
                  </a:cubicBezTo>
                  <a:lnTo>
                    <a:pt x="648" y="121"/>
                  </a:lnTo>
                  <a:cubicBezTo>
                    <a:pt x="632" y="50"/>
                    <a:pt x="568" y="0"/>
                    <a:pt x="494"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8"/>
            <p:cNvSpPr/>
            <p:nvPr/>
          </p:nvSpPr>
          <p:spPr>
            <a:xfrm>
              <a:off x="9681856" y="4266127"/>
              <a:ext cx="66515" cy="63646"/>
            </a:xfrm>
            <a:custGeom>
              <a:rect b="b" l="l" r="r" t="t"/>
              <a:pathLst>
                <a:path extrusionOk="0" h="710" w="742">
                  <a:moveTo>
                    <a:pt x="493" y="0"/>
                  </a:moveTo>
                  <a:cubicBezTo>
                    <a:pt x="482" y="0"/>
                    <a:pt x="471" y="1"/>
                    <a:pt x="459" y="4"/>
                  </a:cubicBezTo>
                  <a:lnTo>
                    <a:pt x="136" y="80"/>
                  </a:lnTo>
                  <a:cubicBezTo>
                    <a:pt x="53" y="98"/>
                    <a:pt x="0" y="180"/>
                    <a:pt x="24" y="263"/>
                  </a:cubicBezTo>
                  <a:lnTo>
                    <a:pt x="95" y="586"/>
                  </a:lnTo>
                  <a:cubicBezTo>
                    <a:pt x="109" y="660"/>
                    <a:pt x="174" y="710"/>
                    <a:pt x="243" y="710"/>
                  </a:cubicBezTo>
                  <a:cubicBezTo>
                    <a:pt x="256" y="710"/>
                    <a:pt x="270" y="708"/>
                    <a:pt x="283" y="704"/>
                  </a:cubicBezTo>
                  <a:lnTo>
                    <a:pt x="606" y="633"/>
                  </a:lnTo>
                  <a:cubicBezTo>
                    <a:pt x="689" y="610"/>
                    <a:pt x="742" y="527"/>
                    <a:pt x="724" y="445"/>
                  </a:cubicBezTo>
                  <a:lnTo>
                    <a:pt x="648" y="121"/>
                  </a:lnTo>
                  <a:cubicBezTo>
                    <a:pt x="632" y="50"/>
                    <a:pt x="568" y="0"/>
                    <a:pt x="493"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8"/>
            <p:cNvSpPr/>
            <p:nvPr/>
          </p:nvSpPr>
          <p:spPr>
            <a:xfrm>
              <a:off x="9552593" y="4294634"/>
              <a:ext cx="66604" cy="63646"/>
            </a:xfrm>
            <a:custGeom>
              <a:rect b="b" l="l" r="r" t="t"/>
              <a:pathLst>
                <a:path extrusionOk="0" h="710" w="743">
                  <a:moveTo>
                    <a:pt x="492" y="0"/>
                  </a:moveTo>
                  <a:cubicBezTo>
                    <a:pt x="481" y="0"/>
                    <a:pt x="471" y="1"/>
                    <a:pt x="460" y="3"/>
                  </a:cubicBezTo>
                  <a:lnTo>
                    <a:pt x="136" y="80"/>
                  </a:lnTo>
                  <a:cubicBezTo>
                    <a:pt x="54" y="98"/>
                    <a:pt x="1" y="180"/>
                    <a:pt x="19" y="262"/>
                  </a:cubicBezTo>
                  <a:lnTo>
                    <a:pt x="95" y="586"/>
                  </a:lnTo>
                  <a:cubicBezTo>
                    <a:pt x="110" y="660"/>
                    <a:pt x="170" y="709"/>
                    <a:pt x="241" y="709"/>
                  </a:cubicBezTo>
                  <a:cubicBezTo>
                    <a:pt x="255" y="709"/>
                    <a:pt x="269" y="707"/>
                    <a:pt x="283" y="704"/>
                  </a:cubicBezTo>
                  <a:lnTo>
                    <a:pt x="607" y="633"/>
                  </a:lnTo>
                  <a:cubicBezTo>
                    <a:pt x="689" y="610"/>
                    <a:pt x="742" y="527"/>
                    <a:pt x="725" y="445"/>
                  </a:cubicBezTo>
                  <a:lnTo>
                    <a:pt x="648" y="121"/>
                  </a:lnTo>
                  <a:cubicBezTo>
                    <a:pt x="633" y="49"/>
                    <a:pt x="564" y="0"/>
                    <a:pt x="492"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9422881" y="4324484"/>
              <a:ext cx="66515" cy="63646"/>
            </a:xfrm>
            <a:custGeom>
              <a:rect b="b" l="l" r="r" t="t"/>
              <a:pathLst>
                <a:path extrusionOk="0" h="710" w="742">
                  <a:moveTo>
                    <a:pt x="499" y="0"/>
                  </a:moveTo>
                  <a:cubicBezTo>
                    <a:pt x="486" y="0"/>
                    <a:pt x="473" y="2"/>
                    <a:pt x="459" y="6"/>
                  </a:cubicBezTo>
                  <a:lnTo>
                    <a:pt x="136" y="76"/>
                  </a:lnTo>
                  <a:cubicBezTo>
                    <a:pt x="53" y="94"/>
                    <a:pt x="1" y="182"/>
                    <a:pt x="18" y="265"/>
                  </a:cubicBezTo>
                  <a:lnTo>
                    <a:pt x="95" y="588"/>
                  </a:lnTo>
                  <a:cubicBezTo>
                    <a:pt x="110" y="660"/>
                    <a:pt x="174" y="709"/>
                    <a:pt x="245" y="709"/>
                  </a:cubicBezTo>
                  <a:cubicBezTo>
                    <a:pt x="256" y="709"/>
                    <a:pt x="266" y="708"/>
                    <a:pt x="277" y="706"/>
                  </a:cubicBezTo>
                  <a:lnTo>
                    <a:pt x="601" y="630"/>
                  </a:lnTo>
                  <a:cubicBezTo>
                    <a:pt x="689" y="612"/>
                    <a:pt x="742" y="529"/>
                    <a:pt x="718" y="441"/>
                  </a:cubicBezTo>
                  <a:lnTo>
                    <a:pt x="648" y="118"/>
                  </a:lnTo>
                  <a:cubicBezTo>
                    <a:pt x="628" y="49"/>
                    <a:pt x="567" y="0"/>
                    <a:pt x="499"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8"/>
            <p:cNvSpPr/>
            <p:nvPr/>
          </p:nvSpPr>
          <p:spPr>
            <a:xfrm>
              <a:off x="9292631" y="4355590"/>
              <a:ext cx="66515" cy="63646"/>
            </a:xfrm>
            <a:custGeom>
              <a:rect b="b" l="l" r="r" t="t"/>
              <a:pathLst>
                <a:path extrusionOk="0" h="710" w="742">
                  <a:moveTo>
                    <a:pt x="499" y="0"/>
                  </a:moveTo>
                  <a:cubicBezTo>
                    <a:pt x="486" y="0"/>
                    <a:pt x="473" y="2"/>
                    <a:pt x="459" y="6"/>
                  </a:cubicBezTo>
                  <a:lnTo>
                    <a:pt x="136" y="77"/>
                  </a:lnTo>
                  <a:cubicBezTo>
                    <a:pt x="53" y="94"/>
                    <a:pt x="0" y="182"/>
                    <a:pt x="18" y="265"/>
                  </a:cubicBezTo>
                  <a:lnTo>
                    <a:pt x="94" y="588"/>
                  </a:lnTo>
                  <a:cubicBezTo>
                    <a:pt x="110" y="660"/>
                    <a:pt x="174" y="710"/>
                    <a:pt x="245" y="710"/>
                  </a:cubicBezTo>
                  <a:cubicBezTo>
                    <a:pt x="255" y="710"/>
                    <a:pt x="266" y="708"/>
                    <a:pt x="277" y="706"/>
                  </a:cubicBezTo>
                  <a:lnTo>
                    <a:pt x="600" y="630"/>
                  </a:lnTo>
                  <a:cubicBezTo>
                    <a:pt x="689" y="612"/>
                    <a:pt x="742" y="530"/>
                    <a:pt x="718" y="441"/>
                  </a:cubicBezTo>
                  <a:lnTo>
                    <a:pt x="647" y="118"/>
                  </a:lnTo>
                  <a:cubicBezTo>
                    <a:pt x="628" y="49"/>
                    <a:pt x="567" y="0"/>
                    <a:pt x="499"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
            <p:cNvSpPr/>
            <p:nvPr/>
          </p:nvSpPr>
          <p:spPr>
            <a:xfrm>
              <a:off x="9162830" y="4384096"/>
              <a:ext cx="66604" cy="63646"/>
            </a:xfrm>
            <a:custGeom>
              <a:rect b="b" l="l" r="r" t="t"/>
              <a:pathLst>
                <a:path extrusionOk="0" h="710" w="743">
                  <a:moveTo>
                    <a:pt x="505" y="0"/>
                  </a:moveTo>
                  <a:cubicBezTo>
                    <a:pt x="492" y="0"/>
                    <a:pt x="479" y="2"/>
                    <a:pt x="466" y="6"/>
                  </a:cubicBezTo>
                  <a:lnTo>
                    <a:pt x="142" y="76"/>
                  </a:lnTo>
                  <a:cubicBezTo>
                    <a:pt x="54" y="94"/>
                    <a:pt x="1" y="182"/>
                    <a:pt x="24" y="265"/>
                  </a:cubicBezTo>
                  <a:lnTo>
                    <a:pt x="95" y="588"/>
                  </a:lnTo>
                  <a:cubicBezTo>
                    <a:pt x="116" y="660"/>
                    <a:pt x="181" y="709"/>
                    <a:pt x="251" y="709"/>
                  </a:cubicBezTo>
                  <a:cubicBezTo>
                    <a:pt x="262" y="709"/>
                    <a:pt x="273" y="708"/>
                    <a:pt x="283" y="706"/>
                  </a:cubicBezTo>
                  <a:lnTo>
                    <a:pt x="607" y="629"/>
                  </a:lnTo>
                  <a:cubicBezTo>
                    <a:pt x="695" y="612"/>
                    <a:pt x="742" y="529"/>
                    <a:pt x="725" y="447"/>
                  </a:cubicBezTo>
                  <a:lnTo>
                    <a:pt x="654" y="117"/>
                  </a:lnTo>
                  <a:cubicBezTo>
                    <a:pt x="634" y="48"/>
                    <a:pt x="573" y="0"/>
                    <a:pt x="505"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8"/>
            <p:cNvSpPr/>
            <p:nvPr/>
          </p:nvSpPr>
          <p:spPr>
            <a:xfrm>
              <a:off x="8956653" y="4422732"/>
              <a:ext cx="65977" cy="63467"/>
            </a:xfrm>
            <a:custGeom>
              <a:rect b="b" l="l" r="r" t="t"/>
              <a:pathLst>
                <a:path extrusionOk="0" h="708" w="736">
                  <a:moveTo>
                    <a:pt x="491" y="1"/>
                  </a:moveTo>
                  <a:cubicBezTo>
                    <a:pt x="481" y="1"/>
                    <a:pt x="470" y="2"/>
                    <a:pt x="459" y="4"/>
                  </a:cubicBezTo>
                  <a:lnTo>
                    <a:pt x="136" y="75"/>
                  </a:lnTo>
                  <a:cubicBezTo>
                    <a:pt x="53" y="98"/>
                    <a:pt x="0" y="181"/>
                    <a:pt x="18" y="263"/>
                  </a:cubicBezTo>
                  <a:lnTo>
                    <a:pt x="89" y="587"/>
                  </a:lnTo>
                  <a:cubicBezTo>
                    <a:pt x="109" y="658"/>
                    <a:pt x="174" y="708"/>
                    <a:pt x="245" y="708"/>
                  </a:cubicBezTo>
                  <a:cubicBezTo>
                    <a:pt x="256" y="708"/>
                    <a:pt x="266" y="707"/>
                    <a:pt x="277" y="704"/>
                  </a:cubicBezTo>
                  <a:lnTo>
                    <a:pt x="601" y="628"/>
                  </a:lnTo>
                  <a:cubicBezTo>
                    <a:pt x="683" y="610"/>
                    <a:pt x="736" y="528"/>
                    <a:pt x="718" y="445"/>
                  </a:cubicBezTo>
                  <a:lnTo>
                    <a:pt x="642" y="122"/>
                  </a:lnTo>
                  <a:cubicBezTo>
                    <a:pt x="626" y="50"/>
                    <a:pt x="562" y="1"/>
                    <a:pt x="491"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8"/>
            <p:cNvSpPr/>
            <p:nvPr/>
          </p:nvSpPr>
          <p:spPr>
            <a:xfrm>
              <a:off x="8773605" y="4474455"/>
              <a:ext cx="66067" cy="63467"/>
            </a:xfrm>
            <a:custGeom>
              <a:rect b="b" l="l" r="r" t="t"/>
              <a:pathLst>
                <a:path extrusionOk="0" h="708" w="737">
                  <a:moveTo>
                    <a:pt x="494" y="0"/>
                  </a:moveTo>
                  <a:cubicBezTo>
                    <a:pt x="483" y="0"/>
                    <a:pt x="471" y="1"/>
                    <a:pt x="460" y="4"/>
                  </a:cubicBezTo>
                  <a:lnTo>
                    <a:pt x="136" y="74"/>
                  </a:lnTo>
                  <a:cubicBezTo>
                    <a:pt x="48" y="98"/>
                    <a:pt x="1" y="180"/>
                    <a:pt x="18" y="263"/>
                  </a:cubicBezTo>
                  <a:lnTo>
                    <a:pt x="89" y="586"/>
                  </a:lnTo>
                  <a:cubicBezTo>
                    <a:pt x="109" y="662"/>
                    <a:pt x="173" y="708"/>
                    <a:pt x="243" y="708"/>
                  </a:cubicBezTo>
                  <a:cubicBezTo>
                    <a:pt x="254" y="708"/>
                    <a:pt x="266" y="706"/>
                    <a:pt x="277" y="704"/>
                  </a:cubicBezTo>
                  <a:lnTo>
                    <a:pt x="601" y="633"/>
                  </a:lnTo>
                  <a:cubicBezTo>
                    <a:pt x="689" y="610"/>
                    <a:pt x="736" y="527"/>
                    <a:pt x="719" y="445"/>
                  </a:cubicBezTo>
                  <a:lnTo>
                    <a:pt x="648" y="121"/>
                  </a:lnTo>
                  <a:cubicBezTo>
                    <a:pt x="628" y="46"/>
                    <a:pt x="564" y="0"/>
                    <a:pt x="494"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p:nvPr/>
          </p:nvSpPr>
          <p:spPr>
            <a:xfrm>
              <a:off x="8643893" y="4503230"/>
              <a:ext cx="66515" cy="63646"/>
            </a:xfrm>
            <a:custGeom>
              <a:rect b="b" l="l" r="r" t="t"/>
              <a:pathLst>
                <a:path extrusionOk="0" h="710" w="742">
                  <a:moveTo>
                    <a:pt x="501" y="1"/>
                  </a:moveTo>
                  <a:cubicBezTo>
                    <a:pt x="488" y="1"/>
                    <a:pt x="474" y="3"/>
                    <a:pt x="459" y="6"/>
                  </a:cubicBezTo>
                  <a:lnTo>
                    <a:pt x="136" y="77"/>
                  </a:lnTo>
                  <a:cubicBezTo>
                    <a:pt x="53" y="101"/>
                    <a:pt x="0" y="183"/>
                    <a:pt x="18" y="265"/>
                  </a:cubicBezTo>
                  <a:lnTo>
                    <a:pt x="95" y="589"/>
                  </a:lnTo>
                  <a:cubicBezTo>
                    <a:pt x="110" y="661"/>
                    <a:pt x="174" y="710"/>
                    <a:pt x="249" y="710"/>
                  </a:cubicBezTo>
                  <a:cubicBezTo>
                    <a:pt x="260" y="710"/>
                    <a:pt x="271" y="709"/>
                    <a:pt x="283" y="707"/>
                  </a:cubicBezTo>
                  <a:lnTo>
                    <a:pt x="606" y="630"/>
                  </a:lnTo>
                  <a:cubicBezTo>
                    <a:pt x="689" y="612"/>
                    <a:pt x="742" y="530"/>
                    <a:pt x="724" y="448"/>
                  </a:cubicBezTo>
                  <a:lnTo>
                    <a:pt x="648" y="124"/>
                  </a:lnTo>
                  <a:cubicBezTo>
                    <a:pt x="633" y="50"/>
                    <a:pt x="572" y="1"/>
                    <a:pt x="501"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
            <p:cNvSpPr/>
            <p:nvPr/>
          </p:nvSpPr>
          <p:spPr>
            <a:xfrm>
              <a:off x="8514181" y="4532812"/>
              <a:ext cx="66515" cy="63646"/>
            </a:xfrm>
            <a:custGeom>
              <a:rect b="b" l="l" r="r" t="t"/>
              <a:pathLst>
                <a:path extrusionOk="0" h="710" w="742">
                  <a:moveTo>
                    <a:pt x="501" y="0"/>
                  </a:moveTo>
                  <a:cubicBezTo>
                    <a:pt x="487" y="0"/>
                    <a:pt x="473" y="2"/>
                    <a:pt x="459" y="6"/>
                  </a:cubicBezTo>
                  <a:lnTo>
                    <a:pt x="135" y="76"/>
                  </a:lnTo>
                  <a:cubicBezTo>
                    <a:pt x="53" y="94"/>
                    <a:pt x="0" y="182"/>
                    <a:pt x="18" y="265"/>
                  </a:cubicBezTo>
                  <a:lnTo>
                    <a:pt x="94" y="588"/>
                  </a:lnTo>
                  <a:cubicBezTo>
                    <a:pt x="110" y="660"/>
                    <a:pt x="178" y="709"/>
                    <a:pt x="250" y="709"/>
                  </a:cubicBezTo>
                  <a:cubicBezTo>
                    <a:pt x="261" y="709"/>
                    <a:pt x="272" y="708"/>
                    <a:pt x="282" y="706"/>
                  </a:cubicBezTo>
                  <a:lnTo>
                    <a:pt x="606" y="630"/>
                  </a:lnTo>
                  <a:cubicBezTo>
                    <a:pt x="688" y="612"/>
                    <a:pt x="741" y="530"/>
                    <a:pt x="724" y="441"/>
                  </a:cubicBezTo>
                  <a:lnTo>
                    <a:pt x="647" y="118"/>
                  </a:lnTo>
                  <a:cubicBezTo>
                    <a:pt x="632" y="49"/>
                    <a:pt x="572" y="0"/>
                    <a:pt x="501"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8"/>
            <p:cNvSpPr/>
            <p:nvPr/>
          </p:nvSpPr>
          <p:spPr>
            <a:xfrm>
              <a:off x="8383842" y="4563559"/>
              <a:ext cx="66604" cy="64005"/>
            </a:xfrm>
            <a:custGeom>
              <a:rect b="b" l="l" r="r" t="t"/>
              <a:pathLst>
                <a:path extrusionOk="0" h="714" w="743">
                  <a:moveTo>
                    <a:pt x="494" y="1"/>
                  </a:moveTo>
                  <a:cubicBezTo>
                    <a:pt x="483" y="1"/>
                    <a:pt x="471" y="2"/>
                    <a:pt x="460" y="4"/>
                  </a:cubicBezTo>
                  <a:lnTo>
                    <a:pt x="136" y="81"/>
                  </a:lnTo>
                  <a:cubicBezTo>
                    <a:pt x="54" y="98"/>
                    <a:pt x="1" y="181"/>
                    <a:pt x="18" y="269"/>
                  </a:cubicBezTo>
                  <a:lnTo>
                    <a:pt x="95" y="592"/>
                  </a:lnTo>
                  <a:cubicBezTo>
                    <a:pt x="110" y="664"/>
                    <a:pt x="175" y="714"/>
                    <a:pt x="249" y="714"/>
                  </a:cubicBezTo>
                  <a:cubicBezTo>
                    <a:pt x="260" y="714"/>
                    <a:pt x="272" y="712"/>
                    <a:pt x="283" y="710"/>
                  </a:cubicBezTo>
                  <a:lnTo>
                    <a:pt x="607" y="634"/>
                  </a:lnTo>
                  <a:cubicBezTo>
                    <a:pt x="689" y="616"/>
                    <a:pt x="742" y="534"/>
                    <a:pt x="724" y="445"/>
                  </a:cubicBezTo>
                  <a:lnTo>
                    <a:pt x="648" y="122"/>
                  </a:lnTo>
                  <a:cubicBezTo>
                    <a:pt x="633" y="50"/>
                    <a:pt x="568" y="1"/>
                    <a:pt x="494"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8"/>
            <p:cNvSpPr/>
            <p:nvPr/>
          </p:nvSpPr>
          <p:spPr>
            <a:xfrm>
              <a:off x="8254130" y="4593589"/>
              <a:ext cx="66515" cy="63736"/>
            </a:xfrm>
            <a:custGeom>
              <a:rect b="b" l="l" r="r" t="t"/>
              <a:pathLst>
                <a:path extrusionOk="0" h="711" w="742">
                  <a:moveTo>
                    <a:pt x="494" y="1"/>
                  </a:moveTo>
                  <a:cubicBezTo>
                    <a:pt x="483" y="1"/>
                    <a:pt x="471" y="2"/>
                    <a:pt x="459" y="4"/>
                  </a:cubicBezTo>
                  <a:lnTo>
                    <a:pt x="136" y="81"/>
                  </a:lnTo>
                  <a:cubicBezTo>
                    <a:pt x="53" y="99"/>
                    <a:pt x="0" y="181"/>
                    <a:pt x="18" y="263"/>
                  </a:cubicBezTo>
                  <a:lnTo>
                    <a:pt x="95" y="587"/>
                  </a:lnTo>
                  <a:cubicBezTo>
                    <a:pt x="109" y="661"/>
                    <a:pt x="170" y="710"/>
                    <a:pt x="241" y="710"/>
                  </a:cubicBezTo>
                  <a:cubicBezTo>
                    <a:pt x="255" y="710"/>
                    <a:pt x="269" y="708"/>
                    <a:pt x="283" y="705"/>
                  </a:cubicBezTo>
                  <a:lnTo>
                    <a:pt x="606" y="634"/>
                  </a:lnTo>
                  <a:cubicBezTo>
                    <a:pt x="689" y="611"/>
                    <a:pt x="742" y="528"/>
                    <a:pt x="724" y="446"/>
                  </a:cubicBezTo>
                  <a:lnTo>
                    <a:pt x="648" y="122"/>
                  </a:lnTo>
                  <a:cubicBezTo>
                    <a:pt x="632" y="46"/>
                    <a:pt x="565" y="1"/>
                    <a:pt x="494"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8"/>
            <p:cNvSpPr/>
            <p:nvPr/>
          </p:nvSpPr>
          <p:spPr>
            <a:xfrm>
              <a:off x="8124867" y="4622454"/>
              <a:ext cx="66604" cy="63646"/>
            </a:xfrm>
            <a:custGeom>
              <a:rect b="b" l="l" r="r" t="t"/>
              <a:pathLst>
                <a:path extrusionOk="0" h="710" w="743">
                  <a:moveTo>
                    <a:pt x="499" y="1"/>
                  </a:moveTo>
                  <a:cubicBezTo>
                    <a:pt x="486" y="1"/>
                    <a:pt x="473" y="2"/>
                    <a:pt x="460" y="6"/>
                  </a:cubicBezTo>
                  <a:lnTo>
                    <a:pt x="136" y="77"/>
                  </a:lnTo>
                  <a:cubicBezTo>
                    <a:pt x="48" y="100"/>
                    <a:pt x="1" y="183"/>
                    <a:pt x="19" y="265"/>
                  </a:cubicBezTo>
                  <a:lnTo>
                    <a:pt x="89" y="589"/>
                  </a:lnTo>
                  <a:cubicBezTo>
                    <a:pt x="110" y="660"/>
                    <a:pt x="175" y="710"/>
                    <a:pt x="245" y="710"/>
                  </a:cubicBezTo>
                  <a:cubicBezTo>
                    <a:pt x="256" y="710"/>
                    <a:pt x="267" y="709"/>
                    <a:pt x="277" y="706"/>
                  </a:cubicBezTo>
                  <a:lnTo>
                    <a:pt x="601" y="630"/>
                  </a:lnTo>
                  <a:cubicBezTo>
                    <a:pt x="689" y="612"/>
                    <a:pt x="742" y="530"/>
                    <a:pt x="719" y="447"/>
                  </a:cubicBezTo>
                  <a:lnTo>
                    <a:pt x="648" y="124"/>
                  </a:lnTo>
                  <a:cubicBezTo>
                    <a:pt x="628" y="50"/>
                    <a:pt x="567" y="1"/>
                    <a:pt x="499"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8"/>
            <p:cNvSpPr/>
            <p:nvPr/>
          </p:nvSpPr>
          <p:spPr>
            <a:xfrm>
              <a:off x="7994079" y="4653201"/>
              <a:ext cx="66604" cy="64005"/>
            </a:xfrm>
            <a:custGeom>
              <a:rect b="b" l="l" r="r" t="t"/>
              <a:pathLst>
                <a:path extrusionOk="0" h="714" w="743">
                  <a:moveTo>
                    <a:pt x="498" y="1"/>
                  </a:moveTo>
                  <a:cubicBezTo>
                    <a:pt x="487" y="1"/>
                    <a:pt x="476" y="2"/>
                    <a:pt x="466" y="4"/>
                  </a:cubicBezTo>
                  <a:lnTo>
                    <a:pt x="142" y="81"/>
                  </a:lnTo>
                  <a:cubicBezTo>
                    <a:pt x="54" y="98"/>
                    <a:pt x="1" y="187"/>
                    <a:pt x="24" y="269"/>
                  </a:cubicBezTo>
                  <a:lnTo>
                    <a:pt x="95" y="593"/>
                  </a:lnTo>
                  <a:cubicBezTo>
                    <a:pt x="115" y="664"/>
                    <a:pt x="180" y="714"/>
                    <a:pt x="251" y="714"/>
                  </a:cubicBezTo>
                  <a:cubicBezTo>
                    <a:pt x="262" y="714"/>
                    <a:pt x="272" y="713"/>
                    <a:pt x="283" y="710"/>
                  </a:cubicBezTo>
                  <a:lnTo>
                    <a:pt x="607" y="634"/>
                  </a:lnTo>
                  <a:cubicBezTo>
                    <a:pt x="695" y="616"/>
                    <a:pt x="742" y="534"/>
                    <a:pt x="724" y="446"/>
                  </a:cubicBezTo>
                  <a:lnTo>
                    <a:pt x="648" y="122"/>
                  </a:lnTo>
                  <a:cubicBezTo>
                    <a:pt x="633" y="50"/>
                    <a:pt x="568" y="1"/>
                    <a:pt x="498"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8"/>
            <p:cNvSpPr/>
            <p:nvPr/>
          </p:nvSpPr>
          <p:spPr>
            <a:xfrm>
              <a:off x="7864905" y="4682783"/>
              <a:ext cx="66515" cy="64005"/>
            </a:xfrm>
            <a:custGeom>
              <a:rect b="b" l="l" r="r" t="t"/>
              <a:pathLst>
                <a:path extrusionOk="0" h="714" w="742">
                  <a:moveTo>
                    <a:pt x="491" y="0"/>
                  </a:moveTo>
                  <a:cubicBezTo>
                    <a:pt x="481" y="0"/>
                    <a:pt x="470" y="2"/>
                    <a:pt x="459" y="4"/>
                  </a:cubicBezTo>
                  <a:lnTo>
                    <a:pt x="136" y="80"/>
                  </a:lnTo>
                  <a:cubicBezTo>
                    <a:pt x="47" y="98"/>
                    <a:pt x="0" y="180"/>
                    <a:pt x="18" y="269"/>
                  </a:cubicBezTo>
                  <a:lnTo>
                    <a:pt x="94" y="592"/>
                  </a:lnTo>
                  <a:cubicBezTo>
                    <a:pt x="110" y="664"/>
                    <a:pt x="174" y="713"/>
                    <a:pt x="245" y="713"/>
                  </a:cubicBezTo>
                  <a:cubicBezTo>
                    <a:pt x="255" y="713"/>
                    <a:pt x="266" y="712"/>
                    <a:pt x="277" y="710"/>
                  </a:cubicBezTo>
                  <a:lnTo>
                    <a:pt x="600" y="633"/>
                  </a:lnTo>
                  <a:cubicBezTo>
                    <a:pt x="689" y="616"/>
                    <a:pt x="742" y="533"/>
                    <a:pt x="718" y="445"/>
                  </a:cubicBezTo>
                  <a:lnTo>
                    <a:pt x="647" y="122"/>
                  </a:lnTo>
                  <a:cubicBezTo>
                    <a:pt x="627" y="50"/>
                    <a:pt x="562" y="0"/>
                    <a:pt x="491"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p:nvPr/>
          </p:nvSpPr>
          <p:spPr>
            <a:xfrm>
              <a:off x="7735104" y="4711558"/>
              <a:ext cx="66604" cy="63646"/>
            </a:xfrm>
            <a:custGeom>
              <a:rect b="b" l="l" r="r" t="t"/>
              <a:pathLst>
                <a:path extrusionOk="0" h="710" w="743">
                  <a:moveTo>
                    <a:pt x="505" y="1"/>
                  </a:moveTo>
                  <a:cubicBezTo>
                    <a:pt x="492" y="1"/>
                    <a:pt x="479" y="3"/>
                    <a:pt x="466" y="6"/>
                  </a:cubicBezTo>
                  <a:lnTo>
                    <a:pt x="142" y="77"/>
                  </a:lnTo>
                  <a:cubicBezTo>
                    <a:pt x="54" y="101"/>
                    <a:pt x="1" y="183"/>
                    <a:pt x="24" y="265"/>
                  </a:cubicBezTo>
                  <a:lnTo>
                    <a:pt x="95" y="589"/>
                  </a:lnTo>
                  <a:cubicBezTo>
                    <a:pt x="116" y="661"/>
                    <a:pt x="181" y="710"/>
                    <a:pt x="251" y="710"/>
                  </a:cubicBezTo>
                  <a:cubicBezTo>
                    <a:pt x="262" y="710"/>
                    <a:pt x="273" y="709"/>
                    <a:pt x="283" y="707"/>
                  </a:cubicBezTo>
                  <a:lnTo>
                    <a:pt x="607" y="630"/>
                  </a:lnTo>
                  <a:cubicBezTo>
                    <a:pt x="695" y="612"/>
                    <a:pt x="742" y="530"/>
                    <a:pt x="725" y="448"/>
                  </a:cubicBezTo>
                  <a:lnTo>
                    <a:pt x="648" y="124"/>
                  </a:lnTo>
                  <a:cubicBezTo>
                    <a:pt x="633" y="50"/>
                    <a:pt x="573" y="1"/>
                    <a:pt x="505"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a:off x="7605392" y="4741319"/>
              <a:ext cx="66515" cy="64005"/>
            </a:xfrm>
            <a:custGeom>
              <a:rect b="b" l="l" r="r" t="t"/>
              <a:pathLst>
                <a:path extrusionOk="0" h="714" w="742">
                  <a:moveTo>
                    <a:pt x="497" y="1"/>
                  </a:moveTo>
                  <a:cubicBezTo>
                    <a:pt x="487" y="1"/>
                    <a:pt x="476" y="2"/>
                    <a:pt x="465" y="4"/>
                  </a:cubicBezTo>
                  <a:lnTo>
                    <a:pt x="142" y="80"/>
                  </a:lnTo>
                  <a:cubicBezTo>
                    <a:pt x="54" y="98"/>
                    <a:pt x="1" y="180"/>
                    <a:pt x="24" y="269"/>
                  </a:cubicBezTo>
                  <a:lnTo>
                    <a:pt x="95" y="592"/>
                  </a:lnTo>
                  <a:cubicBezTo>
                    <a:pt x="115" y="664"/>
                    <a:pt x="180" y="713"/>
                    <a:pt x="251" y="713"/>
                  </a:cubicBezTo>
                  <a:cubicBezTo>
                    <a:pt x="262" y="713"/>
                    <a:pt x="272" y="712"/>
                    <a:pt x="283" y="710"/>
                  </a:cubicBezTo>
                  <a:lnTo>
                    <a:pt x="607" y="633"/>
                  </a:lnTo>
                  <a:cubicBezTo>
                    <a:pt x="689" y="616"/>
                    <a:pt x="742" y="533"/>
                    <a:pt x="724" y="445"/>
                  </a:cubicBezTo>
                  <a:lnTo>
                    <a:pt x="648" y="122"/>
                  </a:lnTo>
                  <a:cubicBezTo>
                    <a:pt x="632" y="50"/>
                    <a:pt x="568" y="1"/>
                    <a:pt x="497"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8"/>
            <p:cNvSpPr/>
            <p:nvPr/>
          </p:nvSpPr>
          <p:spPr>
            <a:xfrm>
              <a:off x="7475680" y="4771170"/>
              <a:ext cx="66515" cy="63736"/>
            </a:xfrm>
            <a:custGeom>
              <a:rect b="b" l="l" r="r" t="t"/>
              <a:pathLst>
                <a:path extrusionOk="0" h="711" w="742">
                  <a:moveTo>
                    <a:pt x="501" y="1"/>
                  </a:moveTo>
                  <a:cubicBezTo>
                    <a:pt x="487" y="1"/>
                    <a:pt x="473" y="2"/>
                    <a:pt x="459" y="6"/>
                  </a:cubicBezTo>
                  <a:lnTo>
                    <a:pt x="136" y="77"/>
                  </a:lnTo>
                  <a:cubicBezTo>
                    <a:pt x="53" y="100"/>
                    <a:pt x="0" y="183"/>
                    <a:pt x="24" y="265"/>
                  </a:cubicBezTo>
                  <a:lnTo>
                    <a:pt x="94" y="589"/>
                  </a:lnTo>
                  <a:cubicBezTo>
                    <a:pt x="110" y="665"/>
                    <a:pt x="177" y="710"/>
                    <a:pt x="248" y="710"/>
                  </a:cubicBezTo>
                  <a:cubicBezTo>
                    <a:pt x="259" y="710"/>
                    <a:pt x="271" y="709"/>
                    <a:pt x="283" y="706"/>
                  </a:cubicBezTo>
                  <a:lnTo>
                    <a:pt x="606" y="630"/>
                  </a:lnTo>
                  <a:cubicBezTo>
                    <a:pt x="689" y="612"/>
                    <a:pt x="742" y="530"/>
                    <a:pt x="724" y="448"/>
                  </a:cubicBezTo>
                  <a:lnTo>
                    <a:pt x="647" y="124"/>
                  </a:lnTo>
                  <a:cubicBezTo>
                    <a:pt x="633" y="50"/>
                    <a:pt x="572" y="1"/>
                    <a:pt x="501" y="1"/>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7345341" y="4802006"/>
              <a:ext cx="66604" cy="63915"/>
            </a:xfrm>
            <a:custGeom>
              <a:rect b="b" l="l" r="r" t="t"/>
              <a:pathLst>
                <a:path extrusionOk="0" h="713" w="743">
                  <a:moveTo>
                    <a:pt x="494" y="0"/>
                  </a:moveTo>
                  <a:cubicBezTo>
                    <a:pt x="483" y="0"/>
                    <a:pt x="471" y="1"/>
                    <a:pt x="460" y="4"/>
                  </a:cubicBezTo>
                  <a:lnTo>
                    <a:pt x="136" y="80"/>
                  </a:lnTo>
                  <a:cubicBezTo>
                    <a:pt x="54" y="98"/>
                    <a:pt x="1" y="180"/>
                    <a:pt x="19" y="268"/>
                  </a:cubicBezTo>
                  <a:lnTo>
                    <a:pt x="95" y="592"/>
                  </a:lnTo>
                  <a:cubicBezTo>
                    <a:pt x="110" y="664"/>
                    <a:pt x="175" y="713"/>
                    <a:pt x="249" y="713"/>
                  </a:cubicBezTo>
                  <a:cubicBezTo>
                    <a:pt x="261" y="713"/>
                    <a:pt x="272" y="712"/>
                    <a:pt x="283" y="710"/>
                  </a:cubicBezTo>
                  <a:lnTo>
                    <a:pt x="607" y="633"/>
                  </a:lnTo>
                  <a:cubicBezTo>
                    <a:pt x="689" y="615"/>
                    <a:pt x="742" y="533"/>
                    <a:pt x="725" y="445"/>
                  </a:cubicBezTo>
                  <a:lnTo>
                    <a:pt x="648" y="121"/>
                  </a:lnTo>
                  <a:cubicBezTo>
                    <a:pt x="633" y="50"/>
                    <a:pt x="568" y="0"/>
                    <a:pt x="494" y="0"/>
                  </a:cubicBezTo>
                  <a:close/>
                </a:path>
              </a:pathLst>
            </a:custGeom>
            <a:solidFill>
              <a:srgbClr val="4A6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5958760" y="5044398"/>
              <a:ext cx="855100" cy="249027"/>
            </a:xfrm>
            <a:custGeom>
              <a:rect b="b" l="l" r="r" t="t"/>
              <a:pathLst>
                <a:path extrusionOk="0" h="2778" w="9539">
                  <a:moveTo>
                    <a:pt x="9362" y="0"/>
                  </a:moveTo>
                  <a:cubicBezTo>
                    <a:pt x="8820" y="0"/>
                    <a:pt x="6726" y="524"/>
                    <a:pt x="4255" y="1289"/>
                  </a:cubicBezTo>
                  <a:cubicBezTo>
                    <a:pt x="2454" y="1848"/>
                    <a:pt x="889" y="2401"/>
                    <a:pt x="1" y="2777"/>
                  </a:cubicBezTo>
                  <a:lnTo>
                    <a:pt x="6667" y="1247"/>
                  </a:lnTo>
                  <a:cubicBezTo>
                    <a:pt x="8379" y="659"/>
                    <a:pt x="9538" y="165"/>
                    <a:pt x="9497" y="35"/>
                  </a:cubicBezTo>
                  <a:cubicBezTo>
                    <a:pt x="9485" y="12"/>
                    <a:pt x="9444" y="0"/>
                    <a:pt x="9362" y="0"/>
                  </a:cubicBezTo>
                  <a:close/>
                </a:path>
              </a:pathLst>
            </a:custGeom>
            <a:solidFill>
              <a:srgbClr val="C7C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8"/>
            <p:cNvSpPr/>
            <p:nvPr/>
          </p:nvSpPr>
          <p:spPr>
            <a:xfrm>
              <a:off x="5950872" y="5156182"/>
              <a:ext cx="606073" cy="169873"/>
            </a:xfrm>
            <a:custGeom>
              <a:rect b="b" l="l" r="r" t="t"/>
              <a:pathLst>
                <a:path extrusionOk="0" h="1895" w="6761">
                  <a:moveTo>
                    <a:pt x="6755" y="0"/>
                  </a:moveTo>
                  <a:lnTo>
                    <a:pt x="89" y="1530"/>
                  </a:lnTo>
                  <a:lnTo>
                    <a:pt x="1" y="1565"/>
                  </a:lnTo>
                  <a:cubicBezTo>
                    <a:pt x="42" y="1695"/>
                    <a:pt x="112" y="1807"/>
                    <a:pt x="212" y="1895"/>
                  </a:cubicBezTo>
                  <a:cubicBezTo>
                    <a:pt x="1160" y="1707"/>
                    <a:pt x="2760" y="1277"/>
                    <a:pt x="4555" y="718"/>
                  </a:cubicBezTo>
                  <a:cubicBezTo>
                    <a:pt x="5349" y="477"/>
                    <a:pt x="6096" y="230"/>
                    <a:pt x="6761" y="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8"/>
            <p:cNvSpPr/>
            <p:nvPr/>
          </p:nvSpPr>
          <p:spPr>
            <a:xfrm>
              <a:off x="10443991" y="4063895"/>
              <a:ext cx="122990" cy="95559"/>
            </a:xfrm>
            <a:custGeom>
              <a:rect b="b" l="l" r="r" t="t"/>
              <a:pathLst>
                <a:path extrusionOk="0" h="1066" w="1372">
                  <a:moveTo>
                    <a:pt x="912" y="0"/>
                  </a:moveTo>
                  <a:lnTo>
                    <a:pt x="0" y="212"/>
                  </a:lnTo>
                  <a:lnTo>
                    <a:pt x="459" y="1065"/>
                  </a:lnTo>
                  <a:lnTo>
                    <a:pt x="1371" y="854"/>
                  </a:lnTo>
                  <a:lnTo>
                    <a:pt x="912" y="0"/>
                  </a:ln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7956698" y="4500810"/>
              <a:ext cx="1684114" cy="652687"/>
            </a:xfrm>
            <a:custGeom>
              <a:rect b="b" l="l" r="r" t="t"/>
              <a:pathLst>
                <a:path extrusionOk="0" h="7281" w="18787">
                  <a:moveTo>
                    <a:pt x="17793" y="0"/>
                  </a:moveTo>
                  <a:cubicBezTo>
                    <a:pt x="17765" y="0"/>
                    <a:pt x="17738" y="3"/>
                    <a:pt x="17710" y="10"/>
                  </a:cubicBezTo>
                  <a:lnTo>
                    <a:pt x="324" y="3999"/>
                  </a:lnTo>
                  <a:cubicBezTo>
                    <a:pt x="124" y="4046"/>
                    <a:pt x="0" y="4246"/>
                    <a:pt x="47" y="4452"/>
                  </a:cubicBezTo>
                  <a:lnTo>
                    <a:pt x="630" y="6988"/>
                  </a:lnTo>
                  <a:cubicBezTo>
                    <a:pt x="670" y="7164"/>
                    <a:pt x="823" y="7280"/>
                    <a:pt x="991" y="7280"/>
                  </a:cubicBezTo>
                  <a:cubicBezTo>
                    <a:pt x="1019" y="7280"/>
                    <a:pt x="1048" y="7277"/>
                    <a:pt x="1077" y="7270"/>
                  </a:cubicBezTo>
                  <a:lnTo>
                    <a:pt x="1083" y="7270"/>
                  </a:lnTo>
                  <a:lnTo>
                    <a:pt x="18463" y="3281"/>
                  </a:lnTo>
                  <a:cubicBezTo>
                    <a:pt x="18663" y="3234"/>
                    <a:pt x="18786" y="3034"/>
                    <a:pt x="18739" y="2834"/>
                  </a:cubicBezTo>
                  <a:lnTo>
                    <a:pt x="18157" y="292"/>
                  </a:lnTo>
                  <a:cubicBezTo>
                    <a:pt x="18116" y="120"/>
                    <a:pt x="17963" y="0"/>
                    <a:pt x="17793" y="0"/>
                  </a:cubicBez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9799466" y="4522772"/>
              <a:ext cx="785985" cy="190490"/>
            </a:xfrm>
            <a:custGeom>
              <a:rect b="b" l="l" r="r" t="t"/>
              <a:pathLst>
                <a:path extrusionOk="0" h="2125" w="8768">
                  <a:moveTo>
                    <a:pt x="8767" y="0"/>
                  </a:moveTo>
                  <a:lnTo>
                    <a:pt x="359" y="1936"/>
                  </a:lnTo>
                  <a:cubicBezTo>
                    <a:pt x="224" y="1965"/>
                    <a:pt x="100" y="2030"/>
                    <a:pt x="0" y="2124"/>
                  </a:cubicBezTo>
                  <a:cubicBezTo>
                    <a:pt x="1389" y="2001"/>
                    <a:pt x="2772" y="1777"/>
                    <a:pt x="4137" y="1459"/>
                  </a:cubicBezTo>
                  <a:cubicBezTo>
                    <a:pt x="5719" y="1106"/>
                    <a:pt x="7267" y="618"/>
                    <a:pt x="8767" y="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8"/>
            <p:cNvSpPr/>
            <p:nvPr/>
          </p:nvSpPr>
          <p:spPr>
            <a:xfrm>
              <a:off x="7851190" y="5008990"/>
              <a:ext cx="160370" cy="149882"/>
            </a:xfrm>
            <a:custGeom>
              <a:rect b="b" l="l" r="r" t="t"/>
              <a:pathLst>
                <a:path extrusionOk="0" h="1672" w="1789">
                  <a:moveTo>
                    <a:pt x="1501" y="1"/>
                  </a:moveTo>
                  <a:lnTo>
                    <a:pt x="0" y="1672"/>
                  </a:lnTo>
                  <a:lnTo>
                    <a:pt x="1789" y="1260"/>
                  </a:lnTo>
                  <a:lnTo>
                    <a:pt x="1501" y="1"/>
                  </a:ln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8"/>
            <p:cNvSpPr/>
            <p:nvPr/>
          </p:nvSpPr>
          <p:spPr>
            <a:xfrm>
              <a:off x="7985653" y="4557553"/>
              <a:ext cx="1334508" cy="564389"/>
            </a:xfrm>
            <a:custGeom>
              <a:rect b="b" l="l" r="r" t="t"/>
              <a:pathLst>
                <a:path extrusionOk="0" h="6296" w="14887">
                  <a:moveTo>
                    <a:pt x="14886" y="1"/>
                  </a:moveTo>
                  <a:lnTo>
                    <a:pt x="1783" y="3054"/>
                  </a:lnTo>
                  <a:lnTo>
                    <a:pt x="1" y="5037"/>
                  </a:lnTo>
                  <a:lnTo>
                    <a:pt x="289" y="6296"/>
                  </a:lnTo>
                  <a:lnTo>
                    <a:pt x="795" y="6178"/>
                  </a:lnTo>
                  <a:lnTo>
                    <a:pt x="14886" y="1"/>
                  </a:lnTo>
                  <a:close/>
                </a:path>
              </a:pathLst>
            </a:custGeom>
            <a:solidFill>
              <a:srgbClr val="C5C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8"/>
            <p:cNvSpPr/>
            <p:nvPr/>
          </p:nvSpPr>
          <p:spPr>
            <a:xfrm>
              <a:off x="5705074" y="4179892"/>
              <a:ext cx="1128241" cy="846673"/>
            </a:xfrm>
            <a:custGeom>
              <a:rect b="b" l="l" r="r" t="t"/>
              <a:pathLst>
                <a:path extrusionOk="0" h="9445" w="12586">
                  <a:moveTo>
                    <a:pt x="83" y="1"/>
                  </a:moveTo>
                  <a:lnTo>
                    <a:pt x="1" y="19"/>
                  </a:lnTo>
                  <a:lnTo>
                    <a:pt x="1913" y="2843"/>
                  </a:lnTo>
                  <a:lnTo>
                    <a:pt x="3290" y="1842"/>
                  </a:lnTo>
                  <a:lnTo>
                    <a:pt x="83" y="1"/>
                  </a:lnTo>
                  <a:close/>
                  <a:moveTo>
                    <a:pt x="10550" y="6002"/>
                  </a:moveTo>
                  <a:lnTo>
                    <a:pt x="6385" y="9444"/>
                  </a:lnTo>
                  <a:lnTo>
                    <a:pt x="12586" y="7167"/>
                  </a:lnTo>
                  <a:lnTo>
                    <a:pt x="10550" y="6002"/>
                  </a:lnTo>
                  <a:close/>
                </a:path>
              </a:pathLst>
            </a:custGeom>
            <a:solidFill>
              <a:srgbClr val="C7C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8"/>
            <p:cNvSpPr/>
            <p:nvPr/>
          </p:nvSpPr>
          <p:spPr>
            <a:xfrm>
              <a:off x="5876559" y="4345012"/>
              <a:ext cx="774332" cy="681552"/>
            </a:xfrm>
            <a:custGeom>
              <a:rect b="b" l="l" r="r" t="t"/>
              <a:pathLst>
                <a:path extrusionOk="0" h="7603" w="8638">
                  <a:moveTo>
                    <a:pt x="1383" y="0"/>
                  </a:moveTo>
                  <a:lnTo>
                    <a:pt x="0" y="1001"/>
                  </a:lnTo>
                  <a:lnTo>
                    <a:pt x="4477" y="7602"/>
                  </a:lnTo>
                  <a:lnTo>
                    <a:pt x="8637" y="4160"/>
                  </a:lnTo>
                  <a:lnTo>
                    <a:pt x="1383" y="0"/>
                  </a:ln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8"/>
            <p:cNvSpPr/>
            <p:nvPr/>
          </p:nvSpPr>
          <p:spPr>
            <a:xfrm>
              <a:off x="10401232" y="4590183"/>
              <a:ext cx="192283" cy="162163"/>
            </a:xfrm>
            <a:custGeom>
              <a:rect b="b" l="l" r="r" t="t"/>
              <a:pathLst>
                <a:path extrusionOk="0" h="1809" w="2145">
                  <a:moveTo>
                    <a:pt x="1001" y="0"/>
                  </a:moveTo>
                  <a:cubicBezTo>
                    <a:pt x="932" y="0"/>
                    <a:pt x="862" y="8"/>
                    <a:pt x="789" y="25"/>
                  </a:cubicBezTo>
                  <a:cubicBezTo>
                    <a:pt x="301" y="137"/>
                    <a:pt x="1" y="619"/>
                    <a:pt x="112" y="1107"/>
                  </a:cubicBezTo>
                  <a:cubicBezTo>
                    <a:pt x="218" y="1558"/>
                    <a:pt x="606" y="1808"/>
                    <a:pt x="999" y="1808"/>
                  </a:cubicBezTo>
                  <a:cubicBezTo>
                    <a:pt x="1287" y="1808"/>
                    <a:pt x="1578" y="1673"/>
                    <a:pt x="1760" y="1384"/>
                  </a:cubicBezTo>
                  <a:cubicBezTo>
                    <a:pt x="2144" y="765"/>
                    <a:pt x="1676" y="0"/>
                    <a:pt x="1001" y="0"/>
                  </a:cubicBezTo>
                  <a:close/>
                </a:path>
              </a:pathLst>
            </a:custGeom>
            <a:solidFill>
              <a:srgbClr val="4545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8"/>
            <p:cNvSpPr/>
            <p:nvPr/>
          </p:nvSpPr>
          <p:spPr>
            <a:xfrm>
              <a:off x="10446053" y="4631418"/>
              <a:ext cx="95469" cy="80320"/>
            </a:xfrm>
            <a:custGeom>
              <a:rect b="b" l="l" r="r" t="t"/>
              <a:pathLst>
                <a:path extrusionOk="0" h="896" w="1065">
                  <a:moveTo>
                    <a:pt x="499" y="0"/>
                  </a:moveTo>
                  <a:cubicBezTo>
                    <a:pt x="465" y="0"/>
                    <a:pt x="430" y="4"/>
                    <a:pt x="395" y="12"/>
                  </a:cubicBezTo>
                  <a:cubicBezTo>
                    <a:pt x="148" y="65"/>
                    <a:pt x="1" y="306"/>
                    <a:pt x="54" y="547"/>
                  </a:cubicBezTo>
                  <a:cubicBezTo>
                    <a:pt x="108" y="771"/>
                    <a:pt x="300" y="895"/>
                    <a:pt x="495" y="895"/>
                  </a:cubicBezTo>
                  <a:cubicBezTo>
                    <a:pt x="638" y="895"/>
                    <a:pt x="782" y="828"/>
                    <a:pt x="872" y="683"/>
                  </a:cubicBezTo>
                  <a:cubicBezTo>
                    <a:pt x="1064" y="378"/>
                    <a:pt x="834" y="0"/>
                    <a:pt x="499" y="0"/>
                  </a:cubicBez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8"/>
            <p:cNvSpPr/>
            <p:nvPr/>
          </p:nvSpPr>
          <p:spPr>
            <a:xfrm>
              <a:off x="8315266" y="5069139"/>
              <a:ext cx="192283" cy="162253"/>
            </a:xfrm>
            <a:custGeom>
              <a:rect b="b" l="l" r="r" t="t"/>
              <a:pathLst>
                <a:path extrusionOk="0" h="1810" w="2145">
                  <a:moveTo>
                    <a:pt x="997" y="1"/>
                  </a:moveTo>
                  <a:cubicBezTo>
                    <a:pt x="930" y="1"/>
                    <a:pt x="860" y="8"/>
                    <a:pt x="789" y="24"/>
                  </a:cubicBezTo>
                  <a:cubicBezTo>
                    <a:pt x="301" y="136"/>
                    <a:pt x="1" y="624"/>
                    <a:pt x="113" y="1107"/>
                  </a:cubicBezTo>
                  <a:cubicBezTo>
                    <a:pt x="214" y="1560"/>
                    <a:pt x="602" y="1809"/>
                    <a:pt x="993" y="1809"/>
                  </a:cubicBezTo>
                  <a:cubicBezTo>
                    <a:pt x="1283" y="1809"/>
                    <a:pt x="1574" y="1673"/>
                    <a:pt x="1754" y="1383"/>
                  </a:cubicBezTo>
                  <a:cubicBezTo>
                    <a:pt x="2145" y="763"/>
                    <a:pt x="1674" y="1"/>
                    <a:pt x="997" y="1"/>
                  </a:cubicBezTo>
                  <a:close/>
                </a:path>
              </a:pathLst>
            </a:custGeom>
            <a:solidFill>
              <a:srgbClr val="4545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8"/>
            <p:cNvSpPr/>
            <p:nvPr/>
          </p:nvSpPr>
          <p:spPr>
            <a:xfrm>
              <a:off x="8134369" y="5110823"/>
              <a:ext cx="192821" cy="162253"/>
            </a:xfrm>
            <a:custGeom>
              <a:rect b="b" l="l" r="r" t="t"/>
              <a:pathLst>
                <a:path extrusionOk="0" h="1810" w="2151">
                  <a:moveTo>
                    <a:pt x="1002" y="1"/>
                  </a:moveTo>
                  <a:cubicBezTo>
                    <a:pt x="935" y="1"/>
                    <a:pt x="866" y="8"/>
                    <a:pt x="795" y="24"/>
                  </a:cubicBezTo>
                  <a:cubicBezTo>
                    <a:pt x="307" y="136"/>
                    <a:pt x="1" y="624"/>
                    <a:pt x="119" y="1112"/>
                  </a:cubicBezTo>
                  <a:cubicBezTo>
                    <a:pt x="220" y="1562"/>
                    <a:pt x="607" y="1810"/>
                    <a:pt x="998" y="1810"/>
                  </a:cubicBezTo>
                  <a:cubicBezTo>
                    <a:pt x="1288" y="1810"/>
                    <a:pt x="1580" y="1674"/>
                    <a:pt x="1760" y="1383"/>
                  </a:cubicBezTo>
                  <a:cubicBezTo>
                    <a:pt x="2151" y="767"/>
                    <a:pt x="1679" y="1"/>
                    <a:pt x="1002" y="1"/>
                  </a:cubicBezTo>
                  <a:close/>
                </a:path>
              </a:pathLst>
            </a:custGeom>
            <a:solidFill>
              <a:srgbClr val="4545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8"/>
            <p:cNvSpPr/>
            <p:nvPr/>
          </p:nvSpPr>
          <p:spPr>
            <a:xfrm>
              <a:off x="8788934" y="4714157"/>
              <a:ext cx="256915" cy="156605"/>
            </a:xfrm>
            <a:custGeom>
              <a:rect b="b" l="l" r="r" t="t"/>
              <a:pathLst>
                <a:path extrusionOk="0" h="1747" w="2866">
                  <a:moveTo>
                    <a:pt x="2513" y="1"/>
                  </a:moveTo>
                  <a:cubicBezTo>
                    <a:pt x="1083" y="330"/>
                    <a:pt x="0" y="942"/>
                    <a:pt x="100" y="1366"/>
                  </a:cubicBezTo>
                  <a:cubicBezTo>
                    <a:pt x="155" y="1616"/>
                    <a:pt x="600" y="1747"/>
                    <a:pt x="1244" y="1747"/>
                  </a:cubicBezTo>
                  <a:cubicBezTo>
                    <a:pt x="1706" y="1747"/>
                    <a:pt x="2269" y="1680"/>
                    <a:pt x="2866" y="1542"/>
                  </a:cubicBezTo>
                  <a:lnTo>
                    <a:pt x="2513" y="1"/>
                  </a:lnTo>
                  <a:close/>
                </a:path>
              </a:pathLst>
            </a:custGeom>
            <a:solidFill>
              <a:srgbClr val="4545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8"/>
            <p:cNvSpPr/>
            <p:nvPr/>
          </p:nvSpPr>
          <p:spPr>
            <a:xfrm>
              <a:off x="7558420" y="4543838"/>
              <a:ext cx="1858199" cy="302275"/>
            </a:xfrm>
            <a:custGeom>
              <a:rect b="b" l="l" r="r" t="t"/>
              <a:pathLst>
                <a:path extrusionOk="0" h="3372" w="20729">
                  <a:moveTo>
                    <a:pt x="20729" y="1"/>
                  </a:moveTo>
                  <a:lnTo>
                    <a:pt x="1" y="1448"/>
                  </a:lnTo>
                  <a:lnTo>
                    <a:pt x="148" y="2077"/>
                  </a:lnTo>
                  <a:lnTo>
                    <a:pt x="7197" y="3372"/>
                  </a:lnTo>
                  <a:lnTo>
                    <a:pt x="20729" y="1"/>
                  </a:lnTo>
                  <a:close/>
                </a:path>
              </a:pathLst>
            </a:custGeom>
            <a:solidFill>
              <a:srgbClr val="C7C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8"/>
            <p:cNvSpPr/>
            <p:nvPr/>
          </p:nvSpPr>
          <p:spPr>
            <a:xfrm>
              <a:off x="8133024" y="4530123"/>
              <a:ext cx="1317924" cy="341269"/>
            </a:xfrm>
            <a:custGeom>
              <a:rect b="b" l="l" r="r" t="t"/>
              <a:pathLst>
                <a:path extrusionOk="0" h="3807" w="14702">
                  <a:moveTo>
                    <a:pt x="14367" y="1"/>
                  </a:moveTo>
                  <a:cubicBezTo>
                    <a:pt x="14339" y="1"/>
                    <a:pt x="14311" y="4"/>
                    <a:pt x="14284" y="12"/>
                  </a:cubicBezTo>
                  <a:lnTo>
                    <a:pt x="345" y="3213"/>
                  </a:lnTo>
                  <a:cubicBezTo>
                    <a:pt x="1" y="3308"/>
                    <a:pt x="92" y="3807"/>
                    <a:pt x="421" y="3807"/>
                  </a:cubicBezTo>
                  <a:cubicBezTo>
                    <a:pt x="440" y="3807"/>
                    <a:pt x="460" y="3805"/>
                    <a:pt x="481" y="3801"/>
                  </a:cubicBezTo>
                  <a:lnTo>
                    <a:pt x="14419" y="601"/>
                  </a:lnTo>
                  <a:cubicBezTo>
                    <a:pt x="14590" y="571"/>
                    <a:pt x="14701" y="401"/>
                    <a:pt x="14660" y="236"/>
                  </a:cubicBezTo>
                  <a:cubicBezTo>
                    <a:pt x="14631" y="94"/>
                    <a:pt x="14503" y="1"/>
                    <a:pt x="14367" y="1"/>
                  </a:cubicBezTo>
                  <a:close/>
                </a:path>
              </a:pathLst>
            </a:custGeom>
            <a:solidFill>
              <a:srgbClr val="4545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8"/>
            <p:cNvSpPr/>
            <p:nvPr/>
          </p:nvSpPr>
          <p:spPr>
            <a:xfrm>
              <a:off x="5748909" y="5039826"/>
              <a:ext cx="1067553" cy="251268"/>
            </a:xfrm>
            <a:custGeom>
              <a:rect b="b" l="l" r="r" t="t"/>
              <a:pathLst>
                <a:path extrusionOk="0" h="2803" w="11909">
                  <a:moveTo>
                    <a:pt x="11659" y="0"/>
                  </a:moveTo>
                  <a:cubicBezTo>
                    <a:pt x="10966" y="0"/>
                    <a:pt x="8626" y="422"/>
                    <a:pt x="5872" y="1057"/>
                  </a:cubicBezTo>
                  <a:cubicBezTo>
                    <a:pt x="2607" y="1804"/>
                    <a:pt x="0" y="2569"/>
                    <a:pt x="41" y="2758"/>
                  </a:cubicBezTo>
                  <a:cubicBezTo>
                    <a:pt x="48" y="2788"/>
                    <a:pt x="119" y="2803"/>
                    <a:pt x="247" y="2803"/>
                  </a:cubicBezTo>
                  <a:cubicBezTo>
                    <a:pt x="937" y="2803"/>
                    <a:pt x="3277" y="2381"/>
                    <a:pt x="6031" y="1746"/>
                  </a:cubicBezTo>
                  <a:cubicBezTo>
                    <a:pt x="9296" y="998"/>
                    <a:pt x="11909" y="233"/>
                    <a:pt x="11867" y="45"/>
                  </a:cubicBezTo>
                  <a:cubicBezTo>
                    <a:pt x="11860" y="15"/>
                    <a:pt x="11788" y="0"/>
                    <a:pt x="11659" y="0"/>
                  </a:cubicBezTo>
                  <a:close/>
                </a:path>
              </a:pathLst>
            </a:custGeom>
            <a:solidFill>
              <a:srgbClr val="C7C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8"/>
            <p:cNvSpPr/>
            <p:nvPr/>
          </p:nvSpPr>
          <p:spPr>
            <a:xfrm>
              <a:off x="5787903" y="4207860"/>
              <a:ext cx="472147" cy="728435"/>
            </a:xfrm>
            <a:custGeom>
              <a:rect b="b" l="l" r="r" t="t"/>
              <a:pathLst>
                <a:path extrusionOk="0" h="8126" w="5267">
                  <a:moveTo>
                    <a:pt x="2007" y="1"/>
                  </a:moveTo>
                  <a:lnTo>
                    <a:pt x="1" y="201"/>
                  </a:lnTo>
                  <a:lnTo>
                    <a:pt x="5266" y="8126"/>
                  </a:lnTo>
                  <a:lnTo>
                    <a:pt x="2007" y="1"/>
                  </a:lnTo>
                  <a:close/>
                </a:path>
              </a:pathLst>
            </a:custGeom>
            <a:solidFill>
              <a:srgbClr val="4545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8"/>
            <p:cNvSpPr/>
            <p:nvPr/>
          </p:nvSpPr>
          <p:spPr>
            <a:xfrm>
              <a:off x="8361163" y="5111181"/>
              <a:ext cx="95380" cy="80499"/>
            </a:xfrm>
            <a:custGeom>
              <a:rect b="b" l="l" r="r" t="t"/>
              <a:pathLst>
                <a:path extrusionOk="0" h="898" w="1064">
                  <a:moveTo>
                    <a:pt x="503" y="1"/>
                  </a:moveTo>
                  <a:cubicBezTo>
                    <a:pt x="468" y="1"/>
                    <a:pt x="432" y="5"/>
                    <a:pt x="395" y="14"/>
                  </a:cubicBezTo>
                  <a:cubicBezTo>
                    <a:pt x="154" y="67"/>
                    <a:pt x="1" y="308"/>
                    <a:pt x="60" y="550"/>
                  </a:cubicBezTo>
                  <a:cubicBezTo>
                    <a:pt x="110" y="773"/>
                    <a:pt x="302" y="897"/>
                    <a:pt x="495" y="897"/>
                  </a:cubicBezTo>
                  <a:cubicBezTo>
                    <a:pt x="638" y="897"/>
                    <a:pt x="782" y="830"/>
                    <a:pt x="872" y="685"/>
                  </a:cubicBezTo>
                  <a:cubicBezTo>
                    <a:pt x="1063" y="381"/>
                    <a:pt x="836" y="1"/>
                    <a:pt x="503" y="1"/>
                  </a:cubicBez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8"/>
            <p:cNvSpPr/>
            <p:nvPr/>
          </p:nvSpPr>
          <p:spPr>
            <a:xfrm>
              <a:off x="8180803" y="5152506"/>
              <a:ext cx="95380" cy="80409"/>
            </a:xfrm>
            <a:custGeom>
              <a:rect b="b" l="l" r="r" t="t"/>
              <a:pathLst>
                <a:path extrusionOk="0" h="897" w="1064">
                  <a:moveTo>
                    <a:pt x="498" y="0"/>
                  </a:moveTo>
                  <a:cubicBezTo>
                    <a:pt x="465" y="0"/>
                    <a:pt x="430" y="4"/>
                    <a:pt x="395" y="12"/>
                  </a:cubicBezTo>
                  <a:cubicBezTo>
                    <a:pt x="154" y="65"/>
                    <a:pt x="1" y="306"/>
                    <a:pt x="59" y="547"/>
                  </a:cubicBezTo>
                  <a:cubicBezTo>
                    <a:pt x="110" y="772"/>
                    <a:pt x="303" y="896"/>
                    <a:pt x="498" y="896"/>
                  </a:cubicBezTo>
                  <a:cubicBezTo>
                    <a:pt x="639" y="896"/>
                    <a:pt x="782" y="830"/>
                    <a:pt x="871" y="689"/>
                  </a:cubicBezTo>
                  <a:cubicBezTo>
                    <a:pt x="1064" y="378"/>
                    <a:pt x="833" y="0"/>
                    <a:pt x="498" y="0"/>
                  </a:cubicBez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8"/>
            <p:cNvSpPr/>
            <p:nvPr/>
          </p:nvSpPr>
          <p:spPr>
            <a:xfrm>
              <a:off x="10246690" y="4114722"/>
              <a:ext cx="148807" cy="248130"/>
            </a:xfrm>
            <a:custGeom>
              <a:rect b="b" l="l" r="r" t="t"/>
              <a:pathLst>
                <a:path extrusionOk="0" h="2768" w="1660">
                  <a:moveTo>
                    <a:pt x="980" y="0"/>
                  </a:moveTo>
                  <a:cubicBezTo>
                    <a:pt x="970" y="0"/>
                    <a:pt x="959" y="2"/>
                    <a:pt x="948" y="4"/>
                  </a:cubicBezTo>
                  <a:lnTo>
                    <a:pt x="124" y="192"/>
                  </a:lnTo>
                  <a:cubicBezTo>
                    <a:pt x="48" y="210"/>
                    <a:pt x="1" y="287"/>
                    <a:pt x="18" y="363"/>
                  </a:cubicBezTo>
                  <a:lnTo>
                    <a:pt x="548" y="2658"/>
                  </a:lnTo>
                  <a:cubicBezTo>
                    <a:pt x="563" y="2723"/>
                    <a:pt x="622" y="2767"/>
                    <a:pt x="686" y="2767"/>
                  </a:cubicBezTo>
                  <a:cubicBezTo>
                    <a:pt x="697" y="2767"/>
                    <a:pt x="708" y="2766"/>
                    <a:pt x="719" y="2764"/>
                  </a:cubicBezTo>
                  <a:lnTo>
                    <a:pt x="1536" y="2575"/>
                  </a:lnTo>
                  <a:cubicBezTo>
                    <a:pt x="1613" y="2558"/>
                    <a:pt x="1660" y="2481"/>
                    <a:pt x="1642" y="2405"/>
                  </a:cubicBezTo>
                  <a:lnTo>
                    <a:pt x="1119" y="110"/>
                  </a:lnTo>
                  <a:cubicBezTo>
                    <a:pt x="1103" y="44"/>
                    <a:pt x="1045" y="0"/>
                    <a:pt x="980" y="0"/>
                  </a:cubicBezTo>
                  <a:close/>
                </a:path>
              </a:pathLst>
            </a:custGeom>
            <a:solidFill>
              <a:srgbClr val="C7C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
            <p:cNvSpPr/>
            <p:nvPr/>
          </p:nvSpPr>
          <p:spPr>
            <a:xfrm>
              <a:off x="9728291" y="4437343"/>
              <a:ext cx="481022" cy="162522"/>
            </a:xfrm>
            <a:custGeom>
              <a:rect b="b" l="l" r="r" t="t"/>
              <a:pathLst>
                <a:path extrusionOk="0" h="1813" w="5366">
                  <a:moveTo>
                    <a:pt x="4784" y="0"/>
                  </a:moveTo>
                  <a:cubicBezTo>
                    <a:pt x="4748" y="0"/>
                    <a:pt x="4719" y="6"/>
                    <a:pt x="4689" y="12"/>
                  </a:cubicBezTo>
                  <a:lnTo>
                    <a:pt x="488" y="977"/>
                  </a:lnTo>
                  <a:cubicBezTo>
                    <a:pt x="0" y="1089"/>
                    <a:pt x="83" y="1812"/>
                    <a:pt x="583" y="1812"/>
                  </a:cubicBezTo>
                  <a:cubicBezTo>
                    <a:pt x="618" y="1812"/>
                    <a:pt x="647" y="1806"/>
                    <a:pt x="677" y="1800"/>
                  </a:cubicBezTo>
                  <a:lnTo>
                    <a:pt x="4878" y="836"/>
                  </a:lnTo>
                  <a:cubicBezTo>
                    <a:pt x="5366" y="724"/>
                    <a:pt x="5284" y="0"/>
                    <a:pt x="4784" y="0"/>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8"/>
            <p:cNvSpPr/>
            <p:nvPr/>
          </p:nvSpPr>
          <p:spPr>
            <a:xfrm>
              <a:off x="7296845" y="4995274"/>
              <a:ext cx="481111" cy="162611"/>
            </a:xfrm>
            <a:custGeom>
              <a:rect b="b" l="l" r="r" t="t"/>
              <a:pathLst>
                <a:path extrusionOk="0" h="1814" w="5367">
                  <a:moveTo>
                    <a:pt x="4784" y="1"/>
                  </a:moveTo>
                  <a:cubicBezTo>
                    <a:pt x="4749" y="1"/>
                    <a:pt x="4719" y="7"/>
                    <a:pt x="4690" y="13"/>
                  </a:cubicBezTo>
                  <a:lnTo>
                    <a:pt x="489" y="978"/>
                  </a:lnTo>
                  <a:cubicBezTo>
                    <a:pt x="1" y="1089"/>
                    <a:pt x="83" y="1813"/>
                    <a:pt x="583" y="1813"/>
                  </a:cubicBezTo>
                  <a:cubicBezTo>
                    <a:pt x="618" y="1813"/>
                    <a:pt x="648" y="1807"/>
                    <a:pt x="677" y="1801"/>
                  </a:cubicBezTo>
                  <a:lnTo>
                    <a:pt x="4878" y="842"/>
                  </a:lnTo>
                  <a:cubicBezTo>
                    <a:pt x="5366" y="725"/>
                    <a:pt x="5284" y="1"/>
                    <a:pt x="4784" y="1"/>
                  </a:cubicBezTo>
                  <a:close/>
                </a:path>
              </a:pathLst>
            </a:custGeom>
            <a:solidFill>
              <a:srgbClr val="EA5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9"/>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SOLUTIONS</a:t>
            </a:r>
            <a:endParaRPr/>
          </a:p>
        </p:txBody>
      </p:sp>
      <p:sp>
        <p:nvSpPr>
          <p:cNvPr id="299" name="Google Shape;299;p29"/>
          <p:cNvSpPr/>
          <p:nvPr/>
        </p:nvSpPr>
        <p:spPr>
          <a:xfrm flipH="1" rot="1078646">
            <a:off x="6402437" y="3974255"/>
            <a:ext cx="3877230" cy="2038674"/>
          </a:xfrm>
          <a:custGeom>
            <a:rect b="b" l="l" r="r" t="t"/>
            <a:pathLst>
              <a:path extrusionOk="0" h="42899" w="81587">
                <a:moveTo>
                  <a:pt x="8491" y="0"/>
                </a:moveTo>
                <a:cubicBezTo>
                  <a:pt x="8327" y="0"/>
                  <a:pt x="8162" y="5"/>
                  <a:pt x="7997" y="14"/>
                </a:cubicBezTo>
                <a:cubicBezTo>
                  <a:pt x="3515" y="273"/>
                  <a:pt x="0" y="3992"/>
                  <a:pt x="0" y="8488"/>
                </a:cubicBezTo>
                <a:lnTo>
                  <a:pt x="0" y="42899"/>
                </a:lnTo>
                <a:lnTo>
                  <a:pt x="76396" y="42899"/>
                </a:lnTo>
                <a:cubicBezTo>
                  <a:pt x="79271" y="42899"/>
                  <a:pt x="81586" y="40569"/>
                  <a:pt x="81586" y="37708"/>
                </a:cubicBezTo>
                <a:cubicBezTo>
                  <a:pt x="81586" y="34834"/>
                  <a:pt x="79257" y="32518"/>
                  <a:pt x="76396" y="32518"/>
                </a:cubicBezTo>
                <a:cubicBezTo>
                  <a:pt x="76287" y="32518"/>
                  <a:pt x="76178" y="32518"/>
                  <a:pt x="76083" y="32532"/>
                </a:cubicBezTo>
                <a:cubicBezTo>
                  <a:pt x="75252" y="29753"/>
                  <a:pt x="72922" y="27696"/>
                  <a:pt x="70062" y="27219"/>
                </a:cubicBezTo>
                <a:cubicBezTo>
                  <a:pt x="69355" y="24721"/>
                  <a:pt x="67113" y="23227"/>
                  <a:pt x="64783" y="23227"/>
                </a:cubicBezTo>
                <a:cubicBezTo>
                  <a:pt x="63657" y="23227"/>
                  <a:pt x="62510" y="23576"/>
                  <a:pt x="61507" y="24331"/>
                </a:cubicBezTo>
                <a:cubicBezTo>
                  <a:pt x="61207" y="24127"/>
                  <a:pt x="60894" y="23950"/>
                  <a:pt x="60580" y="23786"/>
                </a:cubicBezTo>
                <a:cubicBezTo>
                  <a:pt x="59327" y="22424"/>
                  <a:pt x="57610" y="21606"/>
                  <a:pt x="55771" y="21484"/>
                </a:cubicBezTo>
                <a:cubicBezTo>
                  <a:pt x="55826" y="21171"/>
                  <a:pt x="55867" y="20857"/>
                  <a:pt x="55894" y="20544"/>
                </a:cubicBezTo>
                <a:cubicBezTo>
                  <a:pt x="55908" y="20380"/>
                  <a:pt x="55908" y="20217"/>
                  <a:pt x="55908" y="20053"/>
                </a:cubicBezTo>
                <a:cubicBezTo>
                  <a:pt x="55908" y="17111"/>
                  <a:pt x="54150" y="14441"/>
                  <a:pt x="51439" y="13283"/>
                </a:cubicBezTo>
                <a:cubicBezTo>
                  <a:pt x="50507" y="12883"/>
                  <a:pt x="49520" y="12687"/>
                  <a:pt x="48540" y="12687"/>
                </a:cubicBezTo>
                <a:cubicBezTo>
                  <a:pt x="46686" y="12687"/>
                  <a:pt x="44856" y="13386"/>
                  <a:pt x="43456" y="14713"/>
                </a:cubicBezTo>
                <a:cubicBezTo>
                  <a:pt x="43211" y="14945"/>
                  <a:pt x="42980" y="15204"/>
                  <a:pt x="42762" y="15476"/>
                </a:cubicBezTo>
                <a:cubicBezTo>
                  <a:pt x="42653" y="15299"/>
                  <a:pt x="42530" y="15122"/>
                  <a:pt x="42408" y="14959"/>
                </a:cubicBezTo>
                <a:cubicBezTo>
                  <a:pt x="41726" y="14059"/>
                  <a:pt x="40827" y="13365"/>
                  <a:pt x="39792" y="12942"/>
                </a:cubicBezTo>
                <a:cubicBezTo>
                  <a:pt x="39288" y="12724"/>
                  <a:pt x="38743" y="12588"/>
                  <a:pt x="38198" y="12520"/>
                </a:cubicBezTo>
                <a:cubicBezTo>
                  <a:pt x="37914" y="12481"/>
                  <a:pt x="37629" y="12461"/>
                  <a:pt x="37346" y="12461"/>
                </a:cubicBezTo>
                <a:cubicBezTo>
                  <a:pt x="36458" y="12461"/>
                  <a:pt x="35581" y="12653"/>
                  <a:pt x="34765" y="13024"/>
                </a:cubicBezTo>
                <a:cubicBezTo>
                  <a:pt x="34397" y="12697"/>
                  <a:pt x="33989" y="12398"/>
                  <a:pt x="33580" y="12139"/>
                </a:cubicBezTo>
                <a:cubicBezTo>
                  <a:pt x="33171" y="11907"/>
                  <a:pt x="32749" y="11689"/>
                  <a:pt x="32313" y="11512"/>
                </a:cubicBezTo>
                <a:cubicBezTo>
                  <a:pt x="31278" y="11099"/>
                  <a:pt x="30186" y="10895"/>
                  <a:pt x="29099" y="10895"/>
                </a:cubicBezTo>
                <a:cubicBezTo>
                  <a:pt x="27424" y="10895"/>
                  <a:pt x="25759" y="11379"/>
                  <a:pt x="24330" y="12329"/>
                </a:cubicBezTo>
                <a:cubicBezTo>
                  <a:pt x="24289" y="9428"/>
                  <a:pt x="21933" y="7085"/>
                  <a:pt x="19031" y="7085"/>
                </a:cubicBezTo>
                <a:cubicBezTo>
                  <a:pt x="18295" y="7085"/>
                  <a:pt x="17573" y="7235"/>
                  <a:pt x="16906" y="7521"/>
                </a:cubicBezTo>
                <a:cubicBezTo>
                  <a:pt x="16420" y="3217"/>
                  <a:pt x="12776" y="0"/>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0" name="Google Shape;300;p29"/>
          <p:cNvSpPr/>
          <p:nvPr/>
        </p:nvSpPr>
        <p:spPr>
          <a:xfrm>
            <a:off x="1400175" y="1423313"/>
            <a:ext cx="905700" cy="905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txBox="1"/>
          <p:nvPr>
            <p:ph type="ctrTitle"/>
          </p:nvPr>
        </p:nvSpPr>
        <p:spPr>
          <a:xfrm>
            <a:off x="1400175" y="2262605"/>
            <a:ext cx="9822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02" name="Google Shape;302;p29"/>
          <p:cNvSpPr txBox="1"/>
          <p:nvPr>
            <p:ph idx="1" type="subTitle"/>
          </p:nvPr>
        </p:nvSpPr>
        <p:spPr>
          <a:xfrm>
            <a:off x="1400175" y="2817568"/>
            <a:ext cx="26205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 not hot. It’s full of iron oxide dust, which gives the planet its reddish cast</a:t>
            </a:r>
            <a:endParaRPr/>
          </a:p>
        </p:txBody>
      </p:sp>
      <p:sp>
        <p:nvSpPr>
          <p:cNvPr id="303" name="Google Shape;303;p29"/>
          <p:cNvSpPr txBox="1"/>
          <p:nvPr>
            <p:ph idx="2" type="ctrTitle"/>
          </p:nvPr>
        </p:nvSpPr>
        <p:spPr>
          <a:xfrm>
            <a:off x="5038725" y="2262605"/>
            <a:ext cx="1137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04" name="Google Shape;304;p29"/>
          <p:cNvSpPr txBox="1"/>
          <p:nvPr>
            <p:ph idx="3" type="subTitle"/>
          </p:nvPr>
        </p:nvSpPr>
        <p:spPr>
          <a:xfrm>
            <a:off x="5038725" y="2817568"/>
            <a:ext cx="27375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305" name="Google Shape;305;p29"/>
          <p:cNvSpPr txBox="1"/>
          <p:nvPr>
            <p:ph type="ctrTitle"/>
          </p:nvPr>
        </p:nvSpPr>
        <p:spPr>
          <a:xfrm>
            <a:off x="1455825" y="1591938"/>
            <a:ext cx="7944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solidFill>
                  <a:schemeClr val="accent1"/>
                </a:solidFill>
                <a:latin typeface="Advent Pro Medium"/>
                <a:ea typeface="Advent Pro Medium"/>
                <a:cs typeface="Advent Pro Medium"/>
                <a:sym typeface="Advent Pro Medium"/>
              </a:rPr>
              <a:t>01</a:t>
            </a:r>
            <a:endParaRPr sz="3600">
              <a:solidFill>
                <a:schemeClr val="accent1"/>
              </a:solidFill>
              <a:latin typeface="Advent Pro Medium"/>
              <a:ea typeface="Advent Pro Medium"/>
              <a:cs typeface="Advent Pro Medium"/>
              <a:sym typeface="Advent Pro Medium"/>
            </a:endParaRPr>
          </a:p>
        </p:txBody>
      </p:sp>
      <p:sp>
        <p:nvSpPr>
          <p:cNvPr id="306" name="Google Shape;306;p29"/>
          <p:cNvSpPr/>
          <p:nvPr/>
        </p:nvSpPr>
        <p:spPr>
          <a:xfrm rot="-1078646">
            <a:off x="-10288" y="4031405"/>
            <a:ext cx="3877230" cy="2038674"/>
          </a:xfrm>
          <a:custGeom>
            <a:rect b="b" l="l" r="r" t="t"/>
            <a:pathLst>
              <a:path extrusionOk="0" h="42899" w="81587">
                <a:moveTo>
                  <a:pt x="8491" y="0"/>
                </a:moveTo>
                <a:cubicBezTo>
                  <a:pt x="8327" y="0"/>
                  <a:pt x="8162" y="5"/>
                  <a:pt x="7997" y="14"/>
                </a:cubicBezTo>
                <a:cubicBezTo>
                  <a:pt x="3515" y="273"/>
                  <a:pt x="0" y="3992"/>
                  <a:pt x="0" y="8488"/>
                </a:cubicBezTo>
                <a:lnTo>
                  <a:pt x="0" y="42899"/>
                </a:lnTo>
                <a:lnTo>
                  <a:pt x="76396" y="42899"/>
                </a:lnTo>
                <a:cubicBezTo>
                  <a:pt x="79271" y="42899"/>
                  <a:pt x="81586" y="40569"/>
                  <a:pt x="81586" y="37708"/>
                </a:cubicBezTo>
                <a:cubicBezTo>
                  <a:pt x="81586" y="34834"/>
                  <a:pt x="79257" y="32518"/>
                  <a:pt x="76396" y="32518"/>
                </a:cubicBezTo>
                <a:cubicBezTo>
                  <a:pt x="76287" y="32518"/>
                  <a:pt x="76178" y="32518"/>
                  <a:pt x="76083" y="32532"/>
                </a:cubicBezTo>
                <a:cubicBezTo>
                  <a:pt x="75252" y="29753"/>
                  <a:pt x="72922" y="27696"/>
                  <a:pt x="70062" y="27219"/>
                </a:cubicBezTo>
                <a:cubicBezTo>
                  <a:pt x="69355" y="24721"/>
                  <a:pt x="67113" y="23227"/>
                  <a:pt x="64783" y="23227"/>
                </a:cubicBezTo>
                <a:cubicBezTo>
                  <a:pt x="63657" y="23227"/>
                  <a:pt x="62510" y="23576"/>
                  <a:pt x="61507" y="24331"/>
                </a:cubicBezTo>
                <a:cubicBezTo>
                  <a:pt x="61207" y="24127"/>
                  <a:pt x="60894" y="23950"/>
                  <a:pt x="60580" y="23786"/>
                </a:cubicBezTo>
                <a:cubicBezTo>
                  <a:pt x="59327" y="22424"/>
                  <a:pt x="57610" y="21606"/>
                  <a:pt x="55771" y="21484"/>
                </a:cubicBezTo>
                <a:cubicBezTo>
                  <a:pt x="55826" y="21171"/>
                  <a:pt x="55867" y="20857"/>
                  <a:pt x="55894" y="20544"/>
                </a:cubicBezTo>
                <a:cubicBezTo>
                  <a:pt x="55908" y="20380"/>
                  <a:pt x="55908" y="20217"/>
                  <a:pt x="55908" y="20053"/>
                </a:cubicBezTo>
                <a:cubicBezTo>
                  <a:pt x="55908" y="17111"/>
                  <a:pt x="54150" y="14441"/>
                  <a:pt x="51439" y="13283"/>
                </a:cubicBezTo>
                <a:cubicBezTo>
                  <a:pt x="50507" y="12883"/>
                  <a:pt x="49520" y="12687"/>
                  <a:pt x="48540" y="12687"/>
                </a:cubicBezTo>
                <a:cubicBezTo>
                  <a:pt x="46686" y="12687"/>
                  <a:pt x="44856" y="13386"/>
                  <a:pt x="43456" y="14713"/>
                </a:cubicBezTo>
                <a:cubicBezTo>
                  <a:pt x="43211" y="14945"/>
                  <a:pt x="42980" y="15204"/>
                  <a:pt x="42762" y="15476"/>
                </a:cubicBezTo>
                <a:cubicBezTo>
                  <a:pt x="42653" y="15299"/>
                  <a:pt x="42530" y="15122"/>
                  <a:pt x="42408" y="14959"/>
                </a:cubicBezTo>
                <a:cubicBezTo>
                  <a:pt x="41726" y="14059"/>
                  <a:pt x="40827" y="13365"/>
                  <a:pt x="39792" y="12942"/>
                </a:cubicBezTo>
                <a:cubicBezTo>
                  <a:pt x="39288" y="12724"/>
                  <a:pt x="38743" y="12588"/>
                  <a:pt x="38198" y="12520"/>
                </a:cubicBezTo>
                <a:cubicBezTo>
                  <a:pt x="37914" y="12481"/>
                  <a:pt x="37629" y="12461"/>
                  <a:pt x="37346" y="12461"/>
                </a:cubicBezTo>
                <a:cubicBezTo>
                  <a:pt x="36458" y="12461"/>
                  <a:pt x="35581" y="12653"/>
                  <a:pt x="34765" y="13024"/>
                </a:cubicBezTo>
                <a:cubicBezTo>
                  <a:pt x="34397" y="12697"/>
                  <a:pt x="33989" y="12398"/>
                  <a:pt x="33580" y="12139"/>
                </a:cubicBezTo>
                <a:cubicBezTo>
                  <a:pt x="33171" y="11907"/>
                  <a:pt x="32749" y="11689"/>
                  <a:pt x="32313" y="11512"/>
                </a:cubicBezTo>
                <a:cubicBezTo>
                  <a:pt x="31278" y="11099"/>
                  <a:pt x="30186" y="10895"/>
                  <a:pt x="29099" y="10895"/>
                </a:cubicBezTo>
                <a:cubicBezTo>
                  <a:pt x="27424" y="10895"/>
                  <a:pt x="25759" y="11379"/>
                  <a:pt x="24330" y="12329"/>
                </a:cubicBezTo>
                <a:cubicBezTo>
                  <a:pt x="24289" y="9428"/>
                  <a:pt x="21933" y="7085"/>
                  <a:pt x="19031" y="7085"/>
                </a:cubicBezTo>
                <a:cubicBezTo>
                  <a:pt x="18295" y="7085"/>
                  <a:pt x="17573" y="7235"/>
                  <a:pt x="16906" y="7521"/>
                </a:cubicBezTo>
                <a:cubicBezTo>
                  <a:pt x="16420" y="3217"/>
                  <a:pt x="12776" y="0"/>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7" name="Google Shape;307;p29"/>
          <p:cNvSpPr/>
          <p:nvPr/>
        </p:nvSpPr>
        <p:spPr>
          <a:xfrm>
            <a:off x="5038725" y="1423313"/>
            <a:ext cx="905700" cy="905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9"/>
          <p:cNvSpPr txBox="1"/>
          <p:nvPr>
            <p:ph type="ctrTitle"/>
          </p:nvPr>
        </p:nvSpPr>
        <p:spPr>
          <a:xfrm>
            <a:off x="5094375" y="1591938"/>
            <a:ext cx="7944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solidFill>
                  <a:schemeClr val="accent1"/>
                </a:solidFill>
                <a:latin typeface="Advent Pro Medium"/>
                <a:ea typeface="Advent Pro Medium"/>
                <a:cs typeface="Advent Pro Medium"/>
                <a:sym typeface="Advent Pro Medium"/>
              </a:rPr>
              <a:t>02</a:t>
            </a:r>
            <a:endParaRPr sz="3600">
              <a:solidFill>
                <a:schemeClr val="accent1"/>
              </a:solidFill>
              <a:latin typeface="Advent Pro Medium"/>
              <a:ea typeface="Advent Pro Medium"/>
              <a:cs typeface="Advent Pro Medium"/>
              <a:sym typeface="Advent Pro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COMPETITORS</a:t>
            </a:r>
            <a:endParaRPr/>
          </a:p>
        </p:txBody>
      </p:sp>
      <p:grpSp>
        <p:nvGrpSpPr>
          <p:cNvPr id="314" name="Google Shape;314;p30"/>
          <p:cNvGrpSpPr/>
          <p:nvPr/>
        </p:nvGrpSpPr>
        <p:grpSpPr>
          <a:xfrm>
            <a:off x="5306759" y="2647632"/>
            <a:ext cx="1235488" cy="3178694"/>
            <a:chOff x="5313863" y="2647632"/>
            <a:chExt cx="1235488" cy="3178694"/>
          </a:xfrm>
        </p:grpSpPr>
        <p:sp>
          <p:nvSpPr>
            <p:cNvPr id="315" name="Google Shape;315;p30"/>
            <p:cNvSpPr/>
            <p:nvPr/>
          </p:nvSpPr>
          <p:spPr>
            <a:xfrm>
              <a:off x="5313863" y="2647632"/>
              <a:ext cx="1235488" cy="1113933"/>
            </a:xfrm>
            <a:custGeom>
              <a:rect b="b" l="l" r="r" t="t"/>
              <a:pathLst>
                <a:path extrusionOk="0" h="14021" w="15551">
                  <a:moveTo>
                    <a:pt x="7773" y="1"/>
                  </a:moveTo>
                  <a:cubicBezTo>
                    <a:pt x="7273" y="1"/>
                    <a:pt x="6861" y="401"/>
                    <a:pt x="6849" y="901"/>
                  </a:cubicBezTo>
                  <a:lnTo>
                    <a:pt x="6849" y="5502"/>
                  </a:lnTo>
                  <a:cubicBezTo>
                    <a:pt x="6614" y="5561"/>
                    <a:pt x="6231" y="5661"/>
                    <a:pt x="5760" y="5784"/>
                  </a:cubicBezTo>
                  <a:lnTo>
                    <a:pt x="5760" y="5419"/>
                  </a:lnTo>
                  <a:cubicBezTo>
                    <a:pt x="5749" y="5122"/>
                    <a:pt x="5524" y="4974"/>
                    <a:pt x="5299" y="4974"/>
                  </a:cubicBezTo>
                  <a:cubicBezTo>
                    <a:pt x="5074" y="4974"/>
                    <a:pt x="4848" y="5122"/>
                    <a:pt x="4837" y="5419"/>
                  </a:cubicBezTo>
                  <a:lnTo>
                    <a:pt x="4837" y="6025"/>
                  </a:lnTo>
                  <a:cubicBezTo>
                    <a:pt x="2760" y="6578"/>
                    <a:pt x="0" y="7349"/>
                    <a:pt x="0" y="7532"/>
                  </a:cubicBezTo>
                  <a:lnTo>
                    <a:pt x="0" y="8832"/>
                  </a:lnTo>
                  <a:cubicBezTo>
                    <a:pt x="0" y="8944"/>
                    <a:pt x="24" y="9161"/>
                    <a:pt x="465" y="9161"/>
                  </a:cubicBezTo>
                  <a:lnTo>
                    <a:pt x="4113" y="9161"/>
                  </a:lnTo>
                  <a:lnTo>
                    <a:pt x="4113" y="9597"/>
                  </a:lnTo>
                  <a:cubicBezTo>
                    <a:pt x="4113" y="9803"/>
                    <a:pt x="4267" y="9906"/>
                    <a:pt x="4422" y="9906"/>
                  </a:cubicBezTo>
                  <a:cubicBezTo>
                    <a:pt x="4576" y="9906"/>
                    <a:pt x="4731" y="9803"/>
                    <a:pt x="4731" y="9597"/>
                  </a:cubicBezTo>
                  <a:lnTo>
                    <a:pt x="4731" y="9161"/>
                  </a:lnTo>
                  <a:lnTo>
                    <a:pt x="6849" y="9161"/>
                  </a:lnTo>
                  <a:lnTo>
                    <a:pt x="6849" y="11715"/>
                  </a:lnTo>
                  <a:cubicBezTo>
                    <a:pt x="6084" y="11968"/>
                    <a:pt x="4495" y="12503"/>
                    <a:pt x="4290" y="12668"/>
                  </a:cubicBezTo>
                  <a:cubicBezTo>
                    <a:pt x="4166" y="12768"/>
                    <a:pt x="4401" y="13574"/>
                    <a:pt x="4525" y="13886"/>
                  </a:cubicBezTo>
                  <a:cubicBezTo>
                    <a:pt x="4560" y="13977"/>
                    <a:pt x="4616" y="14020"/>
                    <a:pt x="4708" y="14020"/>
                  </a:cubicBezTo>
                  <a:cubicBezTo>
                    <a:pt x="4770" y="14020"/>
                    <a:pt x="4849" y="14000"/>
                    <a:pt x="4948" y="13962"/>
                  </a:cubicBezTo>
                  <a:cubicBezTo>
                    <a:pt x="5131" y="13886"/>
                    <a:pt x="6696" y="13245"/>
                    <a:pt x="7414" y="12950"/>
                  </a:cubicBezTo>
                  <a:cubicBezTo>
                    <a:pt x="7455" y="12968"/>
                    <a:pt x="7496" y="12980"/>
                    <a:pt x="7537" y="12992"/>
                  </a:cubicBezTo>
                  <a:lnTo>
                    <a:pt x="7537" y="13468"/>
                  </a:lnTo>
                  <a:cubicBezTo>
                    <a:pt x="7537" y="13624"/>
                    <a:pt x="7655" y="13702"/>
                    <a:pt x="7773" y="13702"/>
                  </a:cubicBezTo>
                  <a:cubicBezTo>
                    <a:pt x="7890" y="13702"/>
                    <a:pt x="8008" y="13624"/>
                    <a:pt x="8008" y="13468"/>
                  </a:cubicBezTo>
                  <a:lnTo>
                    <a:pt x="8008" y="12992"/>
                  </a:lnTo>
                  <a:cubicBezTo>
                    <a:pt x="8049" y="12980"/>
                    <a:pt x="8096" y="12968"/>
                    <a:pt x="8137" y="12950"/>
                  </a:cubicBezTo>
                  <a:cubicBezTo>
                    <a:pt x="8849" y="13245"/>
                    <a:pt x="10414" y="13886"/>
                    <a:pt x="10603" y="13962"/>
                  </a:cubicBezTo>
                  <a:cubicBezTo>
                    <a:pt x="10700" y="14000"/>
                    <a:pt x="10777" y="14020"/>
                    <a:pt x="10839" y="14020"/>
                  </a:cubicBezTo>
                  <a:cubicBezTo>
                    <a:pt x="10929" y="14020"/>
                    <a:pt x="10985" y="13977"/>
                    <a:pt x="11020" y="13886"/>
                  </a:cubicBezTo>
                  <a:cubicBezTo>
                    <a:pt x="11144" y="13574"/>
                    <a:pt x="11385" y="12768"/>
                    <a:pt x="11256" y="12668"/>
                  </a:cubicBezTo>
                  <a:cubicBezTo>
                    <a:pt x="11050" y="12503"/>
                    <a:pt x="9461" y="11968"/>
                    <a:pt x="8696" y="11715"/>
                  </a:cubicBezTo>
                  <a:lnTo>
                    <a:pt x="8696" y="9161"/>
                  </a:lnTo>
                  <a:lnTo>
                    <a:pt x="10820" y="9161"/>
                  </a:lnTo>
                  <a:lnTo>
                    <a:pt x="10820" y="9597"/>
                  </a:lnTo>
                  <a:cubicBezTo>
                    <a:pt x="10820" y="9803"/>
                    <a:pt x="10973" y="9906"/>
                    <a:pt x="11126" y="9906"/>
                  </a:cubicBezTo>
                  <a:cubicBezTo>
                    <a:pt x="11279" y="9906"/>
                    <a:pt x="11432" y="9803"/>
                    <a:pt x="11432" y="9597"/>
                  </a:cubicBezTo>
                  <a:lnTo>
                    <a:pt x="11432" y="9161"/>
                  </a:lnTo>
                  <a:lnTo>
                    <a:pt x="15086" y="9161"/>
                  </a:lnTo>
                  <a:cubicBezTo>
                    <a:pt x="15521" y="9161"/>
                    <a:pt x="15551" y="8944"/>
                    <a:pt x="15551" y="8832"/>
                  </a:cubicBezTo>
                  <a:lnTo>
                    <a:pt x="15551" y="7532"/>
                  </a:lnTo>
                  <a:cubicBezTo>
                    <a:pt x="15545" y="7343"/>
                    <a:pt x="12780" y="6578"/>
                    <a:pt x="10709" y="6025"/>
                  </a:cubicBezTo>
                  <a:lnTo>
                    <a:pt x="10709" y="5419"/>
                  </a:lnTo>
                  <a:cubicBezTo>
                    <a:pt x="10697" y="5122"/>
                    <a:pt x="10472" y="4974"/>
                    <a:pt x="10247" y="4974"/>
                  </a:cubicBezTo>
                  <a:cubicBezTo>
                    <a:pt x="10022" y="4974"/>
                    <a:pt x="9797" y="5122"/>
                    <a:pt x="9785" y="5419"/>
                  </a:cubicBezTo>
                  <a:lnTo>
                    <a:pt x="9785" y="5784"/>
                  </a:lnTo>
                  <a:cubicBezTo>
                    <a:pt x="9314" y="5655"/>
                    <a:pt x="8932" y="5561"/>
                    <a:pt x="8696" y="5502"/>
                  </a:cubicBezTo>
                  <a:lnTo>
                    <a:pt x="8696" y="901"/>
                  </a:lnTo>
                  <a:cubicBezTo>
                    <a:pt x="8685" y="401"/>
                    <a:pt x="8273" y="1"/>
                    <a:pt x="7773" y="1"/>
                  </a:cubicBezTo>
                  <a:close/>
                </a:path>
              </a:pathLst>
            </a:custGeom>
            <a:solidFill>
              <a:srgbClr val="FF9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0"/>
            <p:cNvSpPr/>
            <p:nvPr/>
          </p:nvSpPr>
          <p:spPr>
            <a:xfrm>
              <a:off x="5916869" y="4008806"/>
              <a:ext cx="28601" cy="1817520"/>
            </a:xfrm>
            <a:custGeom>
              <a:rect b="b" l="l" r="r" t="t"/>
              <a:pathLst>
                <a:path extrusionOk="0" h="22877" w="360">
                  <a:moveTo>
                    <a:pt x="0" y="1"/>
                  </a:moveTo>
                  <a:lnTo>
                    <a:pt x="0" y="22876"/>
                  </a:lnTo>
                  <a:lnTo>
                    <a:pt x="359" y="22876"/>
                  </a:lnTo>
                  <a:lnTo>
                    <a:pt x="359" y="1"/>
                  </a:lnTo>
                  <a:close/>
                </a:path>
              </a:pathLst>
            </a:custGeom>
            <a:solidFill>
              <a:srgbClr val="FF9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30"/>
          <p:cNvGrpSpPr/>
          <p:nvPr/>
        </p:nvGrpSpPr>
        <p:grpSpPr>
          <a:xfrm>
            <a:off x="4106897" y="2413023"/>
            <a:ext cx="923259" cy="3413303"/>
            <a:chOff x="4106897" y="2413023"/>
            <a:chExt cx="923259" cy="3413303"/>
          </a:xfrm>
        </p:grpSpPr>
        <p:sp>
          <p:nvSpPr>
            <p:cNvPr id="318" name="Google Shape;318;p30"/>
            <p:cNvSpPr/>
            <p:nvPr/>
          </p:nvSpPr>
          <p:spPr>
            <a:xfrm>
              <a:off x="4106897" y="2413023"/>
              <a:ext cx="923259" cy="1218407"/>
            </a:xfrm>
            <a:custGeom>
              <a:rect b="b" l="l" r="r" t="t"/>
              <a:pathLst>
                <a:path extrusionOk="0" h="15336" w="11621">
                  <a:moveTo>
                    <a:pt x="5814" y="0"/>
                  </a:moveTo>
                  <a:cubicBezTo>
                    <a:pt x="5420" y="0"/>
                    <a:pt x="5102" y="888"/>
                    <a:pt x="5102" y="1277"/>
                  </a:cubicBezTo>
                  <a:lnTo>
                    <a:pt x="5102" y="4978"/>
                  </a:lnTo>
                  <a:cubicBezTo>
                    <a:pt x="5049" y="4935"/>
                    <a:pt x="4988" y="4915"/>
                    <a:pt x="4928" y="4915"/>
                  </a:cubicBezTo>
                  <a:cubicBezTo>
                    <a:pt x="4784" y="4915"/>
                    <a:pt x="4649" y="5029"/>
                    <a:pt x="4649" y="5195"/>
                  </a:cubicBezTo>
                  <a:lnTo>
                    <a:pt x="4649" y="6201"/>
                  </a:lnTo>
                  <a:cubicBezTo>
                    <a:pt x="3196" y="7019"/>
                    <a:pt x="30" y="8820"/>
                    <a:pt x="18" y="9025"/>
                  </a:cubicBezTo>
                  <a:cubicBezTo>
                    <a:pt x="1" y="9302"/>
                    <a:pt x="18" y="10243"/>
                    <a:pt x="18" y="10385"/>
                  </a:cubicBezTo>
                  <a:cubicBezTo>
                    <a:pt x="18" y="10435"/>
                    <a:pt x="49" y="10460"/>
                    <a:pt x="112" y="10460"/>
                  </a:cubicBezTo>
                  <a:cubicBezTo>
                    <a:pt x="234" y="10460"/>
                    <a:pt x="477" y="10368"/>
                    <a:pt x="860" y="10190"/>
                  </a:cubicBezTo>
                  <a:cubicBezTo>
                    <a:pt x="960" y="10143"/>
                    <a:pt x="1166" y="10061"/>
                    <a:pt x="1442" y="9949"/>
                  </a:cubicBezTo>
                  <a:lnTo>
                    <a:pt x="1442" y="10026"/>
                  </a:lnTo>
                  <a:cubicBezTo>
                    <a:pt x="1442" y="10093"/>
                    <a:pt x="1494" y="10127"/>
                    <a:pt x="1545" y="10127"/>
                  </a:cubicBezTo>
                  <a:cubicBezTo>
                    <a:pt x="1597" y="10127"/>
                    <a:pt x="1648" y="10093"/>
                    <a:pt x="1648" y="10026"/>
                  </a:cubicBezTo>
                  <a:lnTo>
                    <a:pt x="1648" y="9867"/>
                  </a:lnTo>
                  <a:lnTo>
                    <a:pt x="2060" y="9708"/>
                  </a:lnTo>
                  <a:lnTo>
                    <a:pt x="2060" y="9843"/>
                  </a:lnTo>
                  <a:cubicBezTo>
                    <a:pt x="2054" y="9917"/>
                    <a:pt x="2109" y="9954"/>
                    <a:pt x="2163" y="9954"/>
                  </a:cubicBezTo>
                  <a:cubicBezTo>
                    <a:pt x="2218" y="9954"/>
                    <a:pt x="2272" y="9917"/>
                    <a:pt x="2266" y="9843"/>
                  </a:cubicBezTo>
                  <a:lnTo>
                    <a:pt x="2266" y="9637"/>
                  </a:lnTo>
                  <a:cubicBezTo>
                    <a:pt x="2401" y="9584"/>
                    <a:pt x="2537" y="9531"/>
                    <a:pt x="2678" y="9479"/>
                  </a:cubicBezTo>
                  <a:lnTo>
                    <a:pt x="2678" y="9667"/>
                  </a:lnTo>
                  <a:cubicBezTo>
                    <a:pt x="2678" y="9720"/>
                    <a:pt x="2725" y="9767"/>
                    <a:pt x="2784" y="9767"/>
                  </a:cubicBezTo>
                  <a:cubicBezTo>
                    <a:pt x="2843" y="9767"/>
                    <a:pt x="2890" y="9720"/>
                    <a:pt x="2890" y="9667"/>
                  </a:cubicBezTo>
                  <a:lnTo>
                    <a:pt x="2890" y="9396"/>
                  </a:lnTo>
                  <a:cubicBezTo>
                    <a:pt x="3025" y="9349"/>
                    <a:pt x="3166" y="9296"/>
                    <a:pt x="3302" y="9243"/>
                  </a:cubicBezTo>
                  <a:lnTo>
                    <a:pt x="3302" y="9484"/>
                  </a:lnTo>
                  <a:cubicBezTo>
                    <a:pt x="3302" y="9543"/>
                    <a:pt x="3349" y="9584"/>
                    <a:pt x="3402" y="9584"/>
                  </a:cubicBezTo>
                  <a:cubicBezTo>
                    <a:pt x="3460" y="9584"/>
                    <a:pt x="3507" y="9543"/>
                    <a:pt x="3507" y="9484"/>
                  </a:cubicBezTo>
                  <a:lnTo>
                    <a:pt x="3507" y="9167"/>
                  </a:lnTo>
                  <a:cubicBezTo>
                    <a:pt x="3649" y="9114"/>
                    <a:pt x="3790" y="9061"/>
                    <a:pt x="3919" y="9008"/>
                  </a:cubicBezTo>
                  <a:lnTo>
                    <a:pt x="3919" y="9302"/>
                  </a:lnTo>
                  <a:cubicBezTo>
                    <a:pt x="3919" y="9361"/>
                    <a:pt x="3966" y="9408"/>
                    <a:pt x="4025" y="9408"/>
                  </a:cubicBezTo>
                  <a:cubicBezTo>
                    <a:pt x="4084" y="9408"/>
                    <a:pt x="4125" y="9361"/>
                    <a:pt x="4131" y="9302"/>
                  </a:cubicBezTo>
                  <a:lnTo>
                    <a:pt x="4131" y="8931"/>
                  </a:lnTo>
                  <a:cubicBezTo>
                    <a:pt x="4278" y="8878"/>
                    <a:pt x="4414" y="8825"/>
                    <a:pt x="4543" y="8778"/>
                  </a:cubicBezTo>
                  <a:lnTo>
                    <a:pt x="4543" y="9120"/>
                  </a:lnTo>
                  <a:cubicBezTo>
                    <a:pt x="4549" y="9184"/>
                    <a:pt x="4597" y="9217"/>
                    <a:pt x="4646" y="9217"/>
                  </a:cubicBezTo>
                  <a:cubicBezTo>
                    <a:pt x="4695" y="9217"/>
                    <a:pt x="4743" y="9184"/>
                    <a:pt x="4749" y="9120"/>
                  </a:cubicBezTo>
                  <a:lnTo>
                    <a:pt x="4749" y="8696"/>
                  </a:lnTo>
                  <a:lnTo>
                    <a:pt x="5102" y="8567"/>
                  </a:lnTo>
                  <a:lnTo>
                    <a:pt x="5102" y="13356"/>
                  </a:lnTo>
                  <a:cubicBezTo>
                    <a:pt x="4590" y="13521"/>
                    <a:pt x="3137" y="14009"/>
                    <a:pt x="3137" y="14268"/>
                  </a:cubicBezTo>
                  <a:lnTo>
                    <a:pt x="3137" y="15292"/>
                  </a:lnTo>
                  <a:cubicBezTo>
                    <a:pt x="3137" y="15322"/>
                    <a:pt x="3160" y="15336"/>
                    <a:pt x="3203" y="15336"/>
                  </a:cubicBezTo>
                  <a:cubicBezTo>
                    <a:pt x="3355" y="15336"/>
                    <a:pt x="3752" y="15164"/>
                    <a:pt x="4208" y="15003"/>
                  </a:cubicBezTo>
                  <a:cubicBezTo>
                    <a:pt x="4614" y="14856"/>
                    <a:pt x="5096" y="14680"/>
                    <a:pt x="5355" y="14580"/>
                  </a:cubicBezTo>
                  <a:cubicBezTo>
                    <a:pt x="5455" y="14662"/>
                    <a:pt x="5567" y="14715"/>
                    <a:pt x="5696" y="14738"/>
                  </a:cubicBezTo>
                  <a:lnTo>
                    <a:pt x="5696" y="15056"/>
                  </a:lnTo>
                  <a:cubicBezTo>
                    <a:pt x="5687" y="15139"/>
                    <a:pt x="5748" y="15180"/>
                    <a:pt x="5809" y="15180"/>
                  </a:cubicBezTo>
                  <a:cubicBezTo>
                    <a:pt x="5870" y="15180"/>
                    <a:pt x="5932" y="15139"/>
                    <a:pt x="5926" y="15056"/>
                  </a:cubicBezTo>
                  <a:lnTo>
                    <a:pt x="5926" y="14738"/>
                  </a:lnTo>
                  <a:cubicBezTo>
                    <a:pt x="6049" y="14715"/>
                    <a:pt x="6167" y="14662"/>
                    <a:pt x="6261" y="14580"/>
                  </a:cubicBezTo>
                  <a:cubicBezTo>
                    <a:pt x="6520" y="14680"/>
                    <a:pt x="7008" y="14862"/>
                    <a:pt x="7414" y="15003"/>
                  </a:cubicBezTo>
                  <a:cubicBezTo>
                    <a:pt x="7869" y="15164"/>
                    <a:pt x="8267" y="15336"/>
                    <a:pt x="8419" y="15336"/>
                  </a:cubicBezTo>
                  <a:cubicBezTo>
                    <a:pt x="8462" y="15336"/>
                    <a:pt x="8485" y="15322"/>
                    <a:pt x="8485" y="15292"/>
                  </a:cubicBezTo>
                  <a:lnTo>
                    <a:pt x="8485" y="14268"/>
                  </a:lnTo>
                  <a:cubicBezTo>
                    <a:pt x="8485" y="14009"/>
                    <a:pt x="7032" y="13521"/>
                    <a:pt x="6514" y="13356"/>
                  </a:cubicBezTo>
                  <a:lnTo>
                    <a:pt x="6514" y="8567"/>
                  </a:lnTo>
                  <a:lnTo>
                    <a:pt x="6867" y="8696"/>
                  </a:lnTo>
                  <a:lnTo>
                    <a:pt x="6867" y="9120"/>
                  </a:lnTo>
                  <a:cubicBezTo>
                    <a:pt x="6867" y="9178"/>
                    <a:pt x="6914" y="9220"/>
                    <a:pt x="6973" y="9226"/>
                  </a:cubicBezTo>
                  <a:cubicBezTo>
                    <a:pt x="7032" y="9226"/>
                    <a:pt x="7073" y="9178"/>
                    <a:pt x="7079" y="9120"/>
                  </a:cubicBezTo>
                  <a:lnTo>
                    <a:pt x="7079" y="8772"/>
                  </a:lnTo>
                  <a:cubicBezTo>
                    <a:pt x="7208" y="8825"/>
                    <a:pt x="7344" y="8872"/>
                    <a:pt x="7491" y="8925"/>
                  </a:cubicBezTo>
                  <a:lnTo>
                    <a:pt x="7491" y="9302"/>
                  </a:lnTo>
                  <a:cubicBezTo>
                    <a:pt x="7491" y="9355"/>
                    <a:pt x="7538" y="9402"/>
                    <a:pt x="7597" y="9402"/>
                  </a:cubicBezTo>
                  <a:cubicBezTo>
                    <a:pt x="7650" y="9402"/>
                    <a:pt x="7697" y="9355"/>
                    <a:pt x="7697" y="9302"/>
                  </a:cubicBezTo>
                  <a:lnTo>
                    <a:pt x="7697" y="9008"/>
                  </a:lnTo>
                  <a:cubicBezTo>
                    <a:pt x="7832" y="9055"/>
                    <a:pt x="7973" y="9108"/>
                    <a:pt x="8108" y="9161"/>
                  </a:cubicBezTo>
                  <a:lnTo>
                    <a:pt x="8108" y="9479"/>
                  </a:lnTo>
                  <a:cubicBezTo>
                    <a:pt x="8108" y="9537"/>
                    <a:pt x="8156" y="9584"/>
                    <a:pt x="8214" y="9584"/>
                  </a:cubicBezTo>
                  <a:cubicBezTo>
                    <a:pt x="8273" y="9584"/>
                    <a:pt x="8320" y="9537"/>
                    <a:pt x="8320" y="9479"/>
                  </a:cubicBezTo>
                  <a:lnTo>
                    <a:pt x="8320" y="9237"/>
                  </a:lnTo>
                  <a:cubicBezTo>
                    <a:pt x="8456" y="9290"/>
                    <a:pt x="8591" y="9343"/>
                    <a:pt x="8732" y="9396"/>
                  </a:cubicBezTo>
                  <a:lnTo>
                    <a:pt x="8732" y="9661"/>
                  </a:lnTo>
                  <a:cubicBezTo>
                    <a:pt x="8732" y="9720"/>
                    <a:pt x="8779" y="9761"/>
                    <a:pt x="8838" y="9761"/>
                  </a:cubicBezTo>
                  <a:cubicBezTo>
                    <a:pt x="8891" y="9761"/>
                    <a:pt x="8938" y="9720"/>
                    <a:pt x="8938" y="9661"/>
                  </a:cubicBezTo>
                  <a:lnTo>
                    <a:pt x="8938" y="9473"/>
                  </a:lnTo>
                  <a:cubicBezTo>
                    <a:pt x="9079" y="9526"/>
                    <a:pt x="9220" y="9579"/>
                    <a:pt x="9356" y="9631"/>
                  </a:cubicBezTo>
                  <a:lnTo>
                    <a:pt x="9356" y="9843"/>
                  </a:lnTo>
                  <a:cubicBezTo>
                    <a:pt x="9356" y="9911"/>
                    <a:pt x="9407" y="9945"/>
                    <a:pt x="9459" y="9945"/>
                  </a:cubicBezTo>
                  <a:cubicBezTo>
                    <a:pt x="9510" y="9945"/>
                    <a:pt x="9562" y="9911"/>
                    <a:pt x="9562" y="9843"/>
                  </a:cubicBezTo>
                  <a:lnTo>
                    <a:pt x="9562" y="9708"/>
                  </a:lnTo>
                  <a:lnTo>
                    <a:pt x="9974" y="9867"/>
                  </a:lnTo>
                  <a:lnTo>
                    <a:pt x="9974" y="10020"/>
                  </a:lnTo>
                  <a:cubicBezTo>
                    <a:pt x="9968" y="10093"/>
                    <a:pt x="10022" y="10130"/>
                    <a:pt x="10077" y="10130"/>
                  </a:cubicBezTo>
                  <a:cubicBezTo>
                    <a:pt x="10131" y="10130"/>
                    <a:pt x="10185" y="10093"/>
                    <a:pt x="10180" y="10020"/>
                  </a:cubicBezTo>
                  <a:lnTo>
                    <a:pt x="10180" y="9943"/>
                  </a:lnTo>
                  <a:cubicBezTo>
                    <a:pt x="10450" y="10055"/>
                    <a:pt x="10662" y="10137"/>
                    <a:pt x="10762" y="10185"/>
                  </a:cubicBezTo>
                  <a:cubicBezTo>
                    <a:pt x="11145" y="10362"/>
                    <a:pt x="11388" y="10451"/>
                    <a:pt x="11509" y="10451"/>
                  </a:cubicBezTo>
                  <a:cubicBezTo>
                    <a:pt x="11573" y="10451"/>
                    <a:pt x="11603" y="10427"/>
                    <a:pt x="11603" y="10379"/>
                  </a:cubicBezTo>
                  <a:cubicBezTo>
                    <a:pt x="11603" y="10237"/>
                    <a:pt x="11621" y="9302"/>
                    <a:pt x="11609" y="9025"/>
                  </a:cubicBezTo>
                  <a:cubicBezTo>
                    <a:pt x="11597" y="8820"/>
                    <a:pt x="8426" y="7019"/>
                    <a:pt x="6973" y="6201"/>
                  </a:cubicBezTo>
                  <a:lnTo>
                    <a:pt x="6973" y="5201"/>
                  </a:lnTo>
                  <a:cubicBezTo>
                    <a:pt x="6973" y="5033"/>
                    <a:pt x="6835" y="4916"/>
                    <a:pt x="6690" y="4916"/>
                  </a:cubicBezTo>
                  <a:cubicBezTo>
                    <a:pt x="6632" y="4916"/>
                    <a:pt x="6572" y="4935"/>
                    <a:pt x="6520" y="4978"/>
                  </a:cubicBezTo>
                  <a:lnTo>
                    <a:pt x="6520" y="1277"/>
                  </a:lnTo>
                  <a:cubicBezTo>
                    <a:pt x="6520" y="888"/>
                    <a:pt x="6202" y="0"/>
                    <a:pt x="58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0"/>
            <p:cNvSpPr/>
            <p:nvPr/>
          </p:nvSpPr>
          <p:spPr>
            <a:xfrm>
              <a:off x="4545844" y="3765776"/>
              <a:ext cx="45921" cy="2060550"/>
            </a:xfrm>
            <a:custGeom>
              <a:rect b="b" l="l" r="r" t="t"/>
              <a:pathLst>
                <a:path extrusionOk="0" h="25936" w="578">
                  <a:moveTo>
                    <a:pt x="1" y="0"/>
                  </a:moveTo>
                  <a:lnTo>
                    <a:pt x="1" y="25935"/>
                  </a:lnTo>
                  <a:lnTo>
                    <a:pt x="577" y="25935"/>
                  </a:lnTo>
                  <a:lnTo>
                    <a:pt x="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30"/>
          <p:cNvGrpSpPr/>
          <p:nvPr/>
        </p:nvGrpSpPr>
        <p:grpSpPr>
          <a:xfrm>
            <a:off x="2575989" y="3267004"/>
            <a:ext cx="1294359" cy="2559322"/>
            <a:chOff x="2583093" y="3267004"/>
            <a:chExt cx="1294359" cy="2559322"/>
          </a:xfrm>
        </p:grpSpPr>
        <p:sp>
          <p:nvSpPr>
            <p:cNvPr id="321" name="Google Shape;321;p30"/>
            <p:cNvSpPr/>
            <p:nvPr/>
          </p:nvSpPr>
          <p:spPr>
            <a:xfrm>
              <a:off x="2583093" y="3267004"/>
              <a:ext cx="1294359" cy="1142614"/>
            </a:xfrm>
            <a:custGeom>
              <a:rect b="b" l="l" r="r" t="t"/>
              <a:pathLst>
                <a:path extrusionOk="0" h="14382" w="16292">
                  <a:moveTo>
                    <a:pt x="8143" y="0"/>
                  </a:moveTo>
                  <a:cubicBezTo>
                    <a:pt x="7708" y="0"/>
                    <a:pt x="7355" y="636"/>
                    <a:pt x="7355" y="1071"/>
                  </a:cubicBezTo>
                  <a:lnTo>
                    <a:pt x="7355" y="6002"/>
                  </a:lnTo>
                  <a:cubicBezTo>
                    <a:pt x="7037" y="6072"/>
                    <a:pt x="6508" y="6208"/>
                    <a:pt x="5866" y="6366"/>
                  </a:cubicBezTo>
                  <a:lnTo>
                    <a:pt x="5866" y="5896"/>
                  </a:lnTo>
                  <a:cubicBezTo>
                    <a:pt x="5866" y="5637"/>
                    <a:pt x="5672" y="5507"/>
                    <a:pt x="5478" y="5507"/>
                  </a:cubicBezTo>
                  <a:cubicBezTo>
                    <a:pt x="5284" y="5507"/>
                    <a:pt x="5090" y="5637"/>
                    <a:pt x="5090" y="5896"/>
                  </a:cubicBezTo>
                  <a:lnTo>
                    <a:pt x="5090" y="6566"/>
                  </a:lnTo>
                  <a:cubicBezTo>
                    <a:pt x="2860" y="7149"/>
                    <a:pt x="0" y="7955"/>
                    <a:pt x="0" y="8302"/>
                  </a:cubicBezTo>
                  <a:lnTo>
                    <a:pt x="0" y="9549"/>
                  </a:lnTo>
                  <a:cubicBezTo>
                    <a:pt x="0" y="9708"/>
                    <a:pt x="41" y="9861"/>
                    <a:pt x="194" y="9861"/>
                  </a:cubicBezTo>
                  <a:lnTo>
                    <a:pt x="7355" y="9861"/>
                  </a:lnTo>
                  <a:lnTo>
                    <a:pt x="7355" y="12103"/>
                  </a:lnTo>
                  <a:cubicBezTo>
                    <a:pt x="6784" y="12362"/>
                    <a:pt x="5090" y="13127"/>
                    <a:pt x="5090" y="13262"/>
                  </a:cubicBezTo>
                  <a:lnTo>
                    <a:pt x="5090" y="14374"/>
                  </a:lnTo>
                  <a:cubicBezTo>
                    <a:pt x="5090" y="14379"/>
                    <a:pt x="5095" y="14382"/>
                    <a:pt x="5105" y="14382"/>
                  </a:cubicBezTo>
                  <a:cubicBezTo>
                    <a:pt x="5285" y="14382"/>
                    <a:pt x="6976" y="13633"/>
                    <a:pt x="7661" y="13327"/>
                  </a:cubicBezTo>
                  <a:cubicBezTo>
                    <a:pt x="7743" y="13386"/>
                    <a:pt x="7825" y="13433"/>
                    <a:pt x="7920" y="13462"/>
                  </a:cubicBezTo>
                  <a:lnTo>
                    <a:pt x="7920" y="14156"/>
                  </a:lnTo>
                  <a:cubicBezTo>
                    <a:pt x="7920" y="14303"/>
                    <a:pt x="8033" y="14377"/>
                    <a:pt x="8146" y="14377"/>
                  </a:cubicBezTo>
                  <a:cubicBezTo>
                    <a:pt x="8259" y="14377"/>
                    <a:pt x="8373" y="14303"/>
                    <a:pt x="8373" y="14156"/>
                  </a:cubicBezTo>
                  <a:lnTo>
                    <a:pt x="8373" y="13462"/>
                  </a:lnTo>
                  <a:cubicBezTo>
                    <a:pt x="8461" y="13433"/>
                    <a:pt x="8549" y="13386"/>
                    <a:pt x="8632" y="13327"/>
                  </a:cubicBezTo>
                  <a:cubicBezTo>
                    <a:pt x="9316" y="13633"/>
                    <a:pt x="11007" y="14382"/>
                    <a:pt x="11187" y="14382"/>
                  </a:cubicBezTo>
                  <a:cubicBezTo>
                    <a:pt x="11197" y="14382"/>
                    <a:pt x="11203" y="14379"/>
                    <a:pt x="11203" y="14374"/>
                  </a:cubicBezTo>
                  <a:lnTo>
                    <a:pt x="11203" y="13262"/>
                  </a:lnTo>
                  <a:cubicBezTo>
                    <a:pt x="11203" y="13127"/>
                    <a:pt x="9514" y="12362"/>
                    <a:pt x="8937" y="12103"/>
                  </a:cubicBezTo>
                  <a:lnTo>
                    <a:pt x="8937" y="9861"/>
                  </a:lnTo>
                  <a:lnTo>
                    <a:pt x="16098" y="9861"/>
                  </a:lnTo>
                  <a:cubicBezTo>
                    <a:pt x="16251" y="9861"/>
                    <a:pt x="16292" y="9702"/>
                    <a:pt x="16292" y="9549"/>
                  </a:cubicBezTo>
                  <a:lnTo>
                    <a:pt x="16292" y="8302"/>
                  </a:lnTo>
                  <a:cubicBezTo>
                    <a:pt x="16292" y="7955"/>
                    <a:pt x="13433" y="7149"/>
                    <a:pt x="11203" y="6566"/>
                  </a:cubicBezTo>
                  <a:lnTo>
                    <a:pt x="11203" y="5896"/>
                  </a:lnTo>
                  <a:cubicBezTo>
                    <a:pt x="11203" y="5637"/>
                    <a:pt x="11007" y="5507"/>
                    <a:pt x="10811" y="5507"/>
                  </a:cubicBezTo>
                  <a:cubicBezTo>
                    <a:pt x="10616" y="5507"/>
                    <a:pt x="10420" y="5637"/>
                    <a:pt x="10420" y="5896"/>
                  </a:cubicBezTo>
                  <a:lnTo>
                    <a:pt x="10420" y="6366"/>
                  </a:lnTo>
                  <a:cubicBezTo>
                    <a:pt x="9785" y="6208"/>
                    <a:pt x="9249" y="6072"/>
                    <a:pt x="8932" y="6002"/>
                  </a:cubicBezTo>
                  <a:lnTo>
                    <a:pt x="8932" y="1071"/>
                  </a:lnTo>
                  <a:cubicBezTo>
                    <a:pt x="8932" y="636"/>
                    <a:pt x="8579" y="0"/>
                    <a:pt x="8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0"/>
            <p:cNvSpPr/>
            <p:nvPr/>
          </p:nvSpPr>
          <p:spPr>
            <a:xfrm>
              <a:off x="3207551" y="4562714"/>
              <a:ext cx="45444" cy="1263612"/>
            </a:xfrm>
            <a:custGeom>
              <a:rect b="b" l="l" r="r" t="t"/>
              <a:pathLst>
                <a:path extrusionOk="0" h="15905" w="572">
                  <a:moveTo>
                    <a:pt x="1" y="1"/>
                  </a:moveTo>
                  <a:lnTo>
                    <a:pt x="1" y="15904"/>
                  </a:lnTo>
                  <a:lnTo>
                    <a:pt x="571" y="15904"/>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30"/>
          <p:cNvSpPr txBox="1"/>
          <p:nvPr>
            <p:ph idx="4294967295" type="ctrTitle"/>
          </p:nvPr>
        </p:nvSpPr>
        <p:spPr>
          <a:xfrm>
            <a:off x="1074896" y="1851250"/>
            <a:ext cx="1881300" cy="644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000">
                <a:latin typeface="Advent Pro SemiBold"/>
                <a:ea typeface="Advent Pro SemiBold"/>
                <a:cs typeface="Advent Pro SemiBold"/>
                <a:sym typeface="Advent Pro SemiBold"/>
              </a:rPr>
              <a:t>MARS</a:t>
            </a:r>
            <a:endParaRPr sz="2000">
              <a:latin typeface="Advent Pro SemiBold"/>
              <a:ea typeface="Advent Pro SemiBold"/>
              <a:cs typeface="Advent Pro SemiBold"/>
              <a:sym typeface="Advent Pro SemiBold"/>
            </a:endParaRPr>
          </a:p>
        </p:txBody>
      </p:sp>
      <p:sp>
        <p:nvSpPr>
          <p:cNvPr id="324" name="Google Shape;324;p30"/>
          <p:cNvSpPr txBox="1"/>
          <p:nvPr>
            <p:ph idx="4294967295" type="ctrTitle"/>
          </p:nvPr>
        </p:nvSpPr>
        <p:spPr>
          <a:xfrm>
            <a:off x="3631350" y="1308775"/>
            <a:ext cx="18813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dvent Pro SemiBold"/>
                <a:ea typeface="Advent Pro SemiBold"/>
                <a:cs typeface="Advent Pro SemiBold"/>
                <a:sym typeface="Advent Pro SemiBold"/>
              </a:rPr>
              <a:t>VENUS</a:t>
            </a:r>
            <a:endParaRPr sz="2000">
              <a:solidFill>
                <a:schemeClr val="lt1"/>
              </a:solidFill>
              <a:latin typeface="Advent Pro SemiBold"/>
              <a:ea typeface="Advent Pro SemiBold"/>
              <a:cs typeface="Advent Pro SemiBold"/>
              <a:sym typeface="Advent Pro SemiBold"/>
            </a:endParaRPr>
          </a:p>
        </p:txBody>
      </p:sp>
      <p:sp>
        <p:nvSpPr>
          <p:cNvPr id="325" name="Google Shape;325;p30"/>
          <p:cNvSpPr txBox="1"/>
          <p:nvPr>
            <p:ph idx="4294967295" type="ctrTitle"/>
          </p:nvPr>
        </p:nvSpPr>
        <p:spPr>
          <a:xfrm>
            <a:off x="6179009" y="1851250"/>
            <a:ext cx="1881300" cy="3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9055"/>
                </a:solidFill>
                <a:latin typeface="Advent Pro SemiBold"/>
                <a:ea typeface="Advent Pro SemiBold"/>
                <a:cs typeface="Advent Pro SemiBold"/>
                <a:sym typeface="Advent Pro SemiBold"/>
              </a:rPr>
              <a:t>SATURN</a:t>
            </a:r>
            <a:endParaRPr sz="2000">
              <a:solidFill>
                <a:srgbClr val="FF9055"/>
              </a:solidFill>
              <a:latin typeface="Advent Pro SemiBold"/>
              <a:ea typeface="Advent Pro SemiBold"/>
              <a:cs typeface="Advent Pro SemiBold"/>
              <a:sym typeface="Advent Pro SemiBold"/>
            </a:endParaRPr>
          </a:p>
        </p:txBody>
      </p:sp>
      <p:sp>
        <p:nvSpPr>
          <p:cNvPr id="326" name="Google Shape;326;p30"/>
          <p:cNvSpPr/>
          <p:nvPr/>
        </p:nvSpPr>
        <p:spPr>
          <a:xfrm flipH="1" rot="-10334887">
            <a:off x="-1758293" y="4434771"/>
            <a:ext cx="3010742" cy="1583069"/>
          </a:xfrm>
          <a:custGeom>
            <a:rect b="b" l="l" r="r" t="t"/>
            <a:pathLst>
              <a:path extrusionOk="0" h="42899" w="81587">
                <a:moveTo>
                  <a:pt x="8491" y="0"/>
                </a:moveTo>
                <a:cubicBezTo>
                  <a:pt x="8327" y="0"/>
                  <a:pt x="8162" y="5"/>
                  <a:pt x="7997" y="14"/>
                </a:cubicBezTo>
                <a:cubicBezTo>
                  <a:pt x="3515" y="273"/>
                  <a:pt x="0" y="3992"/>
                  <a:pt x="0" y="8488"/>
                </a:cubicBezTo>
                <a:lnTo>
                  <a:pt x="0" y="42899"/>
                </a:lnTo>
                <a:lnTo>
                  <a:pt x="76396" y="42899"/>
                </a:lnTo>
                <a:cubicBezTo>
                  <a:pt x="79271" y="42899"/>
                  <a:pt x="81586" y="40569"/>
                  <a:pt x="81586" y="37708"/>
                </a:cubicBezTo>
                <a:cubicBezTo>
                  <a:pt x="81586" y="34834"/>
                  <a:pt x="79257" y="32518"/>
                  <a:pt x="76396" y="32518"/>
                </a:cubicBezTo>
                <a:cubicBezTo>
                  <a:pt x="76287" y="32518"/>
                  <a:pt x="76178" y="32518"/>
                  <a:pt x="76083" y="32532"/>
                </a:cubicBezTo>
                <a:cubicBezTo>
                  <a:pt x="75252" y="29753"/>
                  <a:pt x="72922" y="27696"/>
                  <a:pt x="70062" y="27219"/>
                </a:cubicBezTo>
                <a:cubicBezTo>
                  <a:pt x="69355" y="24721"/>
                  <a:pt x="67113" y="23227"/>
                  <a:pt x="64783" y="23227"/>
                </a:cubicBezTo>
                <a:cubicBezTo>
                  <a:pt x="63657" y="23227"/>
                  <a:pt x="62510" y="23576"/>
                  <a:pt x="61507" y="24331"/>
                </a:cubicBezTo>
                <a:cubicBezTo>
                  <a:pt x="61207" y="24127"/>
                  <a:pt x="60894" y="23950"/>
                  <a:pt x="60580" y="23786"/>
                </a:cubicBezTo>
                <a:cubicBezTo>
                  <a:pt x="59327" y="22424"/>
                  <a:pt x="57610" y="21606"/>
                  <a:pt x="55771" y="21484"/>
                </a:cubicBezTo>
                <a:cubicBezTo>
                  <a:pt x="55826" y="21171"/>
                  <a:pt x="55867" y="20857"/>
                  <a:pt x="55894" y="20544"/>
                </a:cubicBezTo>
                <a:cubicBezTo>
                  <a:pt x="55908" y="20380"/>
                  <a:pt x="55908" y="20217"/>
                  <a:pt x="55908" y="20053"/>
                </a:cubicBezTo>
                <a:cubicBezTo>
                  <a:pt x="55908" y="17111"/>
                  <a:pt x="54150" y="14441"/>
                  <a:pt x="51439" y="13283"/>
                </a:cubicBezTo>
                <a:cubicBezTo>
                  <a:pt x="50507" y="12883"/>
                  <a:pt x="49520" y="12687"/>
                  <a:pt x="48540" y="12687"/>
                </a:cubicBezTo>
                <a:cubicBezTo>
                  <a:pt x="46686" y="12687"/>
                  <a:pt x="44856" y="13386"/>
                  <a:pt x="43456" y="14713"/>
                </a:cubicBezTo>
                <a:cubicBezTo>
                  <a:pt x="43211" y="14945"/>
                  <a:pt x="42980" y="15204"/>
                  <a:pt x="42762" y="15476"/>
                </a:cubicBezTo>
                <a:cubicBezTo>
                  <a:pt x="42653" y="15299"/>
                  <a:pt x="42530" y="15122"/>
                  <a:pt x="42408" y="14959"/>
                </a:cubicBezTo>
                <a:cubicBezTo>
                  <a:pt x="41726" y="14059"/>
                  <a:pt x="40827" y="13365"/>
                  <a:pt x="39792" y="12942"/>
                </a:cubicBezTo>
                <a:cubicBezTo>
                  <a:pt x="39288" y="12724"/>
                  <a:pt x="38743" y="12588"/>
                  <a:pt x="38198" y="12520"/>
                </a:cubicBezTo>
                <a:cubicBezTo>
                  <a:pt x="37914" y="12481"/>
                  <a:pt x="37629" y="12461"/>
                  <a:pt x="37346" y="12461"/>
                </a:cubicBezTo>
                <a:cubicBezTo>
                  <a:pt x="36458" y="12461"/>
                  <a:pt x="35581" y="12653"/>
                  <a:pt x="34765" y="13024"/>
                </a:cubicBezTo>
                <a:cubicBezTo>
                  <a:pt x="34397" y="12697"/>
                  <a:pt x="33989" y="12398"/>
                  <a:pt x="33580" y="12139"/>
                </a:cubicBezTo>
                <a:cubicBezTo>
                  <a:pt x="33171" y="11907"/>
                  <a:pt x="32749" y="11689"/>
                  <a:pt x="32313" y="11512"/>
                </a:cubicBezTo>
                <a:cubicBezTo>
                  <a:pt x="31278" y="11099"/>
                  <a:pt x="30186" y="10895"/>
                  <a:pt x="29099" y="10895"/>
                </a:cubicBezTo>
                <a:cubicBezTo>
                  <a:pt x="27424" y="10895"/>
                  <a:pt x="25759" y="11379"/>
                  <a:pt x="24330" y="12329"/>
                </a:cubicBezTo>
                <a:cubicBezTo>
                  <a:pt x="24289" y="9428"/>
                  <a:pt x="21933" y="7085"/>
                  <a:pt x="19031" y="7085"/>
                </a:cubicBezTo>
                <a:cubicBezTo>
                  <a:pt x="18295" y="7085"/>
                  <a:pt x="17573" y="7235"/>
                  <a:pt x="16906" y="7521"/>
                </a:cubicBezTo>
                <a:cubicBezTo>
                  <a:pt x="16420" y="3217"/>
                  <a:pt x="12776" y="0"/>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txBox="1"/>
          <p:nvPr>
            <p:ph idx="4294967295" type="subTitle"/>
          </p:nvPr>
        </p:nvSpPr>
        <p:spPr>
          <a:xfrm>
            <a:off x="1074896" y="2238867"/>
            <a:ext cx="1881300" cy="8421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400"/>
              <a:t>Despite being red, Mars is a cold place</a:t>
            </a:r>
            <a:endParaRPr sz="1400"/>
          </a:p>
        </p:txBody>
      </p:sp>
      <p:sp>
        <p:nvSpPr>
          <p:cNvPr id="328" name="Google Shape;328;p30"/>
          <p:cNvSpPr txBox="1"/>
          <p:nvPr>
            <p:ph idx="4294967295" type="subTitle"/>
          </p:nvPr>
        </p:nvSpPr>
        <p:spPr>
          <a:xfrm>
            <a:off x="3631350" y="1692042"/>
            <a:ext cx="1881300" cy="842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Venus is the second planet from the Sun</a:t>
            </a:r>
            <a:endParaRPr sz="1400"/>
          </a:p>
        </p:txBody>
      </p:sp>
      <p:sp>
        <p:nvSpPr>
          <p:cNvPr id="329" name="Google Shape;329;p30"/>
          <p:cNvSpPr txBox="1"/>
          <p:nvPr>
            <p:ph idx="4294967295" type="subTitle"/>
          </p:nvPr>
        </p:nvSpPr>
        <p:spPr>
          <a:xfrm>
            <a:off x="6179009" y="2238867"/>
            <a:ext cx="1881300" cy="84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Saturn is the ringed one and a gas giant</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1"/>
          <p:cNvSpPr/>
          <p:nvPr/>
        </p:nvSpPr>
        <p:spPr>
          <a:xfrm>
            <a:off x="6826126" y="3942475"/>
            <a:ext cx="2317915" cy="1355437"/>
          </a:xfrm>
          <a:custGeom>
            <a:rect b="b" l="l" r="r" t="t"/>
            <a:pathLst>
              <a:path extrusionOk="0" h="57373" w="88563">
                <a:moveTo>
                  <a:pt x="77406" y="1"/>
                </a:moveTo>
                <a:cubicBezTo>
                  <a:pt x="73923" y="1"/>
                  <a:pt x="70569" y="1636"/>
                  <a:pt x="68428" y="4533"/>
                </a:cubicBezTo>
                <a:cubicBezTo>
                  <a:pt x="66354" y="2849"/>
                  <a:pt x="63871" y="2037"/>
                  <a:pt x="61410" y="2037"/>
                </a:cubicBezTo>
                <a:cubicBezTo>
                  <a:pt x="57939" y="2037"/>
                  <a:pt x="54510" y="3652"/>
                  <a:pt x="52326" y="6713"/>
                </a:cubicBezTo>
                <a:cubicBezTo>
                  <a:pt x="50354" y="3053"/>
                  <a:pt x="46550" y="846"/>
                  <a:pt x="42494" y="846"/>
                </a:cubicBezTo>
                <a:cubicBezTo>
                  <a:pt x="41870" y="846"/>
                  <a:pt x="41240" y="898"/>
                  <a:pt x="40610" y="1005"/>
                </a:cubicBezTo>
                <a:cubicBezTo>
                  <a:pt x="35883" y="1822"/>
                  <a:pt x="32205" y="5555"/>
                  <a:pt x="31469" y="10296"/>
                </a:cubicBezTo>
                <a:cubicBezTo>
                  <a:pt x="29397" y="8536"/>
                  <a:pt x="26838" y="7653"/>
                  <a:pt x="24274" y="7653"/>
                </a:cubicBezTo>
                <a:cubicBezTo>
                  <a:pt x="21817" y="7653"/>
                  <a:pt x="19356" y="8464"/>
                  <a:pt x="17315" y="10091"/>
                </a:cubicBezTo>
                <a:cubicBezTo>
                  <a:pt x="13160" y="13415"/>
                  <a:pt x="11921" y="19218"/>
                  <a:pt x="14373" y="23945"/>
                </a:cubicBezTo>
                <a:cubicBezTo>
                  <a:pt x="10504" y="26302"/>
                  <a:pt x="8447" y="30770"/>
                  <a:pt x="9183" y="35252"/>
                </a:cubicBezTo>
                <a:cubicBezTo>
                  <a:pt x="3883" y="36206"/>
                  <a:pt x="28" y="40810"/>
                  <a:pt x="15" y="46205"/>
                </a:cubicBezTo>
                <a:cubicBezTo>
                  <a:pt x="1" y="51586"/>
                  <a:pt x="3829" y="56204"/>
                  <a:pt x="9128" y="57198"/>
                </a:cubicBezTo>
                <a:lnTo>
                  <a:pt x="9155" y="57198"/>
                </a:lnTo>
                <a:cubicBezTo>
                  <a:pt x="9817" y="57315"/>
                  <a:pt x="10485" y="57373"/>
                  <a:pt x="11154" y="57373"/>
                </a:cubicBezTo>
                <a:cubicBezTo>
                  <a:pt x="11739" y="57373"/>
                  <a:pt x="12323" y="57328"/>
                  <a:pt x="12902" y="57239"/>
                </a:cubicBezTo>
                <a:cubicBezTo>
                  <a:pt x="16726" y="57262"/>
                  <a:pt x="23112" y="57271"/>
                  <a:pt x="30601" y="57271"/>
                </a:cubicBezTo>
                <a:cubicBezTo>
                  <a:pt x="54137" y="57271"/>
                  <a:pt x="88562" y="57185"/>
                  <a:pt x="88562" y="57185"/>
                </a:cubicBezTo>
                <a:lnTo>
                  <a:pt x="88562" y="10377"/>
                </a:lnTo>
                <a:lnTo>
                  <a:pt x="88535" y="10377"/>
                </a:lnTo>
                <a:cubicBezTo>
                  <a:pt x="88208" y="5718"/>
                  <a:pt x="85007" y="1740"/>
                  <a:pt x="80525" y="446"/>
                </a:cubicBezTo>
                <a:cubicBezTo>
                  <a:pt x="79493" y="146"/>
                  <a:pt x="78444" y="1"/>
                  <a:pt x="77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31"/>
          <p:cNvGrpSpPr/>
          <p:nvPr/>
        </p:nvGrpSpPr>
        <p:grpSpPr>
          <a:xfrm>
            <a:off x="4891961" y="486515"/>
            <a:ext cx="3121988" cy="4170471"/>
            <a:chOff x="2230306" y="1188950"/>
            <a:chExt cx="2383925" cy="3184538"/>
          </a:xfrm>
        </p:grpSpPr>
        <p:sp>
          <p:nvSpPr>
            <p:cNvPr id="336" name="Google Shape;336;p31"/>
            <p:cNvSpPr/>
            <p:nvPr/>
          </p:nvSpPr>
          <p:spPr>
            <a:xfrm>
              <a:off x="2230306" y="1188950"/>
              <a:ext cx="2383925" cy="3184538"/>
            </a:xfrm>
            <a:custGeom>
              <a:rect b="b" l="l" r="r" t="t"/>
              <a:pathLst>
                <a:path extrusionOk="0" h="23289" w="17434">
                  <a:moveTo>
                    <a:pt x="6712" y="0"/>
                  </a:moveTo>
                  <a:cubicBezTo>
                    <a:pt x="3021" y="0"/>
                    <a:pt x="0" y="3022"/>
                    <a:pt x="0" y="6713"/>
                  </a:cubicBezTo>
                  <a:lnTo>
                    <a:pt x="0" y="16576"/>
                  </a:lnTo>
                  <a:cubicBezTo>
                    <a:pt x="0" y="20267"/>
                    <a:pt x="3021" y="23288"/>
                    <a:pt x="6712" y="23288"/>
                  </a:cubicBezTo>
                  <a:lnTo>
                    <a:pt x="10721" y="23288"/>
                  </a:lnTo>
                  <a:cubicBezTo>
                    <a:pt x="14412" y="23288"/>
                    <a:pt x="17434" y="20267"/>
                    <a:pt x="17434" y="16576"/>
                  </a:cubicBezTo>
                  <a:lnTo>
                    <a:pt x="17434" y="6713"/>
                  </a:lnTo>
                  <a:cubicBezTo>
                    <a:pt x="17434" y="3022"/>
                    <a:pt x="14412" y="0"/>
                    <a:pt x="10721" y="0"/>
                  </a:cubicBez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2447995" y="1443696"/>
              <a:ext cx="1949229" cy="786255"/>
            </a:xfrm>
            <a:custGeom>
              <a:rect b="b" l="l" r="r" t="t"/>
              <a:pathLst>
                <a:path extrusionOk="0" h="5750" w="14255">
                  <a:moveTo>
                    <a:pt x="5491" y="1"/>
                  </a:moveTo>
                  <a:cubicBezTo>
                    <a:pt x="2464" y="7"/>
                    <a:pt x="7" y="2464"/>
                    <a:pt x="1" y="5491"/>
                  </a:cubicBezTo>
                  <a:lnTo>
                    <a:pt x="1" y="5749"/>
                  </a:lnTo>
                  <a:cubicBezTo>
                    <a:pt x="13" y="2799"/>
                    <a:pt x="2340" y="377"/>
                    <a:pt x="5291" y="259"/>
                  </a:cubicBezTo>
                  <a:lnTo>
                    <a:pt x="8965" y="259"/>
                  </a:lnTo>
                  <a:cubicBezTo>
                    <a:pt x="11909" y="377"/>
                    <a:pt x="14243" y="2799"/>
                    <a:pt x="14255" y="5749"/>
                  </a:cubicBezTo>
                  <a:lnTo>
                    <a:pt x="14255" y="5491"/>
                  </a:lnTo>
                  <a:cubicBezTo>
                    <a:pt x="14243" y="2464"/>
                    <a:pt x="11792" y="12"/>
                    <a:pt x="8765" y="1"/>
                  </a:cubicBezTo>
                  <a:close/>
                </a:path>
              </a:pathLst>
            </a:custGeom>
            <a:solidFill>
              <a:srgbClr val="B8C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2447312" y="3297062"/>
              <a:ext cx="1949912" cy="821671"/>
            </a:xfrm>
            <a:custGeom>
              <a:rect b="b" l="l" r="r" t="t"/>
              <a:pathLst>
                <a:path extrusionOk="0" h="6009" w="14260">
                  <a:moveTo>
                    <a:pt x="6" y="1"/>
                  </a:moveTo>
                  <a:lnTo>
                    <a:pt x="0" y="7"/>
                  </a:lnTo>
                  <a:lnTo>
                    <a:pt x="0" y="518"/>
                  </a:lnTo>
                  <a:cubicBezTo>
                    <a:pt x="12" y="3545"/>
                    <a:pt x="2463" y="5996"/>
                    <a:pt x="5490" y="6008"/>
                  </a:cubicBezTo>
                  <a:lnTo>
                    <a:pt x="8770" y="6008"/>
                  </a:lnTo>
                  <a:cubicBezTo>
                    <a:pt x="11797" y="5996"/>
                    <a:pt x="14248" y="3545"/>
                    <a:pt x="14260" y="518"/>
                  </a:cubicBezTo>
                  <a:lnTo>
                    <a:pt x="14260" y="260"/>
                  </a:lnTo>
                  <a:cubicBezTo>
                    <a:pt x="14248" y="3287"/>
                    <a:pt x="11797" y="5738"/>
                    <a:pt x="8770" y="5749"/>
                  </a:cubicBezTo>
                  <a:lnTo>
                    <a:pt x="5496" y="5749"/>
                  </a:lnTo>
                  <a:cubicBezTo>
                    <a:pt x="2469" y="5744"/>
                    <a:pt x="12" y="3287"/>
                    <a:pt x="6" y="260"/>
                  </a:cubicBezTo>
                  <a:lnTo>
                    <a:pt x="6" y="1"/>
                  </a:lnTo>
                  <a:close/>
                </a:path>
              </a:pathLst>
            </a:custGeom>
            <a:solidFill>
              <a:srgbClr val="B8C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2447995" y="1479111"/>
              <a:ext cx="1949229" cy="2604213"/>
            </a:xfrm>
            <a:custGeom>
              <a:rect b="b" l="l" r="r" t="t"/>
              <a:pathLst>
                <a:path extrusionOk="0" h="19045" w="14255">
                  <a:moveTo>
                    <a:pt x="5491" y="0"/>
                  </a:moveTo>
                  <a:cubicBezTo>
                    <a:pt x="2464" y="6"/>
                    <a:pt x="7" y="2463"/>
                    <a:pt x="1" y="5490"/>
                  </a:cubicBezTo>
                  <a:lnTo>
                    <a:pt x="1" y="13555"/>
                  </a:lnTo>
                  <a:cubicBezTo>
                    <a:pt x="7" y="16587"/>
                    <a:pt x="2464" y="19039"/>
                    <a:pt x="5491" y="19044"/>
                  </a:cubicBezTo>
                  <a:lnTo>
                    <a:pt x="8765" y="19044"/>
                  </a:lnTo>
                  <a:cubicBezTo>
                    <a:pt x="11792" y="19033"/>
                    <a:pt x="14243" y="16582"/>
                    <a:pt x="14255" y="13555"/>
                  </a:cubicBezTo>
                  <a:lnTo>
                    <a:pt x="14255" y="5490"/>
                  </a:lnTo>
                  <a:cubicBezTo>
                    <a:pt x="14243" y="2463"/>
                    <a:pt x="11792" y="12"/>
                    <a:pt x="8765" y="0"/>
                  </a:cubicBezTo>
                  <a:close/>
                </a:path>
              </a:pathLst>
            </a:custGeom>
            <a:solidFill>
              <a:srgbClr val="9D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2554926" y="1882492"/>
              <a:ext cx="1734547" cy="2056980"/>
            </a:xfrm>
            <a:custGeom>
              <a:rect b="b" l="l" r="r" t="t"/>
              <a:pathLst>
                <a:path extrusionOk="0" h="15043" w="12685">
                  <a:moveTo>
                    <a:pt x="2605" y="6831"/>
                  </a:moveTo>
                  <a:cubicBezTo>
                    <a:pt x="2804" y="6831"/>
                    <a:pt x="3004" y="6866"/>
                    <a:pt x="3192" y="6943"/>
                  </a:cubicBezTo>
                  <a:cubicBezTo>
                    <a:pt x="3239" y="6960"/>
                    <a:pt x="3286" y="6984"/>
                    <a:pt x="3339" y="7007"/>
                  </a:cubicBezTo>
                  <a:cubicBezTo>
                    <a:pt x="3410" y="7007"/>
                    <a:pt x="3486" y="7001"/>
                    <a:pt x="3557" y="7001"/>
                  </a:cubicBezTo>
                  <a:cubicBezTo>
                    <a:pt x="3851" y="7001"/>
                    <a:pt x="4150" y="7031"/>
                    <a:pt x="4391" y="7172"/>
                  </a:cubicBezTo>
                  <a:cubicBezTo>
                    <a:pt x="4480" y="7225"/>
                    <a:pt x="4497" y="7378"/>
                    <a:pt x="4391" y="7425"/>
                  </a:cubicBezTo>
                  <a:cubicBezTo>
                    <a:pt x="4280" y="7478"/>
                    <a:pt x="4150" y="7507"/>
                    <a:pt x="4027" y="7507"/>
                  </a:cubicBezTo>
                  <a:cubicBezTo>
                    <a:pt x="3909" y="7501"/>
                    <a:pt x="3792" y="7483"/>
                    <a:pt x="3680" y="7448"/>
                  </a:cubicBezTo>
                  <a:cubicBezTo>
                    <a:pt x="3122" y="7489"/>
                    <a:pt x="2558" y="7542"/>
                    <a:pt x="1993" y="7542"/>
                  </a:cubicBezTo>
                  <a:lnTo>
                    <a:pt x="1887" y="7542"/>
                  </a:lnTo>
                  <a:cubicBezTo>
                    <a:pt x="1599" y="7542"/>
                    <a:pt x="1311" y="7495"/>
                    <a:pt x="1029" y="7495"/>
                  </a:cubicBezTo>
                  <a:lnTo>
                    <a:pt x="912" y="7495"/>
                  </a:lnTo>
                  <a:cubicBezTo>
                    <a:pt x="835" y="7501"/>
                    <a:pt x="759" y="7501"/>
                    <a:pt x="688" y="7501"/>
                  </a:cubicBezTo>
                  <a:cubicBezTo>
                    <a:pt x="667" y="7503"/>
                    <a:pt x="645" y="7503"/>
                    <a:pt x="623" y="7503"/>
                  </a:cubicBezTo>
                  <a:cubicBezTo>
                    <a:pt x="475" y="7503"/>
                    <a:pt x="327" y="7469"/>
                    <a:pt x="189" y="7407"/>
                  </a:cubicBezTo>
                  <a:cubicBezTo>
                    <a:pt x="77" y="7354"/>
                    <a:pt x="101" y="7154"/>
                    <a:pt x="224" y="7137"/>
                  </a:cubicBezTo>
                  <a:cubicBezTo>
                    <a:pt x="912" y="7043"/>
                    <a:pt x="1594" y="6937"/>
                    <a:pt x="2281" y="6855"/>
                  </a:cubicBezTo>
                  <a:cubicBezTo>
                    <a:pt x="2387" y="6843"/>
                    <a:pt x="2493" y="6831"/>
                    <a:pt x="2605" y="6831"/>
                  </a:cubicBezTo>
                  <a:close/>
                  <a:moveTo>
                    <a:pt x="7705" y="10451"/>
                  </a:moveTo>
                  <a:cubicBezTo>
                    <a:pt x="7873" y="10451"/>
                    <a:pt x="8036" y="10486"/>
                    <a:pt x="8194" y="10546"/>
                  </a:cubicBezTo>
                  <a:cubicBezTo>
                    <a:pt x="8235" y="10563"/>
                    <a:pt x="8283" y="10581"/>
                    <a:pt x="8330" y="10605"/>
                  </a:cubicBezTo>
                  <a:lnTo>
                    <a:pt x="8524" y="10605"/>
                  </a:lnTo>
                  <a:cubicBezTo>
                    <a:pt x="8782" y="10605"/>
                    <a:pt x="9053" y="10628"/>
                    <a:pt x="9270" y="10757"/>
                  </a:cubicBezTo>
                  <a:cubicBezTo>
                    <a:pt x="9346" y="10804"/>
                    <a:pt x="9364" y="10945"/>
                    <a:pt x="9270" y="10987"/>
                  </a:cubicBezTo>
                  <a:cubicBezTo>
                    <a:pt x="9170" y="11034"/>
                    <a:pt x="9058" y="11057"/>
                    <a:pt x="8941" y="11057"/>
                  </a:cubicBezTo>
                  <a:cubicBezTo>
                    <a:pt x="8835" y="11057"/>
                    <a:pt x="8735" y="11040"/>
                    <a:pt x="8635" y="11004"/>
                  </a:cubicBezTo>
                  <a:cubicBezTo>
                    <a:pt x="8136" y="11045"/>
                    <a:pt x="7630" y="11092"/>
                    <a:pt x="7125" y="11092"/>
                  </a:cubicBezTo>
                  <a:lnTo>
                    <a:pt x="7031" y="11092"/>
                  </a:lnTo>
                  <a:cubicBezTo>
                    <a:pt x="6772" y="11092"/>
                    <a:pt x="6519" y="11051"/>
                    <a:pt x="6261" y="11051"/>
                  </a:cubicBezTo>
                  <a:lnTo>
                    <a:pt x="6161" y="11051"/>
                  </a:lnTo>
                  <a:cubicBezTo>
                    <a:pt x="6090" y="11051"/>
                    <a:pt x="6025" y="11057"/>
                    <a:pt x="5961" y="11057"/>
                  </a:cubicBezTo>
                  <a:lnTo>
                    <a:pt x="5961" y="11051"/>
                  </a:lnTo>
                  <a:cubicBezTo>
                    <a:pt x="5948" y="11052"/>
                    <a:pt x="5934" y="11052"/>
                    <a:pt x="5921" y="11052"/>
                  </a:cubicBezTo>
                  <a:cubicBezTo>
                    <a:pt x="5777" y="11052"/>
                    <a:pt x="5637" y="11022"/>
                    <a:pt x="5508" y="10963"/>
                  </a:cubicBezTo>
                  <a:cubicBezTo>
                    <a:pt x="5408" y="10916"/>
                    <a:pt x="5426" y="10734"/>
                    <a:pt x="5538" y="10722"/>
                  </a:cubicBezTo>
                  <a:cubicBezTo>
                    <a:pt x="6155" y="10634"/>
                    <a:pt x="6766" y="10546"/>
                    <a:pt x="7383" y="10469"/>
                  </a:cubicBezTo>
                  <a:cubicBezTo>
                    <a:pt x="7477" y="10458"/>
                    <a:pt x="7571" y="10452"/>
                    <a:pt x="7665" y="10452"/>
                  </a:cubicBezTo>
                  <a:cubicBezTo>
                    <a:pt x="7678" y="10451"/>
                    <a:pt x="7692" y="10451"/>
                    <a:pt x="7705" y="10451"/>
                  </a:cubicBezTo>
                  <a:close/>
                  <a:moveTo>
                    <a:pt x="12025" y="12597"/>
                  </a:moveTo>
                  <a:lnTo>
                    <a:pt x="12025" y="12597"/>
                  </a:lnTo>
                  <a:cubicBezTo>
                    <a:pt x="11911" y="12794"/>
                    <a:pt x="11784" y="12983"/>
                    <a:pt x="11644" y="13161"/>
                  </a:cubicBezTo>
                  <a:lnTo>
                    <a:pt x="11645" y="13161"/>
                  </a:lnTo>
                  <a:cubicBezTo>
                    <a:pt x="11786" y="12979"/>
                    <a:pt x="11915" y="12791"/>
                    <a:pt x="12027" y="12597"/>
                  </a:cubicBezTo>
                  <a:cubicBezTo>
                    <a:pt x="12026" y="12597"/>
                    <a:pt x="12026" y="12597"/>
                    <a:pt x="12025" y="12597"/>
                  </a:cubicBezTo>
                  <a:close/>
                  <a:moveTo>
                    <a:pt x="2700" y="13032"/>
                  </a:moveTo>
                  <a:cubicBezTo>
                    <a:pt x="3085" y="13032"/>
                    <a:pt x="3464" y="13108"/>
                    <a:pt x="3821" y="13250"/>
                  </a:cubicBezTo>
                  <a:cubicBezTo>
                    <a:pt x="3921" y="13285"/>
                    <a:pt x="4015" y="13332"/>
                    <a:pt x="4115" y="13379"/>
                  </a:cubicBezTo>
                  <a:cubicBezTo>
                    <a:pt x="4256" y="13373"/>
                    <a:pt x="4403" y="13367"/>
                    <a:pt x="4544" y="13367"/>
                  </a:cubicBezTo>
                  <a:cubicBezTo>
                    <a:pt x="5126" y="13367"/>
                    <a:pt x="5720" y="13426"/>
                    <a:pt x="6202" y="13708"/>
                  </a:cubicBezTo>
                  <a:cubicBezTo>
                    <a:pt x="6372" y="13808"/>
                    <a:pt x="6407" y="14114"/>
                    <a:pt x="6202" y="14208"/>
                  </a:cubicBezTo>
                  <a:cubicBezTo>
                    <a:pt x="5973" y="14308"/>
                    <a:pt x="5726" y="14360"/>
                    <a:pt x="5479" y="14360"/>
                  </a:cubicBezTo>
                  <a:cubicBezTo>
                    <a:pt x="5244" y="14360"/>
                    <a:pt x="5014" y="14319"/>
                    <a:pt x="4797" y="14249"/>
                  </a:cubicBezTo>
                  <a:cubicBezTo>
                    <a:pt x="4027" y="14308"/>
                    <a:pt x="3257" y="14378"/>
                    <a:pt x="2487" y="14407"/>
                  </a:cubicBezTo>
                  <a:cubicBezTo>
                    <a:pt x="1946" y="14102"/>
                    <a:pt x="1464" y="13690"/>
                    <a:pt x="1070" y="13203"/>
                  </a:cubicBezTo>
                  <a:cubicBezTo>
                    <a:pt x="1388" y="13156"/>
                    <a:pt x="1705" y="13114"/>
                    <a:pt x="2029" y="13079"/>
                  </a:cubicBezTo>
                  <a:cubicBezTo>
                    <a:pt x="2234" y="13050"/>
                    <a:pt x="2446" y="13032"/>
                    <a:pt x="2657" y="13032"/>
                  </a:cubicBezTo>
                  <a:cubicBezTo>
                    <a:pt x="2672" y="13032"/>
                    <a:pt x="2686" y="13032"/>
                    <a:pt x="2700" y="13032"/>
                  </a:cubicBezTo>
                  <a:close/>
                  <a:moveTo>
                    <a:pt x="1029" y="1"/>
                  </a:moveTo>
                  <a:cubicBezTo>
                    <a:pt x="359" y="853"/>
                    <a:pt x="1" y="1900"/>
                    <a:pt x="1" y="2987"/>
                  </a:cubicBezTo>
                  <a:lnTo>
                    <a:pt x="1" y="10164"/>
                  </a:lnTo>
                  <a:cubicBezTo>
                    <a:pt x="7" y="12856"/>
                    <a:pt x="2187" y="15036"/>
                    <a:pt x="4885" y="15042"/>
                  </a:cubicBezTo>
                  <a:lnTo>
                    <a:pt x="7795" y="15042"/>
                  </a:lnTo>
                  <a:cubicBezTo>
                    <a:pt x="9360" y="15039"/>
                    <a:pt x="10751" y="14304"/>
                    <a:pt x="11644" y="13161"/>
                  </a:cubicBezTo>
                  <a:lnTo>
                    <a:pt x="11633" y="13161"/>
                  </a:lnTo>
                  <a:cubicBezTo>
                    <a:pt x="11257" y="13161"/>
                    <a:pt x="10881" y="13214"/>
                    <a:pt x="10504" y="13220"/>
                  </a:cubicBezTo>
                  <a:lnTo>
                    <a:pt x="10357" y="13220"/>
                  </a:lnTo>
                  <a:cubicBezTo>
                    <a:pt x="9617" y="13220"/>
                    <a:pt x="8876" y="13156"/>
                    <a:pt x="8136" y="13097"/>
                  </a:cubicBezTo>
                  <a:cubicBezTo>
                    <a:pt x="7989" y="13144"/>
                    <a:pt x="7836" y="13167"/>
                    <a:pt x="7683" y="13173"/>
                  </a:cubicBezTo>
                  <a:cubicBezTo>
                    <a:pt x="7518" y="13173"/>
                    <a:pt x="7348" y="13138"/>
                    <a:pt x="7201" y="13067"/>
                  </a:cubicBezTo>
                  <a:cubicBezTo>
                    <a:pt x="7060" y="13009"/>
                    <a:pt x="7083" y="12803"/>
                    <a:pt x="7201" y="12732"/>
                  </a:cubicBezTo>
                  <a:cubicBezTo>
                    <a:pt x="7524" y="12550"/>
                    <a:pt x="7918" y="12509"/>
                    <a:pt x="8300" y="12509"/>
                  </a:cubicBezTo>
                  <a:cubicBezTo>
                    <a:pt x="8394" y="12509"/>
                    <a:pt x="8494" y="12509"/>
                    <a:pt x="8588" y="12515"/>
                  </a:cubicBezTo>
                  <a:lnTo>
                    <a:pt x="8594" y="12515"/>
                  </a:lnTo>
                  <a:cubicBezTo>
                    <a:pt x="8659" y="12485"/>
                    <a:pt x="8723" y="12456"/>
                    <a:pt x="8788" y="12433"/>
                  </a:cubicBezTo>
                  <a:cubicBezTo>
                    <a:pt x="9035" y="12333"/>
                    <a:pt x="9299" y="12286"/>
                    <a:pt x="9564" y="12286"/>
                  </a:cubicBezTo>
                  <a:cubicBezTo>
                    <a:pt x="9705" y="12291"/>
                    <a:pt x="9846" y="12297"/>
                    <a:pt x="9987" y="12315"/>
                  </a:cubicBezTo>
                  <a:cubicBezTo>
                    <a:pt x="10668" y="12403"/>
                    <a:pt x="11350" y="12497"/>
                    <a:pt x="12025" y="12597"/>
                  </a:cubicBezTo>
                  <a:lnTo>
                    <a:pt x="12025" y="12597"/>
                  </a:lnTo>
                  <a:cubicBezTo>
                    <a:pt x="12440" y="11881"/>
                    <a:pt x="12677" y="11050"/>
                    <a:pt x="12679" y="10164"/>
                  </a:cubicBezTo>
                  <a:lnTo>
                    <a:pt x="12679" y="9094"/>
                  </a:lnTo>
                  <a:cubicBezTo>
                    <a:pt x="12585" y="9117"/>
                    <a:pt x="12491" y="9129"/>
                    <a:pt x="12397" y="9129"/>
                  </a:cubicBezTo>
                  <a:cubicBezTo>
                    <a:pt x="12244" y="9129"/>
                    <a:pt x="12091" y="9100"/>
                    <a:pt x="11944" y="9053"/>
                  </a:cubicBezTo>
                  <a:cubicBezTo>
                    <a:pt x="11210" y="9112"/>
                    <a:pt x="10463" y="9176"/>
                    <a:pt x="9723" y="9176"/>
                  </a:cubicBezTo>
                  <a:lnTo>
                    <a:pt x="9582" y="9176"/>
                  </a:lnTo>
                  <a:cubicBezTo>
                    <a:pt x="9205" y="9176"/>
                    <a:pt x="8829" y="9117"/>
                    <a:pt x="8453" y="9117"/>
                  </a:cubicBezTo>
                  <a:lnTo>
                    <a:pt x="8300" y="9117"/>
                  </a:lnTo>
                  <a:cubicBezTo>
                    <a:pt x="8194" y="9117"/>
                    <a:pt x="8100" y="9123"/>
                    <a:pt x="8006" y="9123"/>
                  </a:cubicBezTo>
                  <a:cubicBezTo>
                    <a:pt x="7992" y="9124"/>
                    <a:pt x="7978" y="9124"/>
                    <a:pt x="7964" y="9124"/>
                  </a:cubicBezTo>
                  <a:cubicBezTo>
                    <a:pt x="7749" y="9124"/>
                    <a:pt x="7540" y="9082"/>
                    <a:pt x="7342" y="8994"/>
                  </a:cubicBezTo>
                  <a:cubicBezTo>
                    <a:pt x="7201" y="8929"/>
                    <a:pt x="7230" y="8665"/>
                    <a:pt x="7389" y="8641"/>
                  </a:cubicBezTo>
                  <a:cubicBezTo>
                    <a:pt x="8294" y="8518"/>
                    <a:pt x="9199" y="8383"/>
                    <a:pt x="10105" y="8271"/>
                  </a:cubicBezTo>
                  <a:cubicBezTo>
                    <a:pt x="10240" y="8253"/>
                    <a:pt x="10381" y="8242"/>
                    <a:pt x="10522" y="8242"/>
                  </a:cubicBezTo>
                  <a:cubicBezTo>
                    <a:pt x="10535" y="8241"/>
                    <a:pt x="10549" y="8241"/>
                    <a:pt x="10562" y="8241"/>
                  </a:cubicBezTo>
                  <a:cubicBezTo>
                    <a:pt x="10813" y="8241"/>
                    <a:pt x="11063" y="8293"/>
                    <a:pt x="11298" y="8383"/>
                  </a:cubicBezTo>
                  <a:cubicBezTo>
                    <a:pt x="11362" y="8412"/>
                    <a:pt x="11433" y="8442"/>
                    <a:pt x="11498" y="8471"/>
                  </a:cubicBezTo>
                  <a:cubicBezTo>
                    <a:pt x="11592" y="8471"/>
                    <a:pt x="11686" y="8465"/>
                    <a:pt x="11780" y="8465"/>
                  </a:cubicBezTo>
                  <a:cubicBezTo>
                    <a:pt x="11814" y="8464"/>
                    <a:pt x="11847" y="8463"/>
                    <a:pt x="11881" y="8463"/>
                  </a:cubicBezTo>
                  <a:cubicBezTo>
                    <a:pt x="12154" y="8463"/>
                    <a:pt x="12429" y="8505"/>
                    <a:pt x="12685" y="8594"/>
                  </a:cubicBezTo>
                  <a:lnTo>
                    <a:pt x="12685" y="2987"/>
                  </a:lnTo>
                  <a:cubicBezTo>
                    <a:pt x="12685" y="1905"/>
                    <a:pt x="12321" y="853"/>
                    <a:pt x="11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2553285" y="1479111"/>
              <a:ext cx="1737008" cy="367420"/>
            </a:xfrm>
            <a:custGeom>
              <a:rect b="b" l="l" r="r" t="t"/>
              <a:pathLst>
                <a:path extrusionOk="0" h="2687" w="12703">
                  <a:moveTo>
                    <a:pt x="4715" y="0"/>
                  </a:moveTo>
                  <a:cubicBezTo>
                    <a:pt x="2781" y="0"/>
                    <a:pt x="994" y="1023"/>
                    <a:pt x="1" y="2686"/>
                  </a:cubicBezTo>
                  <a:lnTo>
                    <a:pt x="12703" y="2686"/>
                  </a:lnTo>
                  <a:cubicBezTo>
                    <a:pt x="11715" y="1023"/>
                    <a:pt x="9929" y="6"/>
                    <a:pt x="7989" y="0"/>
                  </a:cubicBezTo>
                  <a:close/>
                </a:path>
              </a:pathLst>
            </a:custGeom>
            <a:solidFill>
              <a:srgbClr val="FD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3029959" y="1702270"/>
              <a:ext cx="783794" cy="80130"/>
            </a:xfrm>
            <a:custGeom>
              <a:rect b="b" l="l" r="r" t="t"/>
              <a:pathLst>
                <a:path extrusionOk="0" h="586" w="5732">
                  <a:moveTo>
                    <a:pt x="2874" y="0"/>
                  </a:moveTo>
                  <a:cubicBezTo>
                    <a:pt x="1176" y="0"/>
                    <a:pt x="0" y="337"/>
                    <a:pt x="0" y="337"/>
                  </a:cubicBezTo>
                  <a:cubicBezTo>
                    <a:pt x="1268" y="524"/>
                    <a:pt x="2327" y="586"/>
                    <a:pt x="3176" y="586"/>
                  </a:cubicBezTo>
                  <a:cubicBezTo>
                    <a:pt x="4874" y="586"/>
                    <a:pt x="5731" y="337"/>
                    <a:pt x="5731" y="337"/>
                  </a:cubicBezTo>
                  <a:cubicBezTo>
                    <a:pt x="4703" y="85"/>
                    <a:pt x="3723" y="0"/>
                    <a:pt x="2874" y="0"/>
                  </a:cubicBezTo>
                  <a:close/>
                </a:path>
              </a:pathLst>
            </a:custGeom>
            <a:solidFill>
              <a:srgbClr val="9D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2533184" y="1846393"/>
              <a:ext cx="1778030" cy="36236"/>
            </a:xfrm>
            <a:custGeom>
              <a:rect b="b" l="l" r="r" t="t"/>
              <a:pathLst>
                <a:path extrusionOk="0" h="265" w="13003">
                  <a:moveTo>
                    <a:pt x="148" y="0"/>
                  </a:moveTo>
                  <a:lnTo>
                    <a:pt x="1" y="265"/>
                  </a:lnTo>
                  <a:lnTo>
                    <a:pt x="1188" y="265"/>
                  </a:lnTo>
                  <a:cubicBezTo>
                    <a:pt x="1265" y="171"/>
                    <a:pt x="1329" y="83"/>
                    <a:pt x="1412" y="0"/>
                  </a:cubicBezTo>
                  <a:close/>
                  <a:moveTo>
                    <a:pt x="11598" y="0"/>
                  </a:moveTo>
                  <a:cubicBezTo>
                    <a:pt x="11668" y="83"/>
                    <a:pt x="11745" y="171"/>
                    <a:pt x="11815" y="265"/>
                  </a:cubicBezTo>
                  <a:lnTo>
                    <a:pt x="13003" y="265"/>
                  </a:lnTo>
                  <a:lnTo>
                    <a:pt x="12856" y="0"/>
                  </a:lnTo>
                  <a:close/>
                </a:path>
              </a:pathLst>
            </a:custGeom>
            <a:solidFill>
              <a:srgbClr val="77A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2694810" y="1846393"/>
              <a:ext cx="1454093" cy="36236"/>
            </a:xfrm>
            <a:custGeom>
              <a:rect b="b" l="l" r="r" t="t"/>
              <a:pathLst>
                <a:path extrusionOk="0" h="265" w="10634">
                  <a:moveTo>
                    <a:pt x="10416" y="0"/>
                  </a:moveTo>
                  <a:lnTo>
                    <a:pt x="224" y="0"/>
                  </a:lnTo>
                  <a:cubicBezTo>
                    <a:pt x="147" y="83"/>
                    <a:pt x="77" y="171"/>
                    <a:pt x="0" y="265"/>
                  </a:cubicBezTo>
                  <a:lnTo>
                    <a:pt x="10633" y="265"/>
                  </a:lnTo>
                  <a:cubicBezTo>
                    <a:pt x="10563" y="171"/>
                    <a:pt x="10486" y="83"/>
                    <a:pt x="104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2553285" y="1846393"/>
              <a:ext cx="1737008" cy="137"/>
            </a:xfrm>
            <a:custGeom>
              <a:rect b="b" l="l" r="r" t="t"/>
              <a:pathLst>
                <a:path extrusionOk="0" h="1" w="12703">
                  <a:moveTo>
                    <a:pt x="12703" y="0"/>
                  </a:moveTo>
                  <a:lnTo>
                    <a:pt x="1" y="0"/>
                  </a:lnTo>
                  <a:lnTo>
                    <a:pt x="1259" y="0"/>
                  </a:lnTo>
                  <a:lnTo>
                    <a:pt x="11451" y="0"/>
                  </a:lnTo>
                  <a:lnTo>
                    <a:pt x="12703" y="0"/>
                  </a:lnTo>
                  <a:close/>
                </a:path>
              </a:pathLst>
            </a:custGeom>
            <a:solidFill>
              <a:srgbClr val="B8C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3030780" y="1702543"/>
              <a:ext cx="392307" cy="45945"/>
            </a:xfrm>
            <a:custGeom>
              <a:rect b="b" l="l" r="r" t="t"/>
              <a:pathLst>
                <a:path extrusionOk="0" h="336" w="2869">
                  <a:moveTo>
                    <a:pt x="2869" y="0"/>
                  </a:moveTo>
                  <a:cubicBezTo>
                    <a:pt x="1170" y="0"/>
                    <a:pt x="0" y="335"/>
                    <a:pt x="0" y="335"/>
                  </a:cubicBezTo>
                  <a:cubicBezTo>
                    <a:pt x="0" y="335"/>
                    <a:pt x="1176" y="0"/>
                    <a:pt x="2869" y="0"/>
                  </a:cubicBezTo>
                  <a:close/>
                </a:path>
              </a:pathLst>
            </a:custGeom>
            <a:solidFill>
              <a:srgbClr val="A7B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3030780" y="1702543"/>
              <a:ext cx="782973" cy="54833"/>
            </a:xfrm>
            <a:custGeom>
              <a:rect b="b" l="l" r="r" t="t"/>
              <a:pathLst>
                <a:path extrusionOk="0" h="401" w="5726">
                  <a:moveTo>
                    <a:pt x="2942" y="0"/>
                  </a:moveTo>
                  <a:cubicBezTo>
                    <a:pt x="2918" y="0"/>
                    <a:pt x="2893" y="0"/>
                    <a:pt x="2869" y="0"/>
                  </a:cubicBezTo>
                  <a:cubicBezTo>
                    <a:pt x="1170" y="0"/>
                    <a:pt x="0" y="335"/>
                    <a:pt x="0" y="335"/>
                  </a:cubicBezTo>
                  <a:lnTo>
                    <a:pt x="18" y="335"/>
                  </a:lnTo>
                  <a:cubicBezTo>
                    <a:pt x="136" y="353"/>
                    <a:pt x="247" y="371"/>
                    <a:pt x="353" y="382"/>
                  </a:cubicBezTo>
                  <a:cubicBezTo>
                    <a:pt x="1154" y="218"/>
                    <a:pt x="1966" y="135"/>
                    <a:pt x="2784" y="135"/>
                  </a:cubicBezTo>
                  <a:cubicBezTo>
                    <a:pt x="2812" y="135"/>
                    <a:pt x="2840" y="135"/>
                    <a:pt x="2869" y="136"/>
                  </a:cubicBezTo>
                  <a:cubicBezTo>
                    <a:pt x="2896" y="135"/>
                    <a:pt x="2922" y="135"/>
                    <a:pt x="2949" y="135"/>
                  </a:cubicBezTo>
                  <a:cubicBezTo>
                    <a:pt x="3780" y="135"/>
                    <a:pt x="4611" y="224"/>
                    <a:pt x="5426" y="400"/>
                  </a:cubicBezTo>
                  <a:cubicBezTo>
                    <a:pt x="5625" y="365"/>
                    <a:pt x="5725" y="335"/>
                    <a:pt x="5725" y="335"/>
                  </a:cubicBezTo>
                  <a:lnTo>
                    <a:pt x="5655" y="318"/>
                  </a:lnTo>
                  <a:cubicBezTo>
                    <a:pt x="4762" y="106"/>
                    <a:pt x="3852" y="0"/>
                    <a:pt x="2942" y="0"/>
                  </a:cubicBezTo>
                  <a:close/>
                </a:path>
              </a:pathLst>
            </a:custGeom>
            <a:solidFill>
              <a:srgbClr val="759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2566138" y="2816423"/>
              <a:ext cx="605348" cy="97496"/>
            </a:xfrm>
            <a:custGeom>
              <a:rect b="b" l="l" r="r" t="t"/>
              <a:pathLst>
                <a:path extrusionOk="0" h="713" w="4427">
                  <a:moveTo>
                    <a:pt x="2528" y="1"/>
                  </a:moveTo>
                  <a:cubicBezTo>
                    <a:pt x="2417" y="1"/>
                    <a:pt x="2311" y="7"/>
                    <a:pt x="2205" y="25"/>
                  </a:cubicBezTo>
                  <a:cubicBezTo>
                    <a:pt x="1517" y="107"/>
                    <a:pt x="836" y="213"/>
                    <a:pt x="148" y="307"/>
                  </a:cubicBezTo>
                  <a:cubicBezTo>
                    <a:pt x="24" y="318"/>
                    <a:pt x="1" y="524"/>
                    <a:pt x="113" y="571"/>
                  </a:cubicBezTo>
                  <a:cubicBezTo>
                    <a:pt x="260" y="637"/>
                    <a:pt x="417" y="672"/>
                    <a:pt x="576" y="672"/>
                  </a:cubicBezTo>
                  <a:cubicBezTo>
                    <a:pt x="588" y="672"/>
                    <a:pt x="600" y="671"/>
                    <a:pt x="612" y="671"/>
                  </a:cubicBezTo>
                  <a:cubicBezTo>
                    <a:pt x="689" y="671"/>
                    <a:pt x="759" y="671"/>
                    <a:pt x="841" y="665"/>
                  </a:cubicBezTo>
                  <a:lnTo>
                    <a:pt x="953" y="665"/>
                  </a:lnTo>
                  <a:cubicBezTo>
                    <a:pt x="1241" y="665"/>
                    <a:pt x="1529" y="706"/>
                    <a:pt x="1817" y="712"/>
                  </a:cubicBezTo>
                  <a:lnTo>
                    <a:pt x="1923" y="712"/>
                  </a:lnTo>
                  <a:cubicBezTo>
                    <a:pt x="2487" y="712"/>
                    <a:pt x="3052" y="659"/>
                    <a:pt x="3610" y="618"/>
                  </a:cubicBezTo>
                  <a:cubicBezTo>
                    <a:pt x="3722" y="653"/>
                    <a:pt x="3839" y="671"/>
                    <a:pt x="3957" y="677"/>
                  </a:cubicBezTo>
                  <a:cubicBezTo>
                    <a:pt x="4080" y="677"/>
                    <a:pt x="4209" y="648"/>
                    <a:pt x="4321" y="595"/>
                  </a:cubicBezTo>
                  <a:cubicBezTo>
                    <a:pt x="4427" y="548"/>
                    <a:pt x="4409" y="395"/>
                    <a:pt x="4321" y="342"/>
                  </a:cubicBezTo>
                  <a:cubicBezTo>
                    <a:pt x="4074" y="201"/>
                    <a:pt x="3780" y="171"/>
                    <a:pt x="3481" y="171"/>
                  </a:cubicBezTo>
                  <a:cubicBezTo>
                    <a:pt x="3410" y="171"/>
                    <a:pt x="3334" y="171"/>
                    <a:pt x="3263" y="177"/>
                  </a:cubicBezTo>
                  <a:cubicBezTo>
                    <a:pt x="3216" y="154"/>
                    <a:pt x="3169" y="130"/>
                    <a:pt x="3116" y="113"/>
                  </a:cubicBezTo>
                  <a:cubicBezTo>
                    <a:pt x="2934" y="36"/>
                    <a:pt x="2734" y="1"/>
                    <a:pt x="2528" y="1"/>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3295234" y="3310736"/>
              <a:ext cx="540943" cy="87787"/>
            </a:xfrm>
            <a:custGeom>
              <a:rect b="b" l="l" r="r" t="t"/>
              <a:pathLst>
                <a:path extrusionOk="0" h="642" w="3956">
                  <a:moveTo>
                    <a:pt x="2257" y="1"/>
                  </a:moveTo>
                  <a:lnTo>
                    <a:pt x="2257" y="7"/>
                  </a:lnTo>
                  <a:cubicBezTo>
                    <a:pt x="2163" y="7"/>
                    <a:pt x="2069" y="13"/>
                    <a:pt x="1969" y="30"/>
                  </a:cubicBezTo>
                  <a:cubicBezTo>
                    <a:pt x="1358" y="101"/>
                    <a:pt x="741" y="195"/>
                    <a:pt x="129" y="277"/>
                  </a:cubicBezTo>
                  <a:cubicBezTo>
                    <a:pt x="18" y="295"/>
                    <a:pt x="0" y="471"/>
                    <a:pt x="100" y="518"/>
                  </a:cubicBezTo>
                  <a:cubicBezTo>
                    <a:pt x="229" y="577"/>
                    <a:pt x="369" y="607"/>
                    <a:pt x="513" y="607"/>
                  </a:cubicBezTo>
                  <a:cubicBezTo>
                    <a:pt x="526" y="607"/>
                    <a:pt x="539" y="607"/>
                    <a:pt x="553" y="606"/>
                  </a:cubicBezTo>
                  <a:cubicBezTo>
                    <a:pt x="617" y="606"/>
                    <a:pt x="682" y="606"/>
                    <a:pt x="752" y="600"/>
                  </a:cubicBezTo>
                  <a:lnTo>
                    <a:pt x="852" y="600"/>
                  </a:lnTo>
                  <a:cubicBezTo>
                    <a:pt x="1111" y="600"/>
                    <a:pt x="1370" y="642"/>
                    <a:pt x="1622" y="642"/>
                  </a:cubicBezTo>
                  <a:lnTo>
                    <a:pt x="1716" y="642"/>
                  </a:lnTo>
                  <a:cubicBezTo>
                    <a:pt x="2222" y="642"/>
                    <a:pt x="2727" y="600"/>
                    <a:pt x="3227" y="559"/>
                  </a:cubicBezTo>
                  <a:cubicBezTo>
                    <a:pt x="3327" y="595"/>
                    <a:pt x="3427" y="606"/>
                    <a:pt x="3533" y="612"/>
                  </a:cubicBezTo>
                  <a:cubicBezTo>
                    <a:pt x="3650" y="612"/>
                    <a:pt x="3762" y="583"/>
                    <a:pt x="3862" y="536"/>
                  </a:cubicBezTo>
                  <a:cubicBezTo>
                    <a:pt x="3956" y="495"/>
                    <a:pt x="3938" y="354"/>
                    <a:pt x="3862" y="312"/>
                  </a:cubicBezTo>
                  <a:cubicBezTo>
                    <a:pt x="3644" y="183"/>
                    <a:pt x="3374" y="160"/>
                    <a:pt x="3115" y="160"/>
                  </a:cubicBezTo>
                  <a:lnTo>
                    <a:pt x="2921" y="160"/>
                  </a:lnTo>
                  <a:cubicBezTo>
                    <a:pt x="2874" y="136"/>
                    <a:pt x="2827" y="118"/>
                    <a:pt x="2786" y="101"/>
                  </a:cubicBezTo>
                  <a:cubicBezTo>
                    <a:pt x="2616" y="36"/>
                    <a:pt x="2439" y="1"/>
                    <a:pt x="2257" y="1"/>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2539611" y="2199181"/>
              <a:ext cx="1481441" cy="1295748"/>
            </a:xfrm>
            <a:custGeom>
              <a:rect b="b" l="l" r="r" t="t"/>
              <a:pathLst>
                <a:path extrusionOk="0" h="9476" w="10834">
                  <a:moveTo>
                    <a:pt x="10834" y="1"/>
                  </a:moveTo>
                  <a:lnTo>
                    <a:pt x="9935" y="177"/>
                  </a:lnTo>
                  <a:cubicBezTo>
                    <a:pt x="9935" y="177"/>
                    <a:pt x="8730" y="1564"/>
                    <a:pt x="7589" y="3040"/>
                  </a:cubicBezTo>
                  <a:cubicBezTo>
                    <a:pt x="6443" y="4515"/>
                    <a:pt x="5785" y="4997"/>
                    <a:pt x="5179" y="5209"/>
                  </a:cubicBezTo>
                  <a:cubicBezTo>
                    <a:pt x="4580" y="5414"/>
                    <a:pt x="113" y="6402"/>
                    <a:pt x="113" y="6402"/>
                  </a:cubicBezTo>
                  <a:cubicBezTo>
                    <a:pt x="1" y="9194"/>
                    <a:pt x="395" y="9476"/>
                    <a:pt x="395" y="9476"/>
                  </a:cubicBezTo>
                  <a:cubicBezTo>
                    <a:pt x="395" y="9476"/>
                    <a:pt x="6114" y="6496"/>
                    <a:pt x="7043" y="6014"/>
                  </a:cubicBezTo>
                  <a:cubicBezTo>
                    <a:pt x="8547" y="5291"/>
                    <a:pt x="8788" y="4480"/>
                    <a:pt x="8788" y="4480"/>
                  </a:cubicBezTo>
                  <a:lnTo>
                    <a:pt x="10834" y="1"/>
                  </a:lnTo>
                  <a:close/>
                </a:path>
              </a:pathLst>
            </a:custGeom>
            <a:solidFill>
              <a:srgbClr val="FDEC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2533174" y="2216951"/>
              <a:ext cx="1388187" cy="999033"/>
            </a:xfrm>
            <a:custGeom>
              <a:rect b="b" l="l" r="r" t="t"/>
              <a:pathLst>
                <a:path extrusionOk="0" h="7895" w="12491">
                  <a:moveTo>
                    <a:pt x="12444" y="0"/>
                  </a:moveTo>
                  <a:lnTo>
                    <a:pt x="9813" y="3911"/>
                  </a:lnTo>
                  <a:lnTo>
                    <a:pt x="9813" y="3911"/>
                  </a:lnTo>
                  <a:lnTo>
                    <a:pt x="9811" y="3909"/>
                  </a:lnTo>
                  <a:lnTo>
                    <a:pt x="9781" y="3950"/>
                  </a:lnTo>
                  <a:cubicBezTo>
                    <a:pt x="9646" y="4115"/>
                    <a:pt x="9058" y="4814"/>
                    <a:pt x="8412" y="5149"/>
                  </a:cubicBezTo>
                  <a:cubicBezTo>
                    <a:pt x="8224" y="5237"/>
                    <a:pt x="8030" y="5314"/>
                    <a:pt x="7836" y="5378"/>
                  </a:cubicBezTo>
                  <a:cubicBezTo>
                    <a:pt x="6854" y="5725"/>
                    <a:pt x="4897" y="6342"/>
                    <a:pt x="3180" y="6871"/>
                  </a:cubicBezTo>
                  <a:cubicBezTo>
                    <a:pt x="2322" y="7136"/>
                    <a:pt x="1529" y="7377"/>
                    <a:pt x="947" y="7553"/>
                  </a:cubicBezTo>
                  <a:lnTo>
                    <a:pt x="259" y="7759"/>
                  </a:lnTo>
                  <a:lnTo>
                    <a:pt x="1" y="7835"/>
                  </a:lnTo>
                  <a:lnTo>
                    <a:pt x="18" y="7894"/>
                  </a:lnTo>
                  <a:cubicBezTo>
                    <a:pt x="18" y="7894"/>
                    <a:pt x="1934" y="7318"/>
                    <a:pt x="3945" y="6695"/>
                  </a:cubicBezTo>
                  <a:cubicBezTo>
                    <a:pt x="4950" y="6383"/>
                    <a:pt x="5978" y="6060"/>
                    <a:pt x="6801" y="5790"/>
                  </a:cubicBezTo>
                  <a:cubicBezTo>
                    <a:pt x="7213" y="5655"/>
                    <a:pt x="7577" y="5531"/>
                    <a:pt x="7853" y="5431"/>
                  </a:cubicBezTo>
                  <a:cubicBezTo>
                    <a:pt x="8053" y="5367"/>
                    <a:pt x="8247" y="5290"/>
                    <a:pt x="8435" y="5202"/>
                  </a:cubicBezTo>
                  <a:cubicBezTo>
                    <a:pt x="9199" y="4802"/>
                    <a:pt x="9858" y="3944"/>
                    <a:pt x="9864" y="3944"/>
                  </a:cubicBezTo>
                  <a:lnTo>
                    <a:pt x="12491" y="35"/>
                  </a:lnTo>
                  <a:lnTo>
                    <a:pt x="12444" y="0"/>
                  </a:lnTo>
                  <a:close/>
                </a:path>
              </a:pathLst>
            </a:custGeom>
            <a:solidFill>
              <a:srgbClr val="719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3591002" y="2199181"/>
              <a:ext cx="430047" cy="557215"/>
            </a:xfrm>
            <a:custGeom>
              <a:rect b="b" l="l" r="r" t="t"/>
              <a:pathLst>
                <a:path extrusionOk="0" h="4075" w="3145">
                  <a:moveTo>
                    <a:pt x="3145" y="1"/>
                  </a:moveTo>
                  <a:lnTo>
                    <a:pt x="2575" y="113"/>
                  </a:lnTo>
                  <a:lnTo>
                    <a:pt x="0" y="4074"/>
                  </a:lnTo>
                  <a:lnTo>
                    <a:pt x="1340" y="3951"/>
                  </a:lnTo>
                  <a:lnTo>
                    <a:pt x="3145" y="1"/>
                  </a:lnTo>
                  <a:close/>
                </a:path>
              </a:pathLst>
            </a:custGeom>
            <a:solidFill>
              <a:srgbClr val="F6B9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3063734" y="2933062"/>
              <a:ext cx="542584" cy="211537"/>
            </a:xfrm>
            <a:custGeom>
              <a:rect b="b" l="l" r="r" t="t"/>
              <a:pathLst>
                <a:path extrusionOk="0" h="1547" w="3968">
                  <a:moveTo>
                    <a:pt x="2922" y="0"/>
                  </a:moveTo>
                  <a:lnTo>
                    <a:pt x="0" y="1188"/>
                  </a:lnTo>
                  <a:lnTo>
                    <a:pt x="112" y="1205"/>
                  </a:lnTo>
                  <a:cubicBezTo>
                    <a:pt x="112" y="1205"/>
                    <a:pt x="171" y="1211"/>
                    <a:pt x="271" y="1229"/>
                  </a:cubicBezTo>
                  <a:cubicBezTo>
                    <a:pt x="418" y="1252"/>
                    <a:pt x="647" y="1293"/>
                    <a:pt x="882" y="1346"/>
                  </a:cubicBezTo>
                  <a:cubicBezTo>
                    <a:pt x="1099" y="1393"/>
                    <a:pt x="1311" y="1464"/>
                    <a:pt x="1517" y="1546"/>
                  </a:cubicBezTo>
                  <a:lnTo>
                    <a:pt x="1540" y="1493"/>
                  </a:lnTo>
                  <a:cubicBezTo>
                    <a:pt x="1323" y="1387"/>
                    <a:pt x="964" y="1299"/>
                    <a:pt x="665" y="1240"/>
                  </a:cubicBezTo>
                  <a:cubicBezTo>
                    <a:pt x="480" y="1204"/>
                    <a:pt x="316" y="1177"/>
                    <a:pt x="217" y="1162"/>
                  </a:cubicBezTo>
                  <a:lnTo>
                    <a:pt x="217" y="1162"/>
                  </a:lnTo>
                  <a:lnTo>
                    <a:pt x="2939" y="59"/>
                  </a:lnTo>
                  <a:lnTo>
                    <a:pt x="2939" y="59"/>
                  </a:lnTo>
                  <a:cubicBezTo>
                    <a:pt x="2956" y="60"/>
                    <a:pt x="2990" y="61"/>
                    <a:pt x="3039" y="65"/>
                  </a:cubicBezTo>
                  <a:cubicBezTo>
                    <a:pt x="3186" y="71"/>
                    <a:pt x="3333" y="88"/>
                    <a:pt x="3480" y="112"/>
                  </a:cubicBezTo>
                  <a:cubicBezTo>
                    <a:pt x="3639" y="135"/>
                    <a:pt x="3797" y="177"/>
                    <a:pt x="3938" y="247"/>
                  </a:cubicBezTo>
                  <a:lnTo>
                    <a:pt x="3968" y="200"/>
                  </a:lnTo>
                  <a:cubicBezTo>
                    <a:pt x="3797" y="100"/>
                    <a:pt x="3539" y="53"/>
                    <a:pt x="3321" y="30"/>
                  </a:cubicBezTo>
                  <a:cubicBezTo>
                    <a:pt x="3104" y="0"/>
                    <a:pt x="2927" y="0"/>
                    <a:pt x="2927" y="0"/>
                  </a:cubicBezTo>
                  <a:close/>
                </a:path>
              </a:pathLst>
            </a:custGeom>
            <a:solidFill>
              <a:srgbClr val="719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2730226" y="3260142"/>
              <a:ext cx="708997" cy="175711"/>
            </a:xfrm>
            <a:custGeom>
              <a:rect b="b" l="l" r="r" t="t"/>
              <a:pathLst>
                <a:path extrusionOk="0" h="1285" w="5185">
                  <a:moveTo>
                    <a:pt x="2292" y="1"/>
                  </a:moveTo>
                  <a:lnTo>
                    <a:pt x="0" y="1194"/>
                  </a:lnTo>
                  <a:cubicBezTo>
                    <a:pt x="0" y="1194"/>
                    <a:pt x="678" y="1284"/>
                    <a:pt x="1677" y="1284"/>
                  </a:cubicBezTo>
                  <a:cubicBezTo>
                    <a:pt x="2651" y="1284"/>
                    <a:pt x="3931" y="1198"/>
                    <a:pt x="5184" y="859"/>
                  </a:cubicBezTo>
                  <a:lnTo>
                    <a:pt x="5184" y="494"/>
                  </a:lnTo>
                  <a:lnTo>
                    <a:pt x="2292" y="1"/>
                  </a:lnTo>
                  <a:close/>
                </a:path>
              </a:pathLst>
            </a:custGeom>
            <a:solidFill>
              <a:srgbClr val="88B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3043633" y="3215976"/>
              <a:ext cx="395589" cy="111853"/>
            </a:xfrm>
            <a:custGeom>
              <a:rect b="b" l="l" r="r" t="t"/>
              <a:pathLst>
                <a:path extrusionOk="0" h="818" w="2893">
                  <a:moveTo>
                    <a:pt x="618" y="0"/>
                  </a:moveTo>
                  <a:lnTo>
                    <a:pt x="0" y="324"/>
                  </a:lnTo>
                  <a:lnTo>
                    <a:pt x="2892" y="817"/>
                  </a:lnTo>
                  <a:lnTo>
                    <a:pt x="618" y="0"/>
                  </a:lnTo>
                  <a:close/>
                </a:path>
              </a:pathLst>
            </a:custGeom>
            <a:solidFill>
              <a:srgbClr val="F1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p:nvPr/>
          </p:nvSpPr>
          <p:spPr>
            <a:xfrm>
              <a:off x="3539451" y="3009362"/>
              <a:ext cx="749335" cy="128809"/>
            </a:xfrm>
            <a:custGeom>
              <a:rect b="b" l="l" r="r" t="t"/>
              <a:pathLst>
                <a:path extrusionOk="0" h="942" w="5480">
                  <a:moveTo>
                    <a:pt x="3322" y="1"/>
                  </a:moveTo>
                  <a:cubicBezTo>
                    <a:pt x="3181" y="1"/>
                    <a:pt x="3040" y="12"/>
                    <a:pt x="2899" y="30"/>
                  </a:cubicBezTo>
                  <a:cubicBezTo>
                    <a:pt x="1994" y="142"/>
                    <a:pt x="1094" y="277"/>
                    <a:pt x="189" y="400"/>
                  </a:cubicBezTo>
                  <a:cubicBezTo>
                    <a:pt x="25" y="424"/>
                    <a:pt x="1" y="688"/>
                    <a:pt x="142" y="753"/>
                  </a:cubicBezTo>
                  <a:cubicBezTo>
                    <a:pt x="336" y="842"/>
                    <a:pt x="552" y="889"/>
                    <a:pt x="763" y="889"/>
                  </a:cubicBezTo>
                  <a:cubicBezTo>
                    <a:pt x="775" y="889"/>
                    <a:pt x="788" y="889"/>
                    <a:pt x="800" y="888"/>
                  </a:cubicBezTo>
                  <a:cubicBezTo>
                    <a:pt x="900" y="888"/>
                    <a:pt x="994" y="882"/>
                    <a:pt x="1094" y="876"/>
                  </a:cubicBezTo>
                  <a:lnTo>
                    <a:pt x="1247" y="876"/>
                  </a:lnTo>
                  <a:cubicBezTo>
                    <a:pt x="1623" y="876"/>
                    <a:pt x="1999" y="935"/>
                    <a:pt x="2382" y="941"/>
                  </a:cubicBezTo>
                  <a:lnTo>
                    <a:pt x="2523" y="941"/>
                  </a:lnTo>
                  <a:cubicBezTo>
                    <a:pt x="3263" y="941"/>
                    <a:pt x="4004" y="871"/>
                    <a:pt x="4739" y="818"/>
                  </a:cubicBezTo>
                  <a:cubicBezTo>
                    <a:pt x="4885" y="865"/>
                    <a:pt x="5038" y="888"/>
                    <a:pt x="5197" y="888"/>
                  </a:cubicBezTo>
                  <a:cubicBezTo>
                    <a:pt x="5291" y="888"/>
                    <a:pt x="5385" y="876"/>
                    <a:pt x="5479" y="853"/>
                  </a:cubicBezTo>
                  <a:lnTo>
                    <a:pt x="5479" y="359"/>
                  </a:lnTo>
                  <a:cubicBezTo>
                    <a:pt x="5218" y="270"/>
                    <a:pt x="4947" y="228"/>
                    <a:pt x="4675" y="228"/>
                  </a:cubicBezTo>
                  <a:cubicBezTo>
                    <a:pt x="4641" y="228"/>
                    <a:pt x="4608" y="229"/>
                    <a:pt x="4574" y="230"/>
                  </a:cubicBezTo>
                  <a:lnTo>
                    <a:pt x="4286" y="230"/>
                  </a:lnTo>
                  <a:cubicBezTo>
                    <a:pt x="4221" y="201"/>
                    <a:pt x="4157" y="171"/>
                    <a:pt x="4092" y="148"/>
                  </a:cubicBezTo>
                  <a:cubicBezTo>
                    <a:pt x="3859" y="53"/>
                    <a:pt x="3610" y="6"/>
                    <a:pt x="3360" y="6"/>
                  </a:cubicBezTo>
                  <a:cubicBezTo>
                    <a:pt x="3345" y="6"/>
                    <a:pt x="3331" y="6"/>
                    <a:pt x="3316" y="7"/>
                  </a:cubicBezTo>
                  <a:lnTo>
                    <a:pt x="3322" y="1"/>
                  </a:ln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2701237" y="3665165"/>
              <a:ext cx="729098" cy="188291"/>
            </a:xfrm>
            <a:custGeom>
              <a:rect b="b" l="l" r="r" t="t"/>
              <a:pathLst>
                <a:path extrusionOk="0" h="1377" w="5332">
                  <a:moveTo>
                    <a:pt x="1628" y="1"/>
                  </a:moveTo>
                  <a:cubicBezTo>
                    <a:pt x="1612" y="1"/>
                    <a:pt x="1597" y="1"/>
                    <a:pt x="1582" y="1"/>
                  </a:cubicBezTo>
                  <a:cubicBezTo>
                    <a:pt x="1376" y="1"/>
                    <a:pt x="1164" y="13"/>
                    <a:pt x="953" y="42"/>
                  </a:cubicBezTo>
                  <a:cubicBezTo>
                    <a:pt x="635" y="83"/>
                    <a:pt x="318" y="119"/>
                    <a:pt x="0" y="166"/>
                  </a:cubicBezTo>
                  <a:cubicBezTo>
                    <a:pt x="388" y="653"/>
                    <a:pt x="870" y="1065"/>
                    <a:pt x="1417" y="1376"/>
                  </a:cubicBezTo>
                  <a:cubicBezTo>
                    <a:pt x="2187" y="1341"/>
                    <a:pt x="2957" y="1276"/>
                    <a:pt x="3721" y="1218"/>
                  </a:cubicBezTo>
                  <a:cubicBezTo>
                    <a:pt x="3944" y="1288"/>
                    <a:pt x="4174" y="1323"/>
                    <a:pt x="4403" y="1329"/>
                  </a:cubicBezTo>
                  <a:cubicBezTo>
                    <a:pt x="4656" y="1329"/>
                    <a:pt x="4903" y="1271"/>
                    <a:pt x="5132" y="1171"/>
                  </a:cubicBezTo>
                  <a:cubicBezTo>
                    <a:pt x="5332" y="1082"/>
                    <a:pt x="5302" y="771"/>
                    <a:pt x="5132" y="671"/>
                  </a:cubicBezTo>
                  <a:cubicBezTo>
                    <a:pt x="4644" y="389"/>
                    <a:pt x="4056" y="336"/>
                    <a:pt x="3468" y="336"/>
                  </a:cubicBezTo>
                  <a:cubicBezTo>
                    <a:pt x="3327" y="336"/>
                    <a:pt x="3186" y="336"/>
                    <a:pt x="3045" y="342"/>
                  </a:cubicBezTo>
                  <a:cubicBezTo>
                    <a:pt x="2945" y="295"/>
                    <a:pt x="2845" y="248"/>
                    <a:pt x="2751" y="213"/>
                  </a:cubicBezTo>
                  <a:cubicBezTo>
                    <a:pt x="2395" y="71"/>
                    <a:pt x="2012" y="1"/>
                    <a:pt x="1628" y="1"/>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3520991" y="3563020"/>
              <a:ext cx="679324" cy="128125"/>
            </a:xfrm>
            <a:custGeom>
              <a:rect b="b" l="l" r="r" t="t"/>
              <a:pathLst>
                <a:path extrusionOk="0" h="937" w="4968">
                  <a:moveTo>
                    <a:pt x="2455" y="1"/>
                  </a:moveTo>
                  <a:cubicBezTo>
                    <a:pt x="2205" y="1"/>
                    <a:pt x="1956" y="48"/>
                    <a:pt x="1723" y="143"/>
                  </a:cubicBezTo>
                  <a:cubicBezTo>
                    <a:pt x="1658" y="166"/>
                    <a:pt x="1594" y="195"/>
                    <a:pt x="1529" y="231"/>
                  </a:cubicBezTo>
                  <a:cubicBezTo>
                    <a:pt x="1435" y="231"/>
                    <a:pt x="1335" y="225"/>
                    <a:pt x="1241" y="225"/>
                  </a:cubicBezTo>
                  <a:cubicBezTo>
                    <a:pt x="853" y="225"/>
                    <a:pt x="459" y="260"/>
                    <a:pt x="142" y="448"/>
                  </a:cubicBezTo>
                  <a:cubicBezTo>
                    <a:pt x="24" y="513"/>
                    <a:pt x="1" y="719"/>
                    <a:pt x="142" y="783"/>
                  </a:cubicBezTo>
                  <a:cubicBezTo>
                    <a:pt x="289" y="848"/>
                    <a:pt x="459" y="883"/>
                    <a:pt x="624" y="883"/>
                  </a:cubicBezTo>
                  <a:cubicBezTo>
                    <a:pt x="777" y="883"/>
                    <a:pt x="930" y="860"/>
                    <a:pt x="1076" y="813"/>
                  </a:cubicBezTo>
                  <a:cubicBezTo>
                    <a:pt x="1811" y="866"/>
                    <a:pt x="2558" y="936"/>
                    <a:pt x="3298" y="936"/>
                  </a:cubicBezTo>
                  <a:lnTo>
                    <a:pt x="3445" y="936"/>
                  </a:lnTo>
                  <a:cubicBezTo>
                    <a:pt x="3821" y="930"/>
                    <a:pt x="4198" y="871"/>
                    <a:pt x="4574" y="871"/>
                  </a:cubicBezTo>
                  <a:lnTo>
                    <a:pt x="4586" y="871"/>
                  </a:lnTo>
                  <a:cubicBezTo>
                    <a:pt x="4727" y="695"/>
                    <a:pt x="4856" y="501"/>
                    <a:pt x="4968" y="307"/>
                  </a:cubicBezTo>
                  <a:cubicBezTo>
                    <a:pt x="4292" y="213"/>
                    <a:pt x="3610" y="113"/>
                    <a:pt x="2928" y="31"/>
                  </a:cubicBezTo>
                  <a:cubicBezTo>
                    <a:pt x="2787" y="13"/>
                    <a:pt x="2646" y="1"/>
                    <a:pt x="2505" y="1"/>
                  </a:cubicBezTo>
                  <a:lnTo>
                    <a:pt x="2499" y="1"/>
                  </a:lnTo>
                  <a:cubicBezTo>
                    <a:pt x="2484" y="1"/>
                    <a:pt x="2469" y="1"/>
                    <a:pt x="2455" y="1"/>
                  </a:cubicBezTo>
                  <a:close/>
                </a:path>
              </a:pathLst>
            </a:custGeom>
            <a:solidFill>
              <a:srgbClr val="F499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 name="Google Shape;359;p31"/>
          <p:cNvSpPr txBox="1"/>
          <p:nvPr>
            <p:ph type="ctrTitle"/>
          </p:nvPr>
        </p:nvSpPr>
        <p:spPr>
          <a:xfrm>
            <a:off x="605842" y="2880025"/>
            <a:ext cx="2622000" cy="83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COMPANY</a:t>
            </a:r>
            <a:endParaRPr/>
          </a:p>
        </p:txBody>
      </p:sp>
      <p:sp>
        <p:nvSpPr>
          <p:cNvPr id="360" name="Google Shape;360;p31"/>
          <p:cNvSpPr txBox="1"/>
          <p:nvPr>
            <p:ph idx="1" type="subTitle"/>
          </p:nvPr>
        </p:nvSpPr>
        <p:spPr>
          <a:xfrm>
            <a:off x="605842" y="3554700"/>
            <a:ext cx="2357100" cy="104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sp>
        <p:nvSpPr>
          <p:cNvPr id="361" name="Google Shape;361;p31"/>
          <p:cNvSpPr/>
          <p:nvPr/>
        </p:nvSpPr>
        <p:spPr>
          <a:xfrm>
            <a:off x="720000" y="556425"/>
            <a:ext cx="1445400" cy="1445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txBox="1"/>
          <p:nvPr>
            <p:ph idx="2" type="title"/>
          </p:nvPr>
        </p:nvSpPr>
        <p:spPr>
          <a:xfrm>
            <a:off x="896550" y="990225"/>
            <a:ext cx="1092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32"/>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RESEARCH</a:t>
            </a:r>
            <a:endParaRPr/>
          </a:p>
        </p:txBody>
      </p:sp>
      <p:sp>
        <p:nvSpPr>
          <p:cNvPr id="368" name="Google Shape;368;p32"/>
          <p:cNvSpPr/>
          <p:nvPr/>
        </p:nvSpPr>
        <p:spPr>
          <a:xfrm rot="10800000">
            <a:off x="371300" y="1243511"/>
            <a:ext cx="509631" cy="487650"/>
          </a:xfrm>
          <a:custGeom>
            <a:rect b="b" l="l" r="r" t="t"/>
            <a:pathLst>
              <a:path extrusionOk="0" h="5861" w="6125">
                <a:moveTo>
                  <a:pt x="123" y="0"/>
                </a:moveTo>
                <a:cubicBezTo>
                  <a:pt x="92" y="0"/>
                  <a:pt x="63" y="16"/>
                  <a:pt x="47" y="47"/>
                </a:cubicBezTo>
                <a:cubicBezTo>
                  <a:pt x="18" y="88"/>
                  <a:pt x="35" y="147"/>
                  <a:pt x="82" y="171"/>
                </a:cubicBezTo>
                <a:lnTo>
                  <a:pt x="4996" y="2927"/>
                </a:lnTo>
                <a:lnTo>
                  <a:pt x="82" y="5690"/>
                </a:lnTo>
                <a:cubicBezTo>
                  <a:pt x="0" y="5731"/>
                  <a:pt x="30" y="5860"/>
                  <a:pt x="129" y="5860"/>
                </a:cubicBezTo>
                <a:cubicBezTo>
                  <a:pt x="141" y="5860"/>
                  <a:pt x="159" y="5854"/>
                  <a:pt x="171" y="5849"/>
                </a:cubicBezTo>
                <a:lnTo>
                  <a:pt x="5214" y="3021"/>
                </a:lnTo>
                <a:lnTo>
                  <a:pt x="6001" y="3021"/>
                </a:lnTo>
                <a:cubicBezTo>
                  <a:pt x="6125" y="3021"/>
                  <a:pt x="6125" y="2839"/>
                  <a:pt x="6001" y="2839"/>
                </a:cubicBezTo>
                <a:lnTo>
                  <a:pt x="5208" y="2839"/>
                </a:lnTo>
                <a:lnTo>
                  <a:pt x="171" y="12"/>
                </a:lnTo>
                <a:cubicBezTo>
                  <a:pt x="155" y="4"/>
                  <a:pt x="139" y="0"/>
                  <a:pt x="1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2"/>
          <p:cNvSpPr/>
          <p:nvPr/>
        </p:nvSpPr>
        <p:spPr>
          <a:xfrm rot="10800000">
            <a:off x="-178441" y="1196772"/>
            <a:ext cx="623790" cy="581227"/>
          </a:xfrm>
          <a:custGeom>
            <a:rect b="b" l="l" r="r" t="t"/>
            <a:pathLst>
              <a:path extrusionOk="0" h="8676" w="9311">
                <a:moveTo>
                  <a:pt x="3954" y="1"/>
                </a:moveTo>
                <a:cubicBezTo>
                  <a:pt x="3810" y="1"/>
                  <a:pt x="3671" y="130"/>
                  <a:pt x="3721" y="309"/>
                </a:cubicBezTo>
                <a:lnTo>
                  <a:pt x="4679" y="3689"/>
                </a:lnTo>
                <a:lnTo>
                  <a:pt x="3903" y="3689"/>
                </a:lnTo>
                <a:cubicBezTo>
                  <a:pt x="3075" y="3689"/>
                  <a:pt x="2252" y="3789"/>
                  <a:pt x="1441" y="3977"/>
                </a:cubicBezTo>
                <a:lnTo>
                  <a:pt x="770" y="2854"/>
                </a:lnTo>
                <a:cubicBezTo>
                  <a:pt x="753" y="2825"/>
                  <a:pt x="723" y="2807"/>
                  <a:pt x="688" y="2807"/>
                </a:cubicBezTo>
                <a:lnTo>
                  <a:pt x="112" y="2807"/>
                </a:lnTo>
                <a:cubicBezTo>
                  <a:pt x="48" y="2807"/>
                  <a:pt x="0" y="2872"/>
                  <a:pt x="24" y="2936"/>
                </a:cubicBezTo>
                <a:lnTo>
                  <a:pt x="400" y="3971"/>
                </a:lnTo>
                <a:lnTo>
                  <a:pt x="400" y="4218"/>
                </a:lnTo>
                <a:lnTo>
                  <a:pt x="283" y="4247"/>
                </a:lnTo>
                <a:cubicBezTo>
                  <a:pt x="241" y="4259"/>
                  <a:pt x="206" y="4294"/>
                  <a:pt x="206" y="4341"/>
                </a:cubicBezTo>
                <a:cubicBezTo>
                  <a:pt x="206" y="4382"/>
                  <a:pt x="241" y="4423"/>
                  <a:pt x="283" y="4429"/>
                </a:cubicBezTo>
                <a:lnTo>
                  <a:pt x="400" y="4459"/>
                </a:lnTo>
                <a:lnTo>
                  <a:pt x="400" y="4706"/>
                </a:lnTo>
                <a:lnTo>
                  <a:pt x="24" y="5740"/>
                </a:lnTo>
                <a:cubicBezTo>
                  <a:pt x="0" y="5805"/>
                  <a:pt x="48" y="5869"/>
                  <a:pt x="112" y="5869"/>
                </a:cubicBezTo>
                <a:lnTo>
                  <a:pt x="688" y="5869"/>
                </a:lnTo>
                <a:cubicBezTo>
                  <a:pt x="723" y="5869"/>
                  <a:pt x="753" y="5852"/>
                  <a:pt x="770" y="5822"/>
                </a:cubicBezTo>
                <a:lnTo>
                  <a:pt x="1441" y="4700"/>
                </a:lnTo>
                <a:cubicBezTo>
                  <a:pt x="2252" y="4894"/>
                  <a:pt x="3075" y="4988"/>
                  <a:pt x="3903" y="4988"/>
                </a:cubicBezTo>
                <a:lnTo>
                  <a:pt x="4679" y="4988"/>
                </a:lnTo>
                <a:lnTo>
                  <a:pt x="3721" y="8373"/>
                </a:lnTo>
                <a:cubicBezTo>
                  <a:pt x="3671" y="8548"/>
                  <a:pt x="3809" y="8676"/>
                  <a:pt x="3953" y="8676"/>
                </a:cubicBezTo>
                <a:cubicBezTo>
                  <a:pt x="4028" y="8676"/>
                  <a:pt x="4104" y="8642"/>
                  <a:pt x="4156" y="8561"/>
                </a:cubicBezTo>
                <a:lnTo>
                  <a:pt x="4914" y="7368"/>
                </a:lnTo>
                <a:lnTo>
                  <a:pt x="5532" y="7368"/>
                </a:lnTo>
                <a:cubicBezTo>
                  <a:pt x="5878" y="7368"/>
                  <a:pt x="5878" y="6839"/>
                  <a:pt x="5532" y="6839"/>
                </a:cubicBezTo>
                <a:lnTo>
                  <a:pt x="5249" y="6839"/>
                </a:lnTo>
                <a:lnTo>
                  <a:pt x="5596" y="6293"/>
                </a:lnTo>
                <a:lnTo>
                  <a:pt x="6231" y="6293"/>
                </a:lnTo>
                <a:cubicBezTo>
                  <a:pt x="6378" y="6293"/>
                  <a:pt x="6495" y="6175"/>
                  <a:pt x="6495" y="6034"/>
                </a:cubicBezTo>
                <a:cubicBezTo>
                  <a:pt x="6495" y="5887"/>
                  <a:pt x="6378" y="5769"/>
                  <a:pt x="6231" y="5769"/>
                </a:cubicBezTo>
                <a:lnTo>
                  <a:pt x="5925" y="5769"/>
                </a:lnTo>
                <a:lnTo>
                  <a:pt x="6425" y="4988"/>
                </a:lnTo>
                <a:lnTo>
                  <a:pt x="8065" y="4988"/>
                </a:lnTo>
                <a:cubicBezTo>
                  <a:pt x="8247" y="4988"/>
                  <a:pt x="8423" y="4917"/>
                  <a:pt x="8547" y="4782"/>
                </a:cubicBezTo>
                <a:lnTo>
                  <a:pt x="8564" y="4764"/>
                </a:lnTo>
                <a:lnTo>
                  <a:pt x="8935" y="4694"/>
                </a:lnTo>
                <a:cubicBezTo>
                  <a:pt x="9311" y="4611"/>
                  <a:pt x="9311" y="4071"/>
                  <a:pt x="8935" y="3983"/>
                </a:cubicBezTo>
                <a:lnTo>
                  <a:pt x="8929" y="3983"/>
                </a:lnTo>
                <a:lnTo>
                  <a:pt x="8564" y="3912"/>
                </a:lnTo>
                <a:lnTo>
                  <a:pt x="8547" y="3894"/>
                </a:lnTo>
                <a:cubicBezTo>
                  <a:pt x="8418" y="3759"/>
                  <a:pt x="8241" y="3689"/>
                  <a:pt x="8059" y="3689"/>
                </a:cubicBezTo>
                <a:lnTo>
                  <a:pt x="6419" y="3689"/>
                </a:lnTo>
                <a:lnTo>
                  <a:pt x="5925" y="2907"/>
                </a:lnTo>
                <a:lnTo>
                  <a:pt x="6225" y="2907"/>
                </a:lnTo>
                <a:cubicBezTo>
                  <a:pt x="6578" y="2907"/>
                  <a:pt x="6578" y="2384"/>
                  <a:pt x="6225" y="2384"/>
                </a:cubicBezTo>
                <a:lnTo>
                  <a:pt x="5590" y="2384"/>
                </a:lnTo>
                <a:lnTo>
                  <a:pt x="5244" y="1837"/>
                </a:lnTo>
                <a:lnTo>
                  <a:pt x="5532" y="1837"/>
                </a:lnTo>
                <a:cubicBezTo>
                  <a:pt x="5673" y="1837"/>
                  <a:pt x="5790" y="1720"/>
                  <a:pt x="5790" y="1573"/>
                </a:cubicBezTo>
                <a:cubicBezTo>
                  <a:pt x="5790" y="1432"/>
                  <a:pt x="5673" y="1314"/>
                  <a:pt x="5532" y="1314"/>
                </a:cubicBezTo>
                <a:lnTo>
                  <a:pt x="4914" y="1314"/>
                </a:lnTo>
                <a:lnTo>
                  <a:pt x="4156" y="115"/>
                </a:lnTo>
                <a:cubicBezTo>
                  <a:pt x="4104" y="35"/>
                  <a:pt x="4028" y="1"/>
                  <a:pt x="3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2"/>
          <p:cNvSpPr/>
          <p:nvPr/>
        </p:nvSpPr>
        <p:spPr>
          <a:xfrm flipH="1">
            <a:off x="768435" y="1198463"/>
            <a:ext cx="2603215" cy="577804"/>
          </a:xfrm>
          <a:custGeom>
            <a:rect b="b" l="l" r="r" t="t"/>
            <a:pathLst>
              <a:path extrusionOk="0" h="8665" w="30852">
                <a:moveTo>
                  <a:pt x="585" y="0"/>
                </a:moveTo>
                <a:cubicBezTo>
                  <a:pt x="202" y="0"/>
                  <a:pt x="0" y="455"/>
                  <a:pt x="263" y="741"/>
                </a:cubicBezTo>
                <a:lnTo>
                  <a:pt x="2808" y="3556"/>
                </a:lnTo>
                <a:cubicBezTo>
                  <a:pt x="3202" y="3997"/>
                  <a:pt x="3202" y="4661"/>
                  <a:pt x="2808" y="5102"/>
                </a:cubicBezTo>
                <a:lnTo>
                  <a:pt x="263" y="7918"/>
                </a:lnTo>
                <a:cubicBezTo>
                  <a:pt x="0" y="8204"/>
                  <a:pt x="202" y="8664"/>
                  <a:pt x="585" y="8664"/>
                </a:cubicBezTo>
                <a:cubicBezTo>
                  <a:pt x="588" y="8664"/>
                  <a:pt x="590" y="8664"/>
                  <a:pt x="592" y="8664"/>
                </a:cubicBezTo>
                <a:lnTo>
                  <a:pt x="28759" y="8664"/>
                </a:lnTo>
                <a:cubicBezTo>
                  <a:pt x="29911" y="8664"/>
                  <a:pt x="30851" y="7724"/>
                  <a:pt x="30851" y="6572"/>
                </a:cubicBezTo>
                <a:lnTo>
                  <a:pt x="30851" y="2087"/>
                </a:lnTo>
                <a:cubicBezTo>
                  <a:pt x="30851" y="935"/>
                  <a:pt x="29911" y="0"/>
                  <a:pt x="28759" y="0"/>
                </a:cubicBezTo>
                <a:lnTo>
                  <a:pt x="592" y="0"/>
                </a:lnTo>
                <a:cubicBezTo>
                  <a:pt x="590" y="0"/>
                  <a:pt x="587" y="0"/>
                  <a:pt x="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1" name="Google Shape;371;p32" title="Gráfico">
            <a:hlinkClick r:id="rId3"/>
          </p:cNvPr>
          <p:cNvPicPr preferRelativeResize="0"/>
          <p:nvPr/>
        </p:nvPicPr>
        <p:blipFill rotWithShape="1">
          <a:blip r:embed="rId4">
            <a:alphaModFix/>
          </a:blip>
          <a:srcRect b="11627" l="0" r="7158" t="11573"/>
          <a:stretch/>
        </p:blipFill>
        <p:spPr>
          <a:xfrm>
            <a:off x="491400" y="1688400"/>
            <a:ext cx="5589023" cy="2915101"/>
          </a:xfrm>
          <a:prstGeom prst="rect">
            <a:avLst/>
          </a:prstGeom>
          <a:noFill/>
          <a:ln>
            <a:noFill/>
          </a:ln>
        </p:spPr>
      </p:pic>
      <p:sp>
        <p:nvSpPr>
          <p:cNvPr id="372" name="Google Shape;372;p32"/>
          <p:cNvSpPr/>
          <p:nvPr/>
        </p:nvSpPr>
        <p:spPr>
          <a:xfrm rot="4411513">
            <a:off x="5222997" y="1791398"/>
            <a:ext cx="441645" cy="213600"/>
          </a:xfrm>
          <a:custGeom>
            <a:rect b="b" l="l" r="r" t="t"/>
            <a:pathLst>
              <a:path extrusionOk="0" h="8281" w="17122">
                <a:moveTo>
                  <a:pt x="3573" y="1800"/>
                </a:moveTo>
                <a:cubicBezTo>
                  <a:pt x="3725" y="1800"/>
                  <a:pt x="3883" y="1827"/>
                  <a:pt x="4042" y="1885"/>
                </a:cubicBezTo>
                <a:cubicBezTo>
                  <a:pt x="4201" y="1938"/>
                  <a:pt x="4348" y="2026"/>
                  <a:pt x="4472" y="2138"/>
                </a:cubicBezTo>
                <a:cubicBezTo>
                  <a:pt x="4890" y="2503"/>
                  <a:pt x="5043" y="3091"/>
                  <a:pt x="4854" y="3615"/>
                </a:cubicBezTo>
                <a:cubicBezTo>
                  <a:pt x="4640" y="4202"/>
                  <a:pt x="4113" y="4501"/>
                  <a:pt x="3585" y="4501"/>
                </a:cubicBezTo>
                <a:cubicBezTo>
                  <a:pt x="3097" y="4501"/>
                  <a:pt x="2608" y="4246"/>
                  <a:pt x="2366" y="3726"/>
                </a:cubicBezTo>
                <a:cubicBezTo>
                  <a:pt x="1926" y="2791"/>
                  <a:pt x="2645" y="1800"/>
                  <a:pt x="3573" y="1800"/>
                </a:cubicBezTo>
                <a:close/>
                <a:moveTo>
                  <a:pt x="3484" y="1"/>
                </a:moveTo>
                <a:cubicBezTo>
                  <a:pt x="2927" y="1"/>
                  <a:pt x="2373" y="152"/>
                  <a:pt x="1883" y="449"/>
                </a:cubicBezTo>
                <a:cubicBezTo>
                  <a:pt x="1371" y="749"/>
                  <a:pt x="965" y="1191"/>
                  <a:pt x="700" y="1726"/>
                </a:cubicBezTo>
                <a:cubicBezTo>
                  <a:pt x="648" y="1832"/>
                  <a:pt x="600" y="1944"/>
                  <a:pt x="559" y="2055"/>
                </a:cubicBezTo>
                <a:cubicBezTo>
                  <a:pt x="548" y="2085"/>
                  <a:pt x="542" y="2108"/>
                  <a:pt x="530" y="2138"/>
                </a:cubicBezTo>
                <a:cubicBezTo>
                  <a:pt x="0" y="3738"/>
                  <a:pt x="836" y="5474"/>
                  <a:pt x="2424" y="6050"/>
                </a:cubicBezTo>
                <a:cubicBezTo>
                  <a:pt x="2613" y="6121"/>
                  <a:pt x="6566" y="6745"/>
                  <a:pt x="10520" y="7357"/>
                </a:cubicBezTo>
                <a:cubicBezTo>
                  <a:pt x="12703" y="7698"/>
                  <a:pt x="14886" y="8033"/>
                  <a:pt x="16439" y="8274"/>
                </a:cubicBezTo>
                <a:cubicBezTo>
                  <a:pt x="16466" y="8279"/>
                  <a:pt x="16492" y="8281"/>
                  <a:pt x="16517" y="8281"/>
                </a:cubicBezTo>
                <a:cubicBezTo>
                  <a:pt x="16939" y="8281"/>
                  <a:pt x="17122" y="7702"/>
                  <a:pt x="16727" y="7468"/>
                </a:cubicBezTo>
                <a:cubicBezTo>
                  <a:pt x="16198" y="7145"/>
                  <a:pt x="15580" y="6774"/>
                  <a:pt x="14904" y="6362"/>
                </a:cubicBezTo>
                <a:cubicBezTo>
                  <a:pt x="14786" y="6292"/>
                  <a:pt x="14668" y="6221"/>
                  <a:pt x="14545" y="6150"/>
                </a:cubicBezTo>
                <a:lnTo>
                  <a:pt x="10844" y="3915"/>
                </a:lnTo>
                <a:cubicBezTo>
                  <a:pt x="9802" y="3291"/>
                  <a:pt x="8779" y="2679"/>
                  <a:pt x="7873" y="2138"/>
                </a:cubicBezTo>
                <a:cubicBezTo>
                  <a:pt x="6037" y="1038"/>
                  <a:pt x="4666" y="232"/>
                  <a:pt x="4548" y="190"/>
                </a:cubicBezTo>
                <a:cubicBezTo>
                  <a:pt x="4203" y="64"/>
                  <a:pt x="3843" y="1"/>
                  <a:pt x="3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p:nvPr/>
        </p:nvSpPr>
        <p:spPr>
          <a:xfrm rot="4411513">
            <a:off x="4060947" y="2547423"/>
            <a:ext cx="441645" cy="213600"/>
          </a:xfrm>
          <a:custGeom>
            <a:rect b="b" l="l" r="r" t="t"/>
            <a:pathLst>
              <a:path extrusionOk="0" h="8281" w="17122">
                <a:moveTo>
                  <a:pt x="3573" y="1800"/>
                </a:moveTo>
                <a:cubicBezTo>
                  <a:pt x="3725" y="1800"/>
                  <a:pt x="3883" y="1827"/>
                  <a:pt x="4042" y="1885"/>
                </a:cubicBezTo>
                <a:cubicBezTo>
                  <a:pt x="4201" y="1938"/>
                  <a:pt x="4348" y="2026"/>
                  <a:pt x="4472" y="2138"/>
                </a:cubicBezTo>
                <a:cubicBezTo>
                  <a:pt x="4890" y="2503"/>
                  <a:pt x="5043" y="3091"/>
                  <a:pt x="4854" y="3615"/>
                </a:cubicBezTo>
                <a:cubicBezTo>
                  <a:pt x="4640" y="4202"/>
                  <a:pt x="4113" y="4501"/>
                  <a:pt x="3585" y="4501"/>
                </a:cubicBezTo>
                <a:cubicBezTo>
                  <a:pt x="3097" y="4501"/>
                  <a:pt x="2608" y="4246"/>
                  <a:pt x="2366" y="3726"/>
                </a:cubicBezTo>
                <a:cubicBezTo>
                  <a:pt x="1926" y="2791"/>
                  <a:pt x="2645" y="1800"/>
                  <a:pt x="3573" y="1800"/>
                </a:cubicBezTo>
                <a:close/>
                <a:moveTo>
                  <a:pt x="3484" y="1"/>
                </a:moveTo>
                <a:cubicBezTo>
                  <a:pt x="2927" y="1"/>
                  <a:pt x="2373" y="152"/>
                  <a:pt x="1883" y="449"/>
                </a:cubicBezTo>
                <a:cubicBezTo>
                  <a:pt x="1371" y="749"/>
                  <a:pt x="965" y="1191"/>
                  <a:pt x="700" y="1726"/>
                </a:cubicBezTo>
                <a:cubicBezTo>
                  <a:pt x="648" y="1832"/>
                  <a:pt x="600" y="1944"/>
                  <a:pt x="559" y="2055"/>
                </a:cubicBezTo>
                <a:cubicBezTo>
                  <a:pt x="548" y="2085"/>
                  <a:pt x="542" y="2108"/>
                  <a:pt x="530" y="2138"/>
                </a:cubicBezTo>
                <a:cubicBezTo>
                  <a:pt x="0" y="3738"/>
                  <a:pt x="836" y="5474"/>
                  <a:pt x="2424" y="6050"/>
                </a:cubicBezTo>
                <a:cubicBezTo>
                  <a:pt x="2613" y="6121"/>
                  <a:pt x="6566" y="6745"/>
                  <a:pt x="10520" y="7357"/>
                </a:cubicBezTo>
                <a:cubicBezTo>
                  <a:pt x="12703" y="7698"/>
                  <a:pt x="14886" y="8033"/>
                  <a:pt x="16439" y="8274"/>
                </a:cubicBezTo>
                <a:cubicBezTo>
                  <a:pt x="16466" y="8279"/>
                  <a:pt x="16492" y="8281"/>
                  <a:pt x="16517" y="8281"/>
                </a:cubicBezTo>
                <a:cubicBezTo>
                  <a:pt x="16939" y="8281"/>
                  <a:pt x="17122" y="7702"/>
                  <a:pt x="16727" y="7468"/>
                </a:cubicBezTo>
                <a:cubicBezTo>
                  <a:pt x="16198" y="7145"/>
                  <a:pt x="15580" y="6774"/>
                  <a:pt x="14904" y="6362"/>
                </a:cubicBezTo>
                <a:cubicBezTo>
                  <a:pt x="14786" y="6292"/>
                  <a:pt x="14668" y="6221"/>
                  <a:pt x="14545" y="6150"/>
                </a:cubicBezTo>
                <a:lnTo>
                  <a:pt x="10844" y="3915"/>
                </a:lnTo>
                <a:cubicBezTo>
                  <a:pt x="9802" y="3291"/>
                  <a:pt x="8779" y="2679"/>
                  <a:pt x="7873" y="2138"/>
                </a:cubicBezTo>
                <a:cubicBezTo>
                  <a:pt x="6037" y="1038"/>
                  <a:pt x="4666" y="232"/>
                  <a:pt x="4548" y="190"/>
                </a:cubicBezTo>
                <a:cubicBezTo>
                  <a:pt x="4203" y="64"/>
                  <a:pt x="3843" y="1"/>
                  <a:pt x="3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2"/>
          <p:cNvSpPr/>
          <p:nvPr/>
        </p:nvSpPr>
        <p:spPr>
          <a:xfrm rot="4411513">
            <a:off x="4892922" y="2842698"/>
            <a:ext cx="441645" cy="213600"/>
          </a:xfrm>
          <a:custGeom>
            <a:rect b="b" l="l" r="r" t="t"/>
            <a:pathLst>
              <a:path extrusionOk="0" h="8281" w="17122">
                <a:moveTo>
                  <a:pt x="3573" y="1800"/>
                </a:moveTo>
                <a:cubicBezTo>
                  <a:pt x="3725" y="1800"/>
                  <a:pt x="3883" y="1827"/>
                  <a:pt x="4042" y="1885"/>
                </a:cubicBezTo>
                <a:cubicBezTo>
                  <a:pt x="4201" y="1938"/>
                  <a:pt x="4348" y="2026"/>
                  <a:pt x="4472" y="2138"/>
                </a:cubicBezTo>
                <a:cubicBezTo>
                  <a:pt x="4890" y="2503"/>
                  <a:pt x="5043" y="3091"/>
                  <a:pt x="4854" y="3615"/>
                </a:cubicBezTo>
                <a:cubicBezTo>
                  <a:pt x="4640" y="4202"/>
                  <a:pt x="4113" y="4501"/>
                  <a:pt x="3585" y="4501"/>
                </a:cubicBezTo>
                <a:cubicBezTo>
                  <a:pt x="3097" y="4501"/>
                  <a:pt x="2608" y="4246"/>
                  <a:pt x="2366" y="3726"/>
                </a:cubicBezTo>
                <a:cubicBezTo>
                  <a:pt x="1926" y="2791"/>
                  <a:pt x="2645" y="1800"/>
                  <a:pt x="3573" y="1800"/>
                </a:cubicBezTo>
                <a:close/>
                <a:moveTo>
                  <a:pt x="3484" y="1"/>
                </a:moveTo>
                <a:cubicBezTo>
                  <a:pt x="2927" y="1"/>
                  <a:pt x="2373" y="152"/>
                  <a:pt x="1883" y="449"/>
                </a:cubicBezTo>
                <a:cubicBezTo>
                  <a:pt x="1371" y="749"/>
                  <a:pt x="965" y="1191"/>
                  <a:pt x="700" y="1726"/>
                </a:cubicBezTo>
                <a:cubicBezTo>
                  <a:pt x="648" y="1832"/>
                  <a:pt x="600" y="1944"/>
                  <a:pt x="559" y="2055"/>
                </a:cubicBezTo>
                <a:cubicBezTo>
                  <a:pt x="548" y="2085"/>
                  <a:pt x="542" y="2108"/>
                  <a:pt x="530" y="2138"/>
                </a:cubicBezTo>
                <a:cubicBezTo>
                  <a:pt x="0" y="3738"/>
                  <a:pt x="836" y="5474"/>
                  <a:pt x="2424" y="6050"/>
                </a:cubicBezTo>
                <a:cubicBezTo>
                  <a:pt x="2613" y="6121"/>
                  <a:pt x="6566" y="6745"/>
                  <a:pt x="10520" y="7357"/>
                </a:cubicBezTo>
                <a:cubicBezTo>
                  <a:pt x="12703" y="7698"/>
                  <a:pt x="14886" y="8033"/>
                  <a:pt x="16439" y="8274"/>
                </a:cubicBezTo>
                <a:cubicBezTo>
                  <a:pt x="16466" y="8279"/>
                  <a:pt x="16492" y="8281"/>
                  <a:pt x="16517" y="8281"/>
                </a:cubicBezTo>
                <a:cubicBezTo>
                  <a:pt x="16939" y="8281"/>
                  <a:pt x="17122" y="7702"/>
                  <a:pt x="16727" y="7468"/>
                </a:cubicBezTo>
                <a:cubicBezTo>
                  <a:pt x="16198" y="7145"/>
                  <a:pt x="15580" y="6774"/>
                  <a:pt x="14904" y="6362"/>
                </a:cubicBezTo>
                <a:cubicBezTo>
                  <a:pt x="14786" y="6292"/>
                  <a:pt x="14668" y="6221"/>
                  <a:pt x="14545" y="6150"/>
                </a:cubicBezTo>
                <a:lnTo>
                  <a:pt x="10844" y="3915"/>
                </a:lnTo>
                <a:cubicBezTo>
                  <a:pt x="9802" y="3291"/>
                  <a:pt x="8779" y="2679"/>
                  <a:pt x="7873" y="2138"/>
                </a:cubicBezTo>
                <a:cubicBezTo>
                  <a:pt x="6037" y="1038"/>
                  <a:pt x="4666" y="232"/>
                  <a:pt x="4548" y="190"/>
                </a:cubicBezTo>
                <a:cubicBezTo>
                  <a:pt x="4203" y="64"/>
                  <a:pt x="3843" y="1"/>
                  <a:pt x="34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2"/>
          <p:cNvSpPr txBox="1"/>
          <p:nvPr>
            <p:ph idx="4294967295" type="ctrTitle"/>
          </p:nvPr>
        </p:nvSpPr>
        <p:spPr>
          <a:xfrm>
            <a:off x="6452925" y="2315013"/>
            <a:ext cx="18813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Advent Pro SemiBold"/>
                <a:ea typeface="Advent Pro SemiBold"/>
                <a:cs typeface="Advent Pro SemiBold"/>
                <a:sym typeface="Advent Pro SemiBold"/>
              </a:rPr>
              <a:t>MARS</a:t>
            </a:r>
            <a:endParaRPr sz="2000">
              <a:latin typeface="Advent Pro SemiBold"/>
              <a:ea typeface="Advent Pro SemiBold"/>
              <a:cs typeface="Advent Pro SemiBold"/>
              <a:sym typeface="Advent Pro SemiBold"/>
            </a:endParaRPr>
          </a:p>
        </p:txBody>
      </p:sp>
      <p:sp>
        <p:nvSpPr>
          <p:cNvPr id="376" name="Google Shape;376;p32"/>
          <p:cNvSpPr txBox="1"/>
          <p:nvPr>
            <p:ph idx="4294967295" type="ctrTitle"/>
          </p:nvPr>
        </p:nvSpPr>
        <p:spPr>
          <a:xfrm>
            <a:off x="6452932" y="1263713"/>
            <a:ext cx="18813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Advent Pro SemiBold"/>
                <a:ea typeface="Advent Pro SemiBold"/>
                <a:cs typeface="Advent Pro SemiBold"/>
                <a:sym typeface="Advent Pro SemiBold"/>
              </a:rPr>
              <a:t>VENUS</a:t>
            </a:r>
            <a:endParaRPr sz="2000">
              <a:solidFill>
                <a:schemeClr val="accent1"/>
              </a:solidFill>
              <a:latin typeface="Advent Pro SemiBold"/>
              <a:ea typeface="Advent Pro SemiBold"/>
              <a:cs typeface="Advent Pro SemiBold"/>
              <a:sym typeface="Advent Pro SemiBold"/>
            </a:endParaRPr>
          </a:p>
        </p:txBody>
      </p:sp>
      <p:sp>
        <p:nvSpPr>
          <p:cNvPr id="377" name="Google Shape;377;p32"/>
          <p:cNvSpPr txBox="1"/>
          <p:nvPr>
            <p:ph idx="4294967295" type="ctrTitle"/>
          </p:nvPr>
        </p:nvSpPr>
        <p:spPr>
          <a:xfrm>
            <a:off x="6452925" y="3382578"/>
            <a:ext cx="1881300" cy="3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Advent Pro SemiBold"/>
                <a:ea typeface="Advent Pro SemiBold"/>
                <a:cs typeface="Advent Pro SemiBold"/>
                <a:sym typeface="Advent Pro SemiBold"/>
              </a:rPr>
              <a:t>SATURN</a:t>
            </a:r>
            <a:endParaRPr sz="2000">
              <a:solidFill>
                <a:schemeClr val="lt1"/>
              </a:solidFill>
              <a:latin typeface="Advent Pro SemiBold"/>
              <a:ea typeface="Advent Pro SemiBold"/>
              <a:cs typeface="Advent Pro SemiBold"/>
              <a:sym typeface="Advent Pro SemiBold"/>
            </a:endParaRPr>
          </a:p>
        </p:txBody>
      </p:sp>
      <p:sp>
        <p:nvSpPr>
          <p:cNvPr id="378" name="Google Shape;378;p32"/>
          <p:cNvSpPr txBox="1"/>
          <p:nvPr>
            <p:ph idx="4294967295" type="subTitle"/>
          </p:nvPr>
        </p:nvSpPr>
        <p:spPr>
          <a:xfrm>
            <a:off x="6452925" y="2705047"/>
            <a:ext cx="1881300" cy="84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Despite being red, Mars is a cold place</a:t>
            </a:r>
            <a:endParaRPr sz="1400"/>
          </a:p>
        </p:txBody>
      </p:sp>
      <p:sp>
        <p:nvSpPr>
          <p:cNvPr id="379" name="Google Shape;379;p32"/>
          <p:cNvSpPr txBox="1"/>
          <p:nvPr>
            <p:ph idx="4294967295" type="subTitle"/>
          </p:nvPr>
        </p:nvSpPr>
        <p:spPr>
          <a:xfrm>
            <a:off x="6452932" y="1653747"/>
            <a:ext cx="1881300" cy="84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Venus is the second planet from the Sun</a:t>
            </a:r>
            <a:endParaRPr sz="1400"/>
          </a:p>
        </p:txBody>
      </p:sp>
      <p:sp>
        <p:nvSpPr>
          <p:cNvPr id="380" name="Google Shape;380;p32"/>
          <p:cNvSpPr txBox="1"/>
          <p:nvPr>
            <p:ph idx="4294967295" type="subTitle"/>
          </p:nvPr>
        </p:nvSpPr>
        <p:spPr>
          <a:xfrm>
            <a:off x="6452925" y="3770195"/>
            <a:ext cx="1881300" cy="84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Saturn is the ringed one and a gas giant</a:t>
            </a:r>
            <a:endParaRPr sz="1400"/>
          </a:p>
        </p:txBody>
      </p:sp>
      <p:sp>
        <p:nvSpPr>
          <p:cNvPr id="381" name="Google Shape;381;p32"/>
          <p:cNvSpPr txBox="1"/>
          <p:nvPr>
            <p:ph idx="4294967295" type="ctrTitle"/>
          </p:nvPr>
        </p:nvSpPr>
        <p:spPr>
          <a:xfrm>
            <a:off x="996375" y="1165025"/>
            <a:ext cx="27279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solidFill>
                  <a:schemeClr val="accent1"/>
                </a:solidFill>
              </a:rPr>
              <a:t>$5</a:t>
            </a:r>
            <a:r>
              <a:rPr lang="en" sz="3600">
                <a:solidFill>
                  <a:schemeClr val="accent1"/>
                </a:solidFill>
              </a:rPr>
              <a:t>00,000</a:t>
            </a:r>
            <a:endParaRPr sz="3600">
              <a:solidFill>
                <a:schemeClr val="accent1"/>
              </a:solidFill>
              <a:latin typeface="Advent Pro Medium"/>
              <a:ea typeface="Advent Pro Medium"/>
              <a:cs typeface="Advent Pro Medium"/>
              <a:sym typeface="Advent Pro Medium"/>
            </a:endParaRPr>
          </a:p>
        </p:txBody>
      </p:sp>
      <p:sp>
        <p:nvSpPr>
          <p:cNvPr id="382" name="Google Shape;382;p32"/>
          <p:cNvSpPr txBox="1"/>
          <p:nvPr>
            <p:ph idx="4294967295" type="ctrTitle"/>
          </p:nvPr>
        </p:nvSpPr>
        <p:spPr>
          <a:xfrm>
            <a:off x="3422203" y="1165025"/>
            <a:ext cx="14802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latin typeface="Muli"/>
                <a:ea typeface="Muli"/>
                <a:cs typeface="Muli"/>
                <a:sym typeface="Muli"/>
              </a:rPr>
              <a:t>Gross revenues in the sector</a:t>
            </a:r>
            <a:endParaRPr sz="1400">
              <a:latin typeface="Muli"/>
              <a:ea typeface="Muli"/>
              <a:cs typeface="Muli"/>
              <a:sym typeface="Muli"/>
            </a:endParaRPr>
          </a:p>
        </p:txBody>
      </p:sp>
      <p:sp>
        <p:nvSpPr>
          <p:cNvPr id="383" name="Google Shape;383;p32"/>
          <p:cNvSpPr/>
          <p:nvPr/>
        </p:nvSpPr>
        <p:spPr>
          <a:xfrm>
            <a:off x="-299837" y="4176800"/>
            <a:ext cx="2039675" cy="1072475"/>
          </a:xfrm>
          <a:custGeom>
            <a:rect b="b" l="l" r="r" t="t"/>
            <a:pathLst>
              <a:path extrusionOk="0" h="42899" w="81587">
                <a:moveTo>
                  <a:pt x="8491" y="0"/>
                </a:moveTo>
                <a:cubicBezTo>
                  <a:pt x="8327" y="0"/>
                  <a:pt x="8162" y="5"/>
                  <a:pt x="7997" y="14"/>
                </a:cubicBezTo>
                <a:cubicBezTo>
                  <a:pt x="3515" y="273"/>
                  <a:pt x="0" y="3992"/>
                  <a:pt x="0" y="8488"/>
                </a:cubicBezTo>
                <a:lnTo>
                  <a:pt x="0" y="42899"/>
                </a:lnTo>
                <a:lnTo>
                  <a:pt x="76396" y="42899"/>
                </a:lnTo>
                <a:cubicBezTo>
                  <a:pt x="79271" y="42899"/>
                  <a:pt x="81586" y="40569"/>
                  <a:pt x="81586" y="37708"/>
                </a:cubicBezTo>
                <a:cubicBezTo>
                  <a:pt x="81586" y="34834"/>
                  <a:pt x="79257" y="32518"/>
                  <a:pt x="76396" y="32518"/>
                </a:cubicBezTo>
                <a:cubicBezTo>
                  <a:pt x="76287" y="32518"/>
                  <a:pt x="76178" y="32518"/>
                  <a:pt x="76083" y="32532"/>
                </a:cubicBezTo>
                <a:cubicBezTo>
                  <a:pt x="75252" y="29753"/>
                  <a:pt x="72922" y="27696"/>
                  <a:pt x="70062" y="27219"/>
                </a:cubicBezTo>
                <a:cubicBezTo>
                  <a:pt x="69355" y="24721"/>
                  <a:pt x="67113" y="23227"/>
                  <a:pt x="64783" y="23227"/>
                </a:cubicBezTo>
                <a:cubicBezTo>
                  <a:pt x="63657" y="23227"/>
                  <a:pt x="62510" y="23576"/>
                  <a:pt x="61507" y="24331"/>
                </a:cubicBezTo>
                <a:cubicBezTo>
                  <a:pt x="61207" y="24127"/>
                  <a:pt x="60894" y="23950"/>
                  <a:pt x="60580" y="23786"/>
                </a:cubicBezTo>
                <a:cubicBezTo>
                  <a:pt x="59327" y="22424"/>
                  <a:pt x="57610" y="21606"/>
                  <a:pt x="55771" y="21484"/>
                </a:cubicBezTo>
                <a:cubicBezTo>
                  <a:pt x="55826" y="21171"/>
                  <a:pt x="55867" y="20857"/>
                  <a:pt x="55894" y="20544"/>
                </a:cubicBezTo>
                <a:cubicBezTo>
                  <a:pt x="55908" y="20380"/>
                  <a:pt x="55908" y="20217"/>
                  <a:pt x="55908" y="20053"/>
                </a:cubicBezTo>
                <a:cubicBezTo>
                  <a:pt x="55908" y="17111"/>
                  <a:pt x="54150" y="14441"/>
                  <a:pt x="51439" y="13283"/>
                </a:cubicBezTo>
                <a:cubicBezTo>
                  <a:pt x="50507" y="12883"/>
                  <a:pt x="49520" y="12687"/>
                  <a:pt x="48540" y="12687"/>
                </a:cubicBezTo>
                <a:cubicBezTo>
                  <a:pt x="46686" y="12687"/>
                  <a:pt x="44856" y="13386"/>
                  <a:pt x="43456" y="14713"/>
                </a:cubicBezTo>
                <a:cubicBezTo>
                  <a:pt x="43211" y="14945"/>
                  <a:pt x="42980" y="15204"/>
                  <a:pt x="42762" y="15476"/>
                </a:cubicBezTo>
                <a:cubicBezTo>
                  <a:pt x="42653" y="15299"/>
                  <a:pt x="42530" y="15122"/>
                  <a:pt x="42408" y="14959"/>
                </a:cubicBezTo>
                <a:cubicBezTo>
                  <a:pt x="41726" y="14059"/>
                  <a:pt x="40827" y="13365"/>
                  <a:pt x="39792" y="12942"/>
                </a:cubicBezTo>
                <a:cubicBezTo>
                  <a:pt x="39288" y="12724"/>
                  <a:pt x="38743" y="12588"/>
                  <a:pt x="38198" y="12520"/>
                </a:cubicBezTo>
                <a:cubicBezTo>
                  <a:pt x="37914" y="12481"/>
                  <a:pt x="37629" y="12461"/>
                  <a:pt x="37346" y="12461"/>
                </a:cubicBezTo>
                <a:cubicBezTo>
                  <a:pt x="36458" y="12461"/>
                  <a:pt x="35581" y="12653"/>
                  <a:pt x="34765" y="13024"/>
                </a:cubicBezTo>
                <a:cubicBezTo>
                  <a:pt x="34397" y="12697"/>
                  <a:pt x="33989" y="12398"/>
                  <a:pt x="33580" y="12139"/>
                </a:cubicBezTo>
                <a:cubicBezTo>
                  <a:pt x="33171" y="11907"/>
                  <a:pt x="32749" y="11689"/>
                  <a:pt x="32313" y="11512"/>
                </a:cubicBezTo>
                <a:cubicBezTo>
                  <a:pt x="31278" y="11099"/>
                  <a:pt x="30186" y="10895"/>
                  <a:pt x="29099" y="10895"/>
                </a:cubicBezTo>
                <a:cubicBezTo>
                  <a:pt x="27424" y="10895"/>
                  <a:pt x="25759" y="11379"/>
                  <a:pt x="24330" y="12329"/>
                </a:cubicBezTo>
                <a:cubicBezTo>
                  <a:pt x="24289" y="9428"/>
                  <a:pt x="21933" y="7085"/>
                  <a:pt x="19031" y="7085"/>
                </a:cubicBezTo>
                <a:cubicBezTo>
                  <a:pt x="18295" y="7085"/>
                  <a:pt x="17573" y="7235"/>
                  <a:pt x="16906" y="7521"/>
                </a:cubicBezTo>
                <a:cubicBezTo>
                  <a:pt x="16420" y="3217"/>
                  <a:pt x="12776" y="0"/>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viation Consulting by Slidesgo">
  <a:themeElements>
    <a:clrScheme name="Simple Light">
      <a:dk1>
        <a:srgbClr val="1C4587"/>
      </a:dk1>
      <a:lt1>
        <a:srgbClr val="FFFFFF"/>
      </a:lt1>
      <a:dk2>
        <a:srgbClr val="595959"/>
      </a:dk2>
      <a:lt2>
        <a:srgbClr val="EEEEEE"/>
      </a:lt2>
      <a:accent1>
        <a:srgbClr val="F49968"/>
      </a:accent1>
      <a:accent2>
        <a:srgbClr val="C1E0FB"/>
      </a:accent2>
      <a:accent3>
        <a:srgbClr val="87B7FF"/>
      </a:accent3>
      <a:accent4>
        <a:srgbClr val="F5CEBA"/>
      </a:accent4>
      <a:accent5>
        <a:srgbClr val="F49968"/>
      </a:accent5>
      <a:accent6>
        <a:srgbClr val="C1E0FB"/>
      </a:accent6>
      <a:hlink>
        <a:srgbClr val="1C458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